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56" r:id="rId2"/>
    <p:sldId id="257" r:id="rId3"/>
    <p:sldId id="275" r:id="rId4"/>
    <p:sldId id="276" r:id="rId5"/>
    <p:sldId id="281" r:id="rId6"/>
    <p:sldId id="259" r:id="rId7"/>
    <p:sldId id="277" r:id="rId8"/>
    <p:sldId id="261" r:id="rId9"/>
    <p:sldId id="278" r:id="rId10"/>
    <p:sldId id="265" r:id="rId11"/>
    <p:sldId id="280" r:id="rId1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977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978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30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891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70366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55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1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2498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328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09/08/1441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1839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09/08/1441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432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09/08/1441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99785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09/08/1441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876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09/08/1441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8106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09/08/1441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122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09/08/1441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7826071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ainats.com/search/%D8%B3%D8%A7%D8%B2%D9%87+%D9%87%D8%A7%DB%8C+%DA%A9%D8%B4%D8%B4%DB%8C" TargetMode="External"/><Relationship Id="rId2" Type="http://schemas.openxmlformats.org/officeDocument/2006/relationships/hyperlink" Target="http://www.sainat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ainats.com/%d9%81%d8%b1%d9%85-%d9%87%d8%a7%db%8c-%d8%a7%d8%b5%d9%84%db%8c-%d8%b3%d8%a7%d8%b2%d9%87-%d9%87%d8%a7%db%8c-%da%a9%d8%b4%d8%b4%db%8c.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pPr algn="justLow"/>
            <a:r>
              <a:rPr lang="fa-IR" b="1" dirty="0" smtClean="0">
                <a:cs typeface="B Nazanin" panose="00000400000000000000" pitchFamily="2" charset="-78"/>
              </a:rPr>
              <a:t>سازه های کششی(سازه های چادری و سازه های غشایی)</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258428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آرک </a:t>
            </a:r>
            <a:r>
              <a:rPr lang="en-US" b="1" dirty="0" smtClean="0">
                <a:cs typeface="B Nazanin" panose="00000400000000000000" pitchFamily="2" charset="-78"/>
              </a:rPr>
              <a:t>Arc</a:t>
            </a:r>
            <a:endParaRPr lang="fa-IR" b="1" dirty="0"/>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رویه آرک شباهت بسیار زیادی با زین اسبی دارد با این تفاوت که گوشه های بالا و پایین در کنار همدیگر قرار گرفته اند. این فرم از رویه در گذشته برای انتقال بار در سقف های سنتی طاق ضربی استفاده شده است. به دلیل استفاده زیاد از طاق ضربی به عنوان سقف راهرو ها در بناهای قدیمی این فرم با نمونه بنا های سنتی کشور تطابق بهتری خواهد داشت.</a:t>
            </a:r>
            <a:endParaRPr lang="fa-IR" dirty="0">
              <a:cs typeface="B Nazanin" panose="00000400000000000000" pitchFamily="2" charset="-78"/>
            </a:endParaRPr>
          </a:p>
        </p:txBody>
      </p:sp>
    </p:spTree>
    <p:extLst>
      <p:ext uri="{BB962C8B-B14F-4D97-AF65-F5344CB8AC3E}">
        <p14:creationId xmlns:p14="http://schemas.microsoft.com/office/powerpoint/2010/main" val="427638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آرک </a:t>
            </a:r>
            <a:r>
              <a:rPr lang="en-US" b="1" dirty="0" smtClean="0">
                <a:cs typeface="B Nazanin" panose="00000400000000000000" pitchFamily="2" charset="-78"/>
              </a:rPr>
              <a:t>Arc</a:t>
            </a:r>
            <a:endParaRPr lang="fa-IR"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2326"/>
            <a:ext cx="8333509" cy="5555673"/>
          </a:xfrm>
          <a:prstGeom prst="rect">
            <a:avLst/>
          </a:prstGeom>
        </p:spPr>
      </p:pic>
    </p:spTree>
    <p:extLst>
      <p:ext uri="{BB962C8B-B14F-4D97-AF65-F5344CB8AC3E}">
        <p14:creationId xmlns:p14="http://schemas.microsoft.com/office/powerpoint/2010/main" val="3670288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نحوه باربری و محاسبات مهندسی سازه های پارچه ای کششی از پیچیدگی های بسیار بالایی برخوردار است. در کنار پیچیدگی های مهندسی استفاده از فرم های پیچیده معماری انجام محاسبات تنش و بار در پارچه های </a:t>
            </a:r>
            <a:r>
              <a:rPr lang="fa-IR" b="1" dirty="0">
                <a:cs typeface="B Nazanin" panose="00000400000000000000" pitchFamily="2" charset="-78"/>
                <a:hlinkClick r:id="rId2"/>
              </a:rPr>
              <a:t>سازه چادری</a:t>
            </a:r>
            <a:r>
              <a:rPr lang="fa-IR" dirty="0">
                <a:cs typeface="B Nazanin" panose="00000400000000000000" pitchFamily="2" charset="-78"/>
              </a:rPr>
              <a:t> را بسیار پیچیده می کند. عدم دانش فنی مهندسان ایرانی و لزوم استفاده از نرم افزارهای پیچیده برای انجام محاسبات یکی از دلایل استفاده محدود از این سازه های پارچه ای در کشور ایران می باشد. دراین نوشتار انواع فرم های کلی قابل استفاده در سازه های کششی بررسی شده است و نحوه باربری هر یک از آنها به صورت کامل بیان شده است.</a:t>
            </a:r>
          </a:p>
          <a:p>
            <a:pPr algn="justLow"/>
            <a:r>
              <a:rPr lang="fa-IR" dirty="0">
                <a:cs typeface="B Nazanin" panose="00000400000000000000" pitchFamily="2" charset="-78"/>
              </a:rPr>
              <a:t>در </a:t>
            </a:r>
            <a:r>
              <a:rPr lang="fa-IR" b="1" dirty="0">
                <a:cs typeface="B Nazanin" panose="00000400000000000000" pitchFamily="2" charset="-78"/>
                <a:hlinkClick r:id="rId3"/>
              </a:rPr>
              <a:t>سازه های کششی</a:t>
            </a:r>
            <a:r>
              <a:rPr lang="fa-IR" dirty="0">
                <a:cs typeface="B Nazanin" panose="00000400000000000000" pitchFamily="2" charset="-78"/>
              </a:rPr>
              <a:t> بر خلاف سازه های متداول بنایی انتقال باز از طریق یک پوسته غشایی (پارچه) انجام می گردد. با توجه به مقاومت پایین پوسته ها تحت نیروهای فشاری و برشی تنها شیوه باربری در این سازه ها از طریق کشش انجام می گیرد. از همین رو به سازه های پارچه ای سازه های کششی نیز گفته می شود.</a:t>
            </a:r>
          </a:p>
        </p:txBody>
      </p:sp>
    </p:spTree>
    <p:extLst>
      <p:ext uri="{BB962C8B-B14F-4D97-AF65-F5344CB8AC3E}">
        <p14:creationId xmlns:p14="http://schemas.microsoft.com/office/powerpoint/2010/main" val="254951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برای انتقال نیروهای عمود بر سطح پارچه مانند بار باد به سمت بالا و بار برف به سمت پایین می بایست در سطح پارچه انحنا هایی عمود بر هم ایجاد کرد. در ریاضیات فضایی به سطوحی که در هر نقطه دو انحنای عمود بر هم داشته باشند سطوح آنتی کلاسیک گفته می شود. سطوح انتی کلاستیک انواع متفاوتی دارند که در ادامه به بررسی ۳ نوع از آنها که بیشتر در سازه های پارچه ای کاربرد دارد خواهیم پرداخت. به جرآت می توان ادعا کرد تمامی سازه های پارچه ای ایجاد شده در جهان ترکیبی از این سه نوع رویه کلی تشکیل شده اند.</a:t>
            </a:r>
          </a:p>
        </p:txBody>
      </p:sp>
    </p:spTree>
    <p:extLst>
      <p:ext uri="{BB962C8B-B14F-4D97-AF65-F5344CB8AC3E}">
        <p14:creationId xmlns:p14="http://schemas.microsoft.com/office/powerpoint/2010/main" val="2887770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891"/>
            <a:ext cx="8271164" cy="5514109"/>
          </a:xfrm>
          <a:prstGeom prst="rect">
            <a:avLst/>
          </a:prstGeom>
        </p:spPr>
      </p:pic>
    </p:spTree>
    <p:extLst>
      <p:ext uri="{BB962C8B-B14F-4D97-AF65-F5344CB8AC3E}">
        <p14:creationId xmlns:p14="http://schemas.microsoft.com/office/powerpoint/2010/main" val="349870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9254"/>
            <a:ext cx="8323118" cy="5548745"/>
          </a:xfrm>
          <a:prstGeom prst="rect">
            <a:avLst/>
          </a:prstGeom>
        </p:spPr>
      </p:pic>
    </p:spTree>
    <p:extLst>
      <p:ext uri="{BB962C8B-B14F-4D97-AF65-F5344CB8AC3E}">
        <p14:creationId xmlns:p14="http://schemas.microsoft.com/office/powerpoint/2010/main" val="2376563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سطح زین اسبی </a:t>
            </a:r>
            <a:r>
              <a:rPr lang="en-US" b="1" dirty="0" smtClean="0">
                <a:cs typeface="B Nazanin" panose="00000400000000000000" pitchFamily="2" charset="-78"/>
              </a:rPr>
              <a:t>Hyperbolic</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این نوع از سطوح بار وارده از طریق گوشه انتقال پیدا می کند. در این نوع سطوح دو گوشه به سمت پایین و دو گوشه به سمت بالا خواهد بود. گوشه های پایین نیروهایی به سمت بالا و گوشه های بالا نیروهایی به سمت پایین را انتقال خواهند داد. </a:t>
            </a:r>
            <a:r>
              <a:rPr lang="fa-IR" b="1" dirty="0">
                <a:cs typeface="B Nazanin" panose="00000400000000000000" pitchFamily="2" charset="-78"/>
                <a:hlinkClick r:id="rId2"/>
              </a:rPr>
              <a:t>فرم های استاندارد سازه کششی</a:t>
            </a:r>
            <a:r>
              <a:rPr lang="fa-IR" dirty="0">
                <a:cs typeface="B Nazanin" panose="00000400000000000000" pitchFamily="2" charset="-78"/>
              </a:rPr>
              <a:t> شامل سایبان های با فرم شید، سایبان های با فرم کایت، پاگودا و قله دره می توان نام برد.</a:t>
            </a:r>
          </a:p>
        </p:txBody>
      </p:sp>
    </p:spTree>
    <p:extLst>
      <p:ext uri="{BB962C8B-B14F-4D97-AF65-F5344CB8AC3E}">
        <p14:creationId xmlns:p14="http://schemas.microsoft.com/office/powerpoint/2010/main" val="290859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سطح زین اسبی </a:t>
            </a:r>
            <a:r>
              <a:rPr lang="en-US" b="1" dirty="0" smtClean="0">
                <a:cs typeface="B Nazanin" panose="00000400000000000000" pitchFamily="2" charset="-78"/>
              </a:rPr>
              <a:t>Hyperbolic</a:t>
            </a:r>
            <a:endParaRPr lang="fa-IR"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9308"/>
            <a:ext cx="8188036" cy="5458691"/>
          </a:xfrm>
          <a:prstGeom prst="rect">
            <a:avLst/>
          </a:prstGeom>
        </p:spPr>
      </p:pic>
    </p:spTree>
    <p:extLst>
      <p:ext uri="{BB962C8B-B14F-4D97-AF65-F5344CB8AC3E}">
        <p14:creationId xmlns:p14="http://schemas.microsoft.com/office/powerpoint/2010/main" val="327176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خیمه </a:t>
            </a:r>
            <a:r>
              <a:rPr lang="en-US" b="1" dirty="0" smtClean="0">
                <a:cs typeface="B Nazanin" panose="00000400000000000000" pitchFamily="2" charset="-78"/>
              </a:rPr>
              <a:t>Conic</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در </a:t>
            </a:r>
            <a:r>
              <a:rPr lang="fa-IR" dirty="0">
                <a:cs typeface="B Nazanin" panose="00000400000000000000" pitchFamily="2" charset="-78"/>
              </a:rPr>
              <a:t>این نوع از سطوح با استفاده از انحنا در سطح پارچه نیروها به دو سمت سطح انتفال پیدا می کند. این نوع از سطوح سال های زیادی است به عنوان سطوح باربر خیمه های موقت نیز کاربرد دارد. در این فرم تمامی بارها به سمت لبه پایینی و بالایی رویه انتقال پیدا کرده و در نهایت از طریق اتصال به زمین یا ستون های میانی رویه مهار می شود. فرم های وارون، خیمه و خیمه چند راس، پارادایس و تترا از فرم های سازه چادری هستند که دارای رویه به فرم خیمه می باشند.</a:t>
            </a:r>
            <a:endParaRPr lang="fa-IR" dirty="0">
              <a:cs typeface="B Nazanin" panose="00000400000000000000" pitchFamily="2" charset="-78"/>
            </a:endParaRPr>
          </a:p>
        </p:txBody>
      </p:sp>
    </p:spTree>
    <p:extLst>
      <p:ext uri="{BB962C8B-B14F-4D97-AF65-F5344CB8AC3E}">
        <p14:creationId xmlns:p14="http://schemas.microsoft.com/office/powerpoint/2010/main" val="3098227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خیمه </a:t>
            </a:r>
            <a:r>
              <a:rPr lang="en-US" b="1" dirty="0" smtClean="0">
                <a:cs typeface="B Nazanin" panose="00000400000000000000" pitchFamily="2" charset="-78"/>
              </a:rPr>
              <a:t>Conic</a:t>
            </a:r>
            <a:endParaRPr lang="fa-IR"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08"/>
            <a:ext cx="8416636" cy="5611091"/>
          </a:xfrm>
          <a:prstGeom prst="rect">
            <a:avLst/>
          </a:prstGeom>
        </p:spPr>
      </p:pic>
    </p:spTree>
    <p:extLst>
      <p:ext uri="{BB962C8B-B14F-4D97-AF65-F5344CB8AC3E}">
        <p14:creationId xmlns:p14="http://schemas.microsoft.com/office/powerpoint/2010/main" val="3142892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117</TotalTime>
  <Words>353</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 Nazanin</vt:lpstr>
      <vt:lpstr>Tahoma</vt:lpstr>
      <vt:lpstr>Trebuchet MS</vt:lpstr>
      <vt:lpstr>Wingdings 3</vt:lpstr>
      <vt:lpstr>Facet</vt:lpstr>
      <vt:lpstr>سازه های کششی(سازه های چادری و سازه های غشایی)</vt:lpstr>
      <vt:lpstr>فرم های اصلی سازه های کششی</vt:lpstr>
      <vt:lpstr>فرم های اصلی سازه های کششی</vt:lpstr>
      <vt:lpstr>فرم های اصلی سازه های کششی</vt:lpstr>
      <vt:lpstr>فرم های اصلی سازه های کششی</vt:lpstr>
      <vt:lpstr>سطح زین اسبی Hyperbolic</vt:lpstr>
      <vt:lpstr>سطح زین اسبی Hyperbolic</vt:lpstr>
      <vt:lpstr>خیمه Conic</vt:lpstr>
      <vt:lpstr>خیمه Conic</vt:lpstr>
      <vt:lpstr>آرک Arc</vt:lpstr>
      <vt:lpstr>آرک Arc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8</cp:revision>
  <dcterms:created xsi:type="dcterms:W3CDTF">2020-04-01T12:24:26Z</dcterms:created>
  <dcterms:modified xsi:type="dcterms:W3CDTF">2020-04-02T16:45:28Z</dcterms:modified>
</cp:coreProperties>
</file>