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</p:sldMasterIdLst>
  <p:notesMasterIdLst>
    <p:notesMasterId r:id="rId20"/>
  </p:notesMasterIdLst>
  <p:sldIdLst>
    <p:sldId id="280" r:id="rId5"/>
    <p:sldId id="303" r:id="rId6"/>
    <p:sldId id="257" r:id="rId7"/>
    <p:sldId id="294" r:id="rId8"/>
    <p:sldId id="309" r:id="rId9"/>
    <p:sldId id="286" r:id="rId10"/>
    <p:sldId id="308" r:id="rId11"/>
    <p:sldId id="307" r:id="rId12"/>
    <p:sldId id="310" r:id="rId13"/>
    <p:sldId id="287" r:id="rId14"/>
    <p:sldId id="306" r:id="rId15"/>
    <p:sldId id="305" r:id="rId16"/>
    <p:sldId id="297" r:id="rId17"/>
    <p:sldId id="304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D18E3-3920-48ED-B168-E34A52336FC9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56BD8-2C11-4D87-AE77-DF8F3CDBF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6BD8-2C11-4D87-AE77-DF8F3CDBF5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3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0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8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39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0535-BB3A-4BE8-82AB-FBC0E91EE1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45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>
            <a:lvl1pPr marL="0" indent="0" algn="r" rtl="1">
              <a:buNone/>
              <a:defRPr>
                <a:cs typeface="B Nazanin" panose="00000400000000000000" pitchFamily="2" charset="-78"/>
              </a:defRPr>
            </a:lvl1pPr>
            <a:lvl2pPr marL="457200" indent="0" algn="r" rtl="1">
              <a:buNone/>
              <a:defRPr>
                <a:cs typeface="B Nazanin" panose="00000400000000000000" pitchFamily="2" charset="-78"/>
              </a:defRPr>
            </a:lvl2pPr>
            <a:lvl3pPr marL="914400" indent="0" algn="r" rtl="1">
              <a:buNone/>
              <a:defRPr>
                <a:cs typeface="B Nazanin" panose="00000400000000000000" pitchFamily="2" charset="-78"/>
              </a:defRPr>
            </a:lvl3pPr>
            <a:lvl4pPr marL="1371600" indent="0" algn="r" rtl="1">
              <a:buNone/>
              <a:defRPr>
                <a:cs typeface="B Nazanin" panose="00000400000000000000" pitchFamily="2" charset="-78"/>
              </a:defRPr>
            </a:lvl4pPr>
            <a:lvl5pPr marL="1828800" indent="0" algn="r" rtl="1">
              <a:buNone/>
              <a:defRPr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638A-BF77-4FB5-A176-355408A39A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35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7A50-5616-47F5-BEAF-5CA8A4DC2E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73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D3B-300F-4B5E-AFC9-BA73DAEC3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2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03A-9E57-4F02-AF82-A03273F2C3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28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290-16F6-4EA9-821F-2B0B25500D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97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12E-7680-4B30-BE6B-E4C2893679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49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0102-5464-4B08-A7CC-837C394A0C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35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F7E-693A-41D6-A086-61DBCFB3B8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85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AC3D-E791-451A-81C5-A31F6B45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71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FA09-EF48-4FC1-9F1A-6951EE02CB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3664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173C0-1D86-4D33-ACF9-5A15D8D70F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18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4FC5D-97BF-466D-8C92-925F2830F9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0674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EE73-C03C-4814-A0CB-AFAA023C6F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31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9BDC-3BC4-4F48-B84A-8D0825918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91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158-D1DE-49E6-AA15-6D17195AB6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4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0535-BB3A-4BE8-82AB-FBC0E91EE1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28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>
            <a:lvl1pPr marL="0" indent="0" algn="r" rtl="1">
              <a:buNone/>
              <a:defRPr>
                <a:cs typeface="B Nazanin" panose="00000400000000000000" pitchFamily="2" charset="-78"/>
              </a:defRPr>
            </a:lvl1pPr>
            <a:lvl2pPr marL="457200" indent="0" algn="r" rtl="1">
              <a:buNone/>
              <a:defRPr>
                <a:cs typeface="B Nazanin" panose="00000400000000000000" pitchFamily="2" charset="-78"/>
              </a:defRPr>
            </a:lvl2pPr>
            <a:lvl3pPr marL="914400" indent="0" algn="r" rtl="1">
              <a:buNone/>
              <a:defRPr>
                <a:cs typeface="B Nazanin" panose="00000400000000000000" pitchFamily="2" charset="-78"/>
              </a:defRPr>
            </a:lvl3pPr>
            <a:lvl4pPr marL="1371600" indent="0" algn="r" rtl="1">
              <a:buNone/>
              <a:defRPr>
                <a:cs typeface="B Nazanin" panose="00000400000000000000" pitchFamily="2" charset="-78"/>
              </a:defRPr>
            </a:lvl4pPr>
            <a:lvl5pPr marL="1828800" indent="0" algn="r" rtl="1">
              <a:buNone/>
              <a:defRPr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638A-BF77-4FB5-A176-355408A39A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1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55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7A50-5616-47F5-BEAF-5CA8A4DC2E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00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D3B-300F-4B5E-AFC9-BA73DAEC3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31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03A-9E57-4F02-AF82-A03273F2C3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25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290-16F6-4EA9-821F-2B0B25500D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66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12E-7680-4B30-BE6B-E4C2893679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7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0102-5464-4B08-A7CC-837C394A0C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46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F7E-693A-41D6-A086-61DBCFB3B8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13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AC3D-E791-451A-81C5-A31F6B45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98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FA09-EF48-4FC1-9F1A-6951EE02CB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344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173C0-1D86-4D33-ACF9-5A15D8D70F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1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080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4FC5D-97BF-466D-8C92-925F2830F9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6640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EE73-C03C-4814-A0CB-AFAA023C6F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765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9BDC-3BC4-4F48-B84A-8D0825918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04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158-D1DE-49E6-AA15-6D17195AB6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50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a-IR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83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5F56E-61E7-4A41-972D-602CED57705E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E6A5D-EFD2-4088-BDD6-ECD9BF4CB1E7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02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07372-5E5E-4785-A69B-F32D03E63F51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A172A-6EB6-4A1C-9962-98F75BDE0FA6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09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3F1C-34D7-4A7C-B5AC-3468DCAD8489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3842-87C0-4FE2-A4E3-91A0C411D051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30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82508-859D-47AD-A13E-58763FC45769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9AB3D-28A4-4F77-8272-D36B860BEDA3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02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AF8AB-B440-4ADB-BC07-375A0328E42D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2E8FD-3A76-4ADA-96E1-A09241B9D35F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18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7EBDE-7257-4FB8-93C7-013019AFE599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24CB8-6FEA-4B1D-9C49-99121ED30471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3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B852D-0191-47F3-A9BC-9AE64B7B7775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9F75-8FD6-460F-97B9-E029550268DA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82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667CD-AF88-44DC-B26A-30989DF8AE1A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BE08D-C136-48AD-807A-A9A67AB7E7E5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29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6D125-F09C-4D88-891A-D2794769B518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E57E-29E2-42BD-BBD7-5A41954A679C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560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9E854-D40A-4C6F-861E-1D4380C1B6ED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FBC54-DF68-440D-8A9A-977E0F171D32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66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C83C2-5449-4F7B-9A1E-CA3AB7A46901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1CCC4-D298-4EF6-8ABE-3FAC39D368A3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3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8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10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06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3243E-EE2B-45D2-9C8C-92DD6636C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4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12D1842-201C-45FD-A0B2-90D456FD2B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4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12D1842-201C-45FD-A0B2-90D456FD2B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15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12F104-8B4E-47C0-9DF6-FB4D5401B3E4}" type="datetime8">
              <a:rPr lang="fa-I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E45B38-BF69-47F6-A32E-6BAD72BC574F}" type="slidenum">
              <a:rPr lang="fa-IR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73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a-IR" sz="1800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73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0557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5"/>
    </mc:Choice>
    <mc:Fallback xmlns="">
      <p:transition spd="slow" advTm="1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099" y="436275"/>
            <a:ext cx="5410199" cy="4210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929" y="4868862"/>
            <a:ext cx="9888537" cy="1488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92" y="233603"/>
            <a:ext cx="1377815" cy="17679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74"/>
    </mc:Choice>
    <mc:Fallback xmlns="">
      <p:transition spd="slow" advTm="96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55" y="2085285"/>
            <a:ext cx="10846250" cy="2912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91" y="422609"/>
            <a:ext cx="847417" cy="10851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7"/>
    </mc:Choice>
    <mc:Fallback xmlns="">
      <p:transition spd="slow" advTm="41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2031" y="813594"/>
            <a:ext cx="10819576" cy="5117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31" y="165100"/>
            <a:ext cx="797969" cy="10239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2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20"/>
    </mc:Choice>
    <mc:Fallback xmlns="">
      <p:transition spd="slow" advTm="9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0611" y="1572418"/>
            <a:ext cx="10183751" cy="3317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93" y="256621"/>
            <a:ext cx="917508" cy="11773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61"/>
    </mc:Choice>
    <mc:Fallback xmlns="">
      <p:transition spd="slow" advTm="48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 00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901" y="294746"/>
            <a:ext cx="11404600" cy="6428317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9"/>
    </mc:Choice>
    <mc:Fallback xmlns="">
      <p:transition spd="slow" advTm="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9900" y="1777276"/>
            <a:ext cx="824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a-IR" sz="7200" dirty="0" smtClean="0">
                <a:solidFill>
                  <a:srgbClr val="C00000"/>
                </a:solidFill>
                <a:cs typeface="2  Titr" panose="00000700000000000000" pitchFamily="2" charset="-78"/>
              </a:rPr>
              <a:t>با سپاس فراوان از</a:t>
            </a:r>
          </a:p>
          <a:p>
            <a:pPr algn="ctr" defTabSz="457200"/>
            <a:r>
              <a:rPr lang="fa-IR" sz="7200" dirty="0" smtClean="0">
                <a:solidFill>
                  <a:srgbClr val="C00000"/>
                </a:solidFill>
                <a:cs typeface="2  Titr" panose="00000700000000000000" pitchFamily="2" charset="-78"/>
              </a:rPr>
              <a:t> توجه شما عزیزان</a:t>
            </a:r>
          </a:p>
          <a:p>
            <a:pPr algn="ctr" defTabSz="457200"/>
            <a:r>
              <a:rPr lang="fa-IR" sz="7200" dirty="0" smtClean="0">
                <a:solidFill>
                  <a:srgbClr val="C00000"/>
                </a:solidFill>
                <a:cs typeface="2  Titr" panose="00000700000000000000" pitchFamily="2" charset="-78"/>
              </a:rPr>
              <a:t>موفق باشید</a:t>
            </a:r>
            <a:endParaRPr lang="en-US" sz="7200" dirty="0">
              <a:solidFill>
                <a:srgbClr val="C00000"/>
              </a:solidFill>
              <a:cs typeface="2  Titr" panose="000007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8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9"/>
    </mc:Choice>
    <mc:Fallback xmlns="">
      <p:transition spd="slow" advTm="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799290_15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311" y="545826"/>
            <a:ext cx="11083289" cy="59406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2A172A-6EB6-4A1C-9962-98F75BDE0FA6}" type="slidenum">
              <a:rPr lang="fa-IR" alt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"/>
    </mc:Choice>
    <mc:Fallback xmlns="">
      <p:transition spd="slow" advTm="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28701"/>
            <a:ext cx="11214100" cy="3425824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درس جلسه پنجم آمارو احتمالات 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رشته مهندسی علوم و صنایع غذایی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sz="3100" dirty="0" smtClean="0">
                <a:cs typeface="2  Mitra_1 (MRT)" panose="00000700000000000000" pitchFamily="2" charset="-78"/>
              </a:rPr>
              <a:t>برگرفته از کتاب آمار کاربردی و طرح آزمایش ها برای علوم کشاورزی جلد اول تالیف دکتر سید احمد سادات نوری انتشارات دانشگاه تهران</a:t>
            </a:r>
            <a:br>
              <a:rPr lang="fa-IR" sz="3100" dirty="0" smtClean="0">
                <a:cs typeface="2  Mitra_1 (MRT)" panose="00000700000000000000" pitchFamily="2" charset="-78"/>
              </a:rPr>
            </a:br>
            <a:endParaRPr lang="en-US" dirty="0">
              <a:cs typeface="2  Mitra_1 (MRT)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4454525"/>
            <a:ext cx="10515600" cy="968375"/>
          </a:xfrm>
        </p:spPr>
        <p:txBody>
          <a:bodyPr/>
          <a:lstStyle/>
          <a:p>
            <a:pPr marL="0" indent="0" algn="ctr" rtl="1">
              <a:buNone/>
            </a:pPr>
            <a:r>
              <a:rPr lang="fa-IR" dirty="0" smtClean="0">
                <a:cs typeface="2  Mitra_1 (MRT)" panose="00000700000000000000" pitchFamily="2" charset="-78"/>
              </a:rPr>
              <a:t>مدرس: خانم مهندس ثمانه لواسانی </a:t>
            </a:r>
            <a:endParaRPr lang="en-US" dirty="0">
              <a:cs typeface="2  Mitra_1 (MRT)" panose="00000700000000000000" pitchFamily="2" charset="-78"/>
            </a:endParaRPr>
          </a:p>
        </p:txBody>
      </p:sp>
      <p:pic>
        <p:nvPicPr>
          <p:cNvPr id="4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80" y="811212"/>
            <a:ext cx="1379220" cy="17668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0"/>
    </mc:Choice>
    <mc:Fallback xmlns="">
      <p:transition spd="slow" advTm="2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88461" y="411440"/>
            <a:ext cx="3966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>
                <a:solidFill>
                  <a:srgbClr val="FF0000"/>
                </a:solidFill>
                <a:cs typeface="2  Nazanin" panose="00000400000000000000" pitchFamily="2" charset="-78"/>
              </a:rPr>
              <a:t>متوسط قدر مطلق انحرافات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398" y="996215"/>
            <a:ext cx="9980613" cy="5848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68" y="271703"/>
            <a:ext cx="847264" cy="1087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964" y="5333156"/>
            <a:ext cx="4250647" cy="49890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29"/>
    </mc:Choice>
    <mc:Fallback xmlns="">
      <p:transition spd="slow" advTm="214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32611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fa-IR" sz="3600" b="1" dirty="0" smtClean="0">
                <a:solidFill>
                  <a:srgbClr val="FF0000"/>
                </a:solidFill>
                <a:cs typeface="2  Nazanin" panose="00000400000000000000" pitchFamily="2" charset="-78"/>
              </a:rPr>
              <a:t>نکات مهم </a:t>
            </a:r>
            <a:endParaRPr lang="en-US" sz="3600" b="1" dirty="0">
              <a:solidFill>
                <a:srgbClr val="FF0000"/>
              </a:solidFill>
              <a:cs typeface="2 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543" y="3062288"/>
            <a:ext cx="8212520" cy="964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0903"/>
            <a:ext cx="1377815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1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1" y="747712"/>
            <a:ext cx="8494712" cy="59410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93" y="297103"/>
            <a:ext cx="1235008" cy="15847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41"/>
    </mc:Choice>
    <mc:Fallback xmlns="">
      <p:transition spd="slow" advTm="70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6099" y="1558591"/>
            <a:ext cx="10992520" cy="4207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91" y="384509"/>
            <a:ext cx="847417" cy="10851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50"/>
    </mc:Choice>
    <mc:Fallback xmlns="">
      <p:transition spd="slow" advTm="8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5500" y="901700"/>
            <a:ext cx="10181106" cy="5143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73"/>
    </mc:Choice>
    <mc:Fallback xmlns="">
      <p:transition spd="slow" advTm="14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605" y="1750218"/>
            <a:ext cx="10029301" cy="27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03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3.xml><?xml version="1.0" encoding="utf-8"?>
<a:theme xmlns:a="http://schemas.openxmlformats.org/drawingml/2006/main" name="1_Wisp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26</Words>
  <Application>Microsoft Office PowerPoint</Application>
  <PresentationFormat>Widescreen</PresentationFormat>
  <Paragraphs>11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2  Mitra_1 (MRT)</vt:lpstr>
      <vt:lpstr>2  Nazanin</vt:lpstr>
      <vt:lpstr>2  Titr</vt:lpstr>
      <vt:lpstr>Arial</vt:lpstr>
      <vt:lpstr>B Nazanin</vt:lpstr>
      <vt:lpstr>Calibri</vt:lpstr>
      <vt:lpstr>Calibri Light</vt:lpstr>
      <vt:lpstr>Century Gothic</vt:lpstr>
      <vt:lpstr>Garamond</vt:lpstr>
      <vt:lpstr>Wingdings</vt:lpstr>
      <vt:lpstr>Wingdings 3</vt:lpstr>
      <vt:lpstr>Office Theme</vt:lpstr>
      <vt:lpstr>Wisp</vt:lpstr>
      <vt:lpstr>1_Wisp</vt:lpstr>
      <vt:lpstr>Stream</vt:lpstr>
      <vt:lpstr>PowerPoint Presentation</vt:lpstr>
      <vt:lpstr>PowerPoint Presentation</vt:lpstr>
      <vt:lpstr> درس جلسه پنجم آمارو احتمالات  رشته مهندسی علوم و صنایع غذایی  برگرفته از کتاب آمار کاربردی و طرح آزمایش ها برای علوم کشاورزی جلد اول تالیف دکتر سید احمد سادات نوری انتشارات دانشگاه تهران </vt:lpstr>
      <vt:lpstr>PowerPoint Presentation</vt:lpstr>
      <vt:lpstr>نکات مهم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hosseinzadeh</dc:creator>
  <cp:lastModifiedBy>hosseinzadeh</cp:lastModifiedBy>
  <cp:revision>83</cp:revision>
  <dcterms:created xsi:type="dcterms:W3CDTF">2020-04-01T15:06:39Z</dcterms:created>
  <dcterms:modified xsi:type="dcterms:W3CDTF">2020-04-09T11:31:13Z</dcterms:modified>
</cp:coreProperties>
</file>