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99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429" y="349956"/>
            <a:ext cx="9144000" cy="643466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استاد درس: دکتر رقیه کاظم زاده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429" y="2377441"/>
            <a:ext cx="9144000" cy="3781697"/>
          </a:xfrm>
        </p:spPr>
        <p:txBody>
          <a:bodyPr>
            <a:normAutofit/>
          </a:bodyPr>
          <a:lstStyle/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7. گر تو ز آموختن سر نتابی              بجوید سر تو همی سروری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8. بسوزند چوب درختان بی بر            سزا خود همین است مر بی بری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9. درخت تو گر بار دانش بگیرد          به زیر آوری چرخ نیلوفری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10. اگر شاعری را تو پیشه گرفتی      یکی نیز بگرفت خنیاگری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11. تو برپایی آنجا که مطرب نشیند     سزد گر ببری زبان جری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معنی کلمه ها: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سرنتابی: سر باز نزنی         سروری: بزرگی      بسوزند: بسوزانند       بی بر: بی میوه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پیشه: شغل        خنیاگری: آوازخوانی   مطرب: نوازنده   جری: گستاخ</a:t>
            </a:r>
          </a:p>
        </p:txBody>
      </p:sp>
      <p:pic>
        <p:nvPicPr>
          <p:cNvPr id="4" name="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55" y="349955"/>
            <a:ext cx="1230489" cy="12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54756"/>
            <a:ext cx="8946541" cy="5593643"/>
          </a:xfrm>
        </p:spPr>
        <p:txBody>
          <a:bodyPr/>
          <a:lstStyle/>
          <a:p>
            <a:pPr algn="r"/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endParaRPr lang="fa-I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</a:t>
            </a:r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هفتم: اگر تو از یادگرفتن علم روی نگردانی یقینا به بزرگی خواهی رسید.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هشتم: همانطوری که درختان بی ثمر را می سوزانند؛اگر تو هم بی ثمر (بدون علم) باشی سزای تو هم نابودی است.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نهم: با یاد گرفتن علم از آسمان سربلندتر خواهی شد و آن را تحت تسلط خود در می آوری.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دهم: اگر تو شاعری را شغل خود کرده ای دیگری هم آواز خوانی را شغل خود کرده است.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یازدهم: (ای شاعر) در مجلس شاهی که نوازنده ای می نشیند تو مجبور هستی سرپا بایستی پس سزاوار است که زبان بیهوده گو را ببری و سکوت کنی.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91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220</Words>
  <Application>Microsoft Office PowerPoint</Application>
  <PresentationFormat>Widescreen</PresentationFormat>
  <Paragraphs>17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Nazanin</vt:lpstr>
      <vt:lpstr>Century Gothic</vt:lpstr>
      <vt:lpstr>Times New Roman</vt:lpstr>
      <vt:lpstr>Wingdings 3</vt:lpstr>
      <vt:lpstr>Ion</vt:lpstr>
      <vt:lpstr> استاد درس: دکتر رقیه کاظم زاده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منبع درس ادبیات فارسی: کتاب زبان و ادبیات فارسی تالیف آقای دکتر منصور مرتضوی استاد درس: دکتر رقیه کاظم زاده</dc:title>
  <dc:creator>Windows User</dc:creator>
  <cp:lastModifiedBy>Windows User</cp:lastModifiedBy>
  <cp:revision>16</cp:revision>
  <dcterms:created xsi:type="dcterms:W3CDTF">2020-04-05T20:32:55Z</dcterms:created>
  <dcterms:modified xsi:type="dcterms:W3CDTF">2020-04-18T07:16:19Z</dcterms:modified>
</cp:coreProperties>
</file>