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747" r:id="rId2"/>
  </p:sldMasterIdLst>
  <p:notesMasterIdLst>
    <p:notesMasterId r:id="rId16"/>
  </p:notesMasterIdLst>
  <p:sldIdLst>
    <p:sldId id="296" r:id="rId3"/>
    <p:sldId id="359" r:id="rId4"/>
    <p:sldId id="355" r:id="rId5"/>
    <p:sldId id="332" r:id="rId6"/>
    <p:sldId id="333" r:id="rId7"/>
    <p:sldId id="335" r:id="rId8"/>
    <p:sldId id="337" r:id="rId9"/>
    <p:sldId id="338" r:id="rId10"/>
    <p:sldId id="339" r:id="rId11"/>
    <p:sldId id="358" r:id="rId12"/>
    <p:sldId id="360" r:id="rId13"/>
    <p:sldId id="357" r:id="rId14"/>
    <p:sldId id="341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CC99"/>
    <a:srgbClr val="FF9933"/>
    <a:srgbClr val="FFFF00"/>
    <a:srgbClr val="FF0066"/>
    <a:srgbClr val="FF0000"/>
    <a:srgbClr val="110703"/>
    <a:srgbClr val="130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77" autoAdjust="0"/>
    <p:restoredTop sz="94660"/>
  </p:normalViewPr>
  <p:slideViewPr>
    <p:cSldViewPr>
      <p:cViewPr varScale="1">
        <p:scale>
          <a:sx n="79" d="100"/>
          <a:sy n="79" d="100"/>
        </p:scale>
        <p:origin x="102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5414CD1-0F82-49AC-83EC-786C7C554475}" type="datetimeFigureOut">
              <a:rPr lang="fa-IR"/>
              <a:pPr>
                <a:defRPr/>
              </a:pPr>
              <a:t>18/08/1441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DB9D8F7-D497-4712-A748-93E7A483FCEE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2774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fa-IR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fa-IR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fa-IR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fa-IR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fa-IR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3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83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29C8D-2C9B-49CF-82B3-834750D33847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A28BD-309C-45F3-8535-2D25D8A2F9EC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350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A544E-3B24-4C98-89CB-67DD684A2BF1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56C99-D324-469E-B872-4C5691948CD6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82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CED70-84CF-4C00-B86D-4C891E8E27F1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86178-B85F-4723-A25C-6D21E39865EB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77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CA19D13-0B92-4DB9-9E86-EA2E4930A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9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F3958EF-88EA-43BB-A7C8-67B64DA60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63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9E6D1091-D580-4A45-8009-4E608ECD6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28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D4D1141-5B83-4A1D-9F76-304FDF29A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32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A175770A-1C66-46F9-9CDF-A4A76F32A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13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8766316-B421-4C5B-8923-39963DC7E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46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EA1DF455-AFCE-490A-9409-92F736D8F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57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1A018F5-785A-4896-A949-A7C94A1AD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1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71580-8821-4BFD-8515-AF823B7309F0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E4898-D6E6-46E7-854A-F69462C59D2A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19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4BCC605-09D9-4BEC-B7BF-AA7B94C85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05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3C91A73-D864-46E4-8536-EF1037B21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22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8242601-1140-4E0F-9E5F-C8EB1294E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61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2D9CF-6237-486E-885B-152B364D6D76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1A492-2BF1-41F8-B47E-CDAF2263AD2C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56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2B273-969A-4FB5-9CBE-A746D0E48C0F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F66A7-42B1-4E32-ACB6-F03F811E8392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07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FA972-70DF-49E1-BEBC-344D00C8A9BC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CA75A-2D5A-4C74-A5EB-AC01B352C600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2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EA380-2810-4074-8EF5-EDB350514936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D5C06-CB03-4AF5-8BF4-E8920A88A2AE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45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7151B-9F68-475A-B60B-150DB59782B0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71E01-B28D-48BE-A28E-3B26412CEA5B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81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1C5E3-61C4-47EB-ADA6-B063B1DE0A28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A4C4C-FDDC-4161-A222-D7AB425817DE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15BD8-696F-490A-BAC2-0FD5BA5DBDEA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BB589-0ED8-4317-8543-899B3AF49E17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97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497038F-D456-4290-9F15-02B5C50D33D2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3B0034-3CCE-4664-A6C2-18BF30519345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73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fa-IR"/>
              </a:p>
            </p:txBody>
          </p:sp>
          <p:sp>
            <p:nvSpPr>
              <p:cNvPr id="573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fa-IR"/>
              </a:p>
            </p:txBody>
          </p:sp>
          <p:sp>
            <p:nvSpPr>
              <p:cNvPr id="573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fa-IR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fa-IR"/>
              </a:p>
            </p:txBody>
          </p:sp>
        </p:grpSp>
        <p:sp>
          <p:nvSpPr>
            <p:cNvPr id="573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fa-IR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73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5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2A43243E-EE2B-45D2-9C8C-92DD6636C75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F2428549-EF78-4B2E-88ED-EBEA58653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2482D29D-3145-4303-B6B5-93C8FC5370D6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a-IR" smtClean="0"/>
          </a:p>
        </p:txBody>
      </p:sp>
      <p:pic>
        <p:nvPicPr>
          <p:cNvPr id="16388" name="Picture 3" descr="behine_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1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09382E0F-3A9F-452B-91B1-F2B80D2EA112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11200"/>
            <a:ext cx="8059737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593"/>
    </mc:Choice>
    <mc:Fallback xmlns="">
      <p:transition spd="slow" advTm="193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0" x="2906713" y="5254625"/>
          <p14:tracePt t="968" x="2932113" y="5246688"/>
          <p14:tracePt t="976" x="2982913" y="5211763"/>
          <p14:tracePt t="990" x="3051175" y="5160963"/>
          <p14:tracePt t="1007" x="3282950" y="4997450"/>
          <p14:tracePt t="1025" x="3908425" y="4483100"/>
          <p14:tracePt t="1041" x="4422775" y="4003675"/>
          <p14:tracePt t="1062" x="4826000" y="3436938"/>
          <p14:tracePt t="1075" x="5006975" y="2871788"/>
          <p14:tracePt t="1097" x="5186363" y="1936750"/>
          <p14:tracePt t="1115" x="5322888" y="1303338"/>
          <p14:tracePt t="1127" x="5418138" y="950913"/>
          <p14:tracePt t="1144" x="5622925" y="300038"/>
          <p14:tracePt t="1157" x="5854700" y="0"/>
          <p14:tracePt t="1177" x="6146800" y="0"/>
          <p14:tracePt t="1191" x="6232525" y="0"/>
          <p14:tracePt t="1210" x="6411913" y="0"/>
          <p14:tracePt t="1225" x="6472238" y="0"/>
          <p14:tracePt t="1244" x="6515100" y="0"/>
          <p14:tracePt t="1258" x="6532563" y="0"/>
          <p14:tracePt t="1296" x="6532563" y="7938"/>
          <p14:tracePt t="1308" x="6532563" y="25400"/>
          <p14:tracePt t="1326" x="6550025" y="103188"/>
          <p14:tracePt t="1341" x="6550025" y="222250"/>
          <p14:tracePt t="1358" x="6565900" y="350838"/>
          <p14:tracePt t="1374" x="6600825" y="454025"/>
          <p14:tracePt t="1393" x="6678613" y="592138"/>
          <p14:tracePt t="1408" x="6711950" y="617538"/>
          <p14:tracePt t="1425" x="6807200" y="668338"/>
          <p14:tracePt t="1441" x="6850063" y="677863"/>
          <p14:tracePt t="1459" x="6858000" y="685800"/>
          <p14:tracePt t="1475" x="6865938" y="685800"/>
          <p14:tracePt t="1491" x="6875463" y="685800"/>
          <p14:tracePt t="1508" x="6892925" y="685800"/>
          <p14:tracePt t="1525" x="6900863" y="693738"/>
          <p14:tracePt t="1541" x="6926263" y="711200"/>
          <p14:tracePt t="1558" x="6994525" y="771525"/>
          <p14:tracePt t="1575" x="7115175" y="857250"/>
          <p14:tracePt t="1593" x="7278688" y="1003300"/>
          <p14:tracePt t="1608" x="7389813" y="1096963"/>
          <p14:tracePt t="1625" x="7466013" y="1200150"/>
          <p14:tracePt t="1642" x="7518400" y="1285875"/>
          <p14:tracePt t="1660" x="7551738" y="1336675"/>
          <p14:tracePt t="1675" x="7569200" y="1363663"/>
          <p14:tracePt t="1692" x="7578725" y="1406525"/>
          <p14:tracePt t="1708" x="7578725" y="1439863"/>
          <p14:tracePt t="1726" x="7578725" y="1465263"/>
          <p14:tracePt t="1742" x="7578725" y="1500188"/>
          <p14:tracePt t="1759" x="7569200" y="1517650"/>
          <p14:tracePt t="1775" x="7569200" y="1525588"/>
          <p14:tracePt t="1793" x="7551738" y="1535113"/>
          <p14:tracePt t="1809" x="7551738" y="1550988"/>
          <p14:tracePt t="1842" x="7551738" y="1560513"/>
          <p14:tracePt t="2033" x="7543800" y="1560513"/>
          <p14:tracePt t="2041" x="7535863" y="1560513"/>
          <p14:tracePt t="2057" x="7526338" y="1560513"/>
          <p14:tracePt t="2073" x="7518400" y="1560513"/>
          <p14:tracePt t="2089" x="7508875" y="1560513"/>
          <p14:tracePt t="2097" x="7500938" y="1560513"/>
          <p14:tracePt t="2110" x="7483475" y="1550988"/>
          <p14:tracePt t="2126" x="7450138" y="1535113"/>
          <p14:tracePt t="2143" x="7407275" y="1535113"/>
          <p14:tracePt t="2160" x="7354888" y="1525588"/>
          <p14:tracePt t="2177" x="7278688" y="1517650"/>
          <p14:tracePt t="2193" x="7235825" y="1517650"/>
          <p14:tracePt t="2210" x="7208838" y="1517650"/>
          <p14:tracePt t="2226" x="7192963" y="1517650"/>
          <p14:tracePt t="2244" x="7165975" y="1517650"/>
          <p14:tracePt t="2260" x="7123113" y="1517650"/>
          <p14:tracePt t="2277" x="7072313" y="1517650"/>
          <p14:tracePt t="2293" x="7029450" y="1525588"/>
          <p14:tracePt t="2311" x="6986588" y="1525588"/>
          <p14:tracePt t="2327" x="6961188" y="1525588"/>
          <p14:tracePt t="2343" x="6926263" y="1525588"/>
          <p14:tracePt t="2360" x="6858000" y="1525588"/>
          <p14:tracePt t="2378" x="6815138" y="1525588"/>
          <p14:tracePt t="2394" x="6780213" y="1525588"/>
          <p14:tracePt t="2411" x="6754813" y="1525588"/>
          <p14:tracePt t="2427" x="6721475" y="1525588"/>
          <p14:tracePt t="2444" x="6694488" y="1525588"/>
          <p14:tracePt t="2460" x="6661150" y="1525588"/>
          <p14:tracePt t="2477" x="6643688" y="1525588"/>
          <p14:tracePt t="2494" x="6626225" y="1535113"/>
          <p14:tracePt t="2511" x="6592888" y="1535113"/>
          <p14:tracePt t="2527" x="6565900" y="1543050"/>
          <p14:tracePt t="2545" x="6497638" y="1560513"/>
          <p14:tracePt t="2561" x="6437313" y="1568450"/>
          <p14:tracePt t="2578" x="6403975" y="1577975"/>
          <p14:tracePt t="2594" x="6386513" y="1585913"/>
          <p14:tracePt t="2611" x="6361113" y="1585913"/>
          <p14:tracePt t="2627" x="6326188" y="1593850"/>
          <p14:tracePt t="2645" x="6283325" y="1603375"/>
          <p14:tracePt t="2661" x="6215063" y="1603375"/>
          <p14:tracePt t="2677" x="6154738" y="1603375"/>
          <p14:tracePt t="2694" x="6121400" y="1603375"/>
          <p14:tracePt t="2712" x="6086475" y="1603375"/>
          <p14:tracePt t="2727" x="6069013" y="1603375"/>
          <p14:tracePt t="2744" x="6051550" y="1603375"/>
          <p14:tracePt t="2761" x="6035675" y="1603375"/>
          <p14:tracePt t="2779" x="6018213" y="1611313"/>
          <p14:tracePt t="2795" x="5992813" y="1611313"/>
          <p14:tracePt t="2811" x="5965825" y="1620838"/>
          <p14:tracePt t="2828" x="5940425" y="1628775"/>
          <p14:tracePt t="2845" x="5915025" y="1636713"/>
          <p14:tracePt t="2861" x="5897563" y="1636713"/>
          <p14:tracePt t="2878" x="5872163" y="1636713"/>
          <p14:tracePt t="2895" x="5846763" y="1636713"/>
          <p14:tracePt t="2913" x="5811838" y="1654175"/>
          <p14:tracePt t="2945" x="5803900" y="1663700"/>
          <p14:tracePt t="3297" x="5811838" y="1663700"/>
          <p14:tracePt t="3329" x="5821363" y="1663700"/>
          <p14:tracePt t="3337" x="5829300" y="1663700"/>
          <p14:tracePt t="3353" x="5837238" y="1663700"/>
          <p14:tracePt t="3362" x="5837238" y="1654175"/>
          <p14:tracePt t="3385" x="5846763" y="1654175"/>
          <p14:tracePt t="3396" x="5846763" y="1646238"/>
          <p14:tracePt t="3412" x="5854700" y="1646238"/>
          <p14:tracePt t="3429" x="5864225" y="1636713"/>
          <p14:tracePt t="3446" x="5872163" y="1636713"/>
          <p14:tracePt t="3463" x="5880100" y="1628775"/>
          <p14:tracePt t="3480" x="5897563" y="1628775"/>
          <p14:tracePt t="3496" x="5907088" y="1628775"/>
          <p14:tracePt t="3513" x="5915025" y="1628775"/>
          <p14:tracePt t="3553" x="5922963" y="1620838"/>
          <p14:tracePt t="3563" x="5932488" y="1620838"/>
          <p14:tracePt t="3580" x="5940425" y="1620838"/>
          <p14:tracePt t="3596" x="5949950" y="1620838"/>
          <p14:tracePt t="3613" x="5949950" y="1611313"/>
          <p14:tracePt t="3629" x="5957888" y="1611313"/>
          <p14:tracePt t="3647" x="5965825" y="1611313"/>
          <p14:tracePt t="3663" x="5975350" y="1603375"/>
          <p14:tracePt t="3680" x="5983288" y="1593850"/>
          <p14:tracePt t="3696" x="5992813" y="1593850"/>
          <p14:tracePt t="3714" x="6000750" y="1585913"/>
          <p14:tracePt t="3730" x="6008688" y="1585913"/>
          <p14:tracePt t="3747" x="6018213" y="1585913"/>
          <p14:tracePt t="3763" x="6026150" y="1577975"/>
          <p14:tracePt t="3785" x="6035675" y="1577975"/>
          <p14:tracePt t="3797" x="6035675" y="1568450"/>
          <p14:tracePt t="3881" x="6043613" y="1568450"/>
          <p14:tracePt t="3897" x="6051550" y="1568450"/>
          <p14:tracePt t="3905" x="6051550" y="1560513"/>
          <p14:tracePt t="3914" x="6061075" y="1560513"/>
          <p14:tracePt t="4394" x="6069013" y="1550988"/>
          <p14:tracePt t="4409" x="6078538" y="1543050"/>
          <p14:tracePt t="4433" x="6086475" y="1543050"/>
          <p14:tracePt t="4441" x="6086475" y="1535113"/>
          <p14:tracePt t="4474" x="6094413" y="1535113"/>
          <p14:tracePt t="4489" x="6103938" y="1535113"/>
          <p14:tracePt t="4497" x="6111875" y="1535113"/>
          <p14:tracePt t="4513" x="6121400" y="1525588"/>
          <p14:tracePt t="4529" x="6129338" y="1525588"/>
          <p14:tracePt t="4537" x="6146800" y="1525588"/>
          <p14:tracePt t="4553" x="6154738" y="1525588"/>
          <p14:tracePt t="4570" x="6172200" y="1525588"/>
          <p14:tracePt t="4585" x="6180138" y="1525588"/>
          <p14:tracePt t="4601" x="6189663" y="1525588"/>
          <p14:tracePt t="4616" x="6197600" y="1525588"/>
          <p14:tracePt t="4649" x="6207125" y="1525588"/>
          <p14:tracePt t="4681" x="6215063" y="1525588"/>
          <p14:tracePt t="4697" x="6223000" y="1525588"/>
          <p14:tracePt t="4777" x="6232525" y="1525588"/>
          <p14:tracePt t="4809" x="6240463" y="1525588"/>
          <p14:tracePt t="4833" x="6249988" y="1525588"/>
          <p14:tracePt t="4841" x="6249988" y="1517650"/>
          <p14:tracePt t="4857" x="6257925" y="1517650"/>
          <p14:tracePt t="4969" x="6249988" y="1517650"/>
          <p14:tracePt t="4985" x="6240463" y="1525588"/>
          <p14:tracePt t="4993" x="6223000" y="1543050"/>
          <p14:tracePt t="5001" x="6189663" y="1568450"/>
          <p14:tracePt t="5016" x="6146800" y="1611313"/>
          <p14:tracePt t="5033" x="5907088" y="1800225"/>
          <p14:tracePt t="5050" x="5640388" y="1954213"/>
          <p14:tracePt t="5066" x="5280025" y="2143125"/>
          <p14:tracePt t="5083" x="4937125" y="2349500"/>
          <p14:tracePt t="5100" x="4568825" y="2589213"/>
          <p14:tracePt t="5117" x="4225925" y="2786063"/>
          <p14:tracePt t="5133" x="3968750" y="2940050"/>
          <p14:tracePt t="5150" x="3806825" y="3078163"/>
          <p14:tracePt t="5167" x="3651250" y="3189288"/>
          <p14:tracePt t="5184" x="3514725" y="3300413"/>
          <p14:tracePt t="5200" x="3411538" y="3394075"/>
          <p14:tracePt t="5216" x="3335338" y="3471863"/>
          <p14:tracePt t="5233" x="3265488" y="3532188"/>
          <p14:tracePt t="5251" x="3197225" y="3592513"/>
          <p14:tracePt t="5267" x="3111500" y="3686175"/>
          <p14:tracePt t="5284" x="3000375" y="3814763"/>
          <p14:tracePt t="5300" x="2846388" y="3968750"/>
          <p14:tracePt t="5318" x="2700338" y="4106863"/>
          <p14:tracePt t="5333" x="2563813" y="4260850"/>
          <p14:tracePt t="5350" x="2443163" y="4406900"/>
          <p14:tracePt t="5367" x="2339975" y="4543425"/>
          <p14:tracePt t="5384" x="2279650" y="4629150"/>
          <p14:tracePt t="5400" x="2263775" y="4654550"/>
          <p14:tracePt t="5419" x="2246313" y="4664075"/>
          <p14:tracePt t="5434" x="2236788" y="4664075"/>
          <p14:tracePt t="5451" x="2228850" y="4679950"/>
          <p14:tracePt t="5467" x="2220913" y="4679950"/>
          <p14:tracePt t="5484" x="2211388" y="4679950"/>
          <p14:tracePt t="5501" x="2203450" y="4679950"/>
          <p14:tracePt t="5518" x="2193925" y="4689475"/>
          <p14:tracePt t="5534" x="2178050" y="4697413"/>
          <p14:tracePt t="5551" x="2143125" y="4706938"/>
          <p14:tracePt t="5567" x="2117725" y="4732338"/>
          <p14:tracePt t="5585" x="2082800" y="4749800"/>
          <p14:tracePt t="5601" x="2074863" y="4749800"/>
          <p14:tracePt t="5618" x="2057400" y="4757738"/>
          <p14:tracePt t="5634" x="2049463" y="4765675"/>
          <p14:tracePt t="5652" x="2032000" y="4765675"/>
          <p14:tracePt t="5668" x="2014538" y="4783138"/>
          <p14:tracePt t="5685" x="1979613" y="4792663"/>
          <p14:tracePt t="5701" x="1954213" y="4792663"/>
          <p14:tracePt t="5719" x="1936750" y="4800600"/>
          <p14:tracePt t="5735" x="1911350" y="4800600"/>
          <p14:tracePt t="5737" x="1903413" y="4800600"/>
          <p14:tracePt t="5751" x="1885950" y="4800600"/>
          <p14:tracePt t="5768" x="1868488" y="4800600"/>
          <p14:tracePt t="5786" x="1843088" y="4800600"/>
          <p14:tracePt t="5801" x="1825625" y="4800600"/>
          <p14:tracePt t="5818" x="1817688" y="4800600"/>
          <p14:tracePt t="5852" x="1808163" y="4800600"/>
          <p14:tracePt t="5868" x="1800225" y="4800600"/>
          <p14:tracePt t="6298" x="1792288" y="4800600"/>
          <p14:tracePt t="6306" x="1782763" y="4800600"/>
          <p14:tracePt t="6322" x="1774825" y="4800600"/>
          <p14:tracePt t="6336" x="1757363" y="4800600"/>
          <p14:tracePt t="6353" x="1679575" y="4800600"/>
          <p14:tracePt t="6370" x="1517650" y="4800600"/>
          <p14:tracePt t="6386" x="1474788" y="4800600"/>
          <p14:tracePt t="6402" x="1449388" y="4792663"/>
          <p14:tracePt t="6419" x="1449388" y="4783138"/>
          <p14:tracePt t="6437" x="1439863" y="4783138"/>
          <p14:tracePt t="6452" x="1431925" y="4775200"/>
          <p14:tracePt t="6469" x="1422400" y="4765675"/>
          <p14:tracePt t="6486" x="1414463" y="4749800"/>
          <p14:tracePt t="6504" x="1406525" y="4722813"/>
          <p14:tracePt t="6519" x="1389063" y="4679950"/>
          <p14:tracePt t="6536" x="1371600" y="4629150"/>
          <p14:tracePt t="6553" x="1336675" y="4560888"/>
          <p14:tracePt t="6570" x="1320800" y="4475163"/>
          <p14:tracePt t="6587" x="1311275" y="4414838"/>
          <p14:tracePt t="6603" x="1311275" y="4354513"/>
          <p14:tracePt t="6620" x="1346200" y="4278313"/>
          <p14:tracePt t="6637" x="1414463" y="4192588"/>
          <p14:tracePt t="6653" x="1492250" y="4114800"/>
          <p14:tracePt t="6670" x="1577975" y="4046538"/>
          <p14:tracePt t="6686" x="1654175" y="3986213"/>
          <p14:tracePt t="6704" x="1757363" y="3935413"/>
          <p14:tracePt t="6720" x="1851025" y="3883025"/>
          <p14:tracePt t="6736" x="1963738" y="3832225"/>
          <p14:tracePt t="6738" x="2022475" y="3814763"/>
          <p14:tracePt t="6754" x="2185988" y="3754438"/>
          <p14:tracePt t="6771" x="2349500" y="3721100"/>
          <p14:tracePt t="6787" x="2493963" y="3694113"/>
          <p14:tracePt t="6803" x="2622550" y="3694113"/>
          <p14:tracePt t="6820" x="2692400" y="3694113"/>
          <p14:tracePt t="6838" x="2743200" y="3694113"/>
          <p14:tracePt t="6854" x="2794000" y="3711575"/>
          <p14:tracePt t="6870" x="2836863" y="3789363"/>
          <p14:tracePt t="6887" x="2922588" y="3925888"/>
          <p14:tracePt t="6905" x="3000375" y="4071938"/>
          <p14:tracePt t="6920" x="3068638" y="4243388"/>
          <p14:tracePt t="6937" x="3111500" y="4440238"/>
          <p14:tracePt t="6954" x="3154363" y="4740275"/>
          <p14:tracePt t="6972" x="3163888" y="4886325"/>
          <p14:tracePt t="6987" x="3163888" y="5022850"/>
          <p14:tracePt t="7004" x="3128963" y="5135563"/>
          <p14:tracePt t="7021" x="3078163" y="5237163"/>
          <p14:tracePt t="7038" x="3008313" y="5322888"/>
          <p14:tracePt t="7054" x="2922588" y="5418138"/>
          <p14:tracePt t="7071" x="2820988" y="5494338"/>
          <p14:tracePt t="7087" x="2717800" y="5564188"/>
          <p14:tracePt t="7105" x="2622550" y="5622925"/>
          <p14:tracePt t="7121" x="2528888" y="5665788"/>
          <p14:tracePt t="7137" x="2392363" y="5708650"/>
          <p14:tracePt t="7155" x="2314575" y="5718175"/>
          <p14:tracePt t="7172" x="2263775" y="5726113"/>
          <p14:tracePt t="7188" x="2220913" y="5718175"/>
          <p14:tracePt t="7204" x="2160588" y="5683250"/>
          <p14:tracePt t="7221" x="2074863" y="5622925"/>
          <p14:tracePt t="7238" x="1963738" y="5521325"/>
          <p14:tracePt t="7254" x="1825625" y="5408613"/>
          <p14:tracePt t="7271" x="1663700" y="5297488"/>
          <p14:tracePt t="7288" x="1517650" y="5203825"/>
          <p14:tracePt t="7306" x="1363663" y="5108575"/>
          <p14:tracePt t="7321" x="1336675" y="5092700"/>
          <p14:tracePt t="7338" x="1285875" y="5040313"/>
          <p14:tracePt t="7355" x="1260475" y="4979988"/>
          <p14:tracePt t="7373" x="1243013" y="4886325"/>
          <p14:tracePt t="7388" x="1235075" y="4765675"/>
          <p14:tracePt t="7405" x="1235075" y="4637088"/>
          <p14:tracePt t="7421" x="1250950" y="4535488"/>
          <p14:tracePt t="7439" x="1277938" y="4414838"/>
          <p14:tracePt t="7455" x="1293813" y="4294188"/>
          <p14:tracePt t="7471" x="1320800" y="4175125"/>
          <p14:tracePt t="7488" x="1363663" y="4054475"/>
          <p14:tracePt t="7506" x="1422400" y="3900488"/>
          <p14:tracePt t="7522" x="1474788" y="3814763"/>
          <p14:tracePt t="7538" x="1525588" y="3736975"/>
          <p14:tracePt t="7555" x="1611313" y="3660775"/>
          <p14:tracePt t="7573" x="1739900" y="3582988"/>
          <p14:tracePt t="7588" x="1868488" y="3514725"/>
          <p14:tracePt t="7605" x="1997075" y="3471863"/>
          <p14:tracePt t="7622" x="2082800" y="3454400"/>
          <p14:tracePt t="7639" x="2143125" y="3454400"/>
          <p14:tracePt t="7655" x="2193925" y="3479800"/>
          <p14:tracePt t="7672" x="2263775" y="3532188"/>
          <p14:tracePt t="7689" x="2349500" y="3625850"/>
          <p14:tracePt t="7706" x="2511425" y="3789363"/>
          <p14:tracePt t="7722" x="2589213" y="3875088"/>
          <p14:tracePt t="7739" x="2657475" y="3951288"/>
          <p14:tracePt t="7755" x="2717800" y="4046538"/>
          <p14:tracePt t="7773" x="2778125" y="4165600"/>
          <p14:tracePt t="7789" x="2811463" y="4303713"/>
          <p14:tracePt t="7806" x="2828925" y="4432300"/>
          <p14:tracePt t="7823" x="2846388" y="4568825"/>
          <p14:tracePt t="7840" x="2846388" y="4697413"/>
          <p14:tracePt t="7855" x="2846388" y="4800600"/>
          <p14:tracePt t="7872" x="2828925" y="4921250"/>
          <p14:tracePt t="7889" x="2794000" y="5049838"/>
          <p14:tracePt t="7907" x="2708275" y="5246688"/>
          <p14:tracePt t="7923" x="2657475" y="5365750"/>
          <p14:tracePt t="7939" x="2622550" y="5461000"/>
          <p14:tracePt t="7956" x="2579688" y="5537200"/>
          <p14:tracePt t="7974" x="2536825" y="5597525"/>
          <p14:tracePt t="7989" x="2468563" y="5657850"/>
          <p14:tracePt t="8006" x="2392363" y="5700713"/>
          <p14:tracePt t="8023" x="2306638" y="5743575"/>
          <p14:tracePt t="8040" x="2228850" y="5768975"/>
          <p14:tracePt t="8056" x="2151063" y="5778500"/>
          <p14:tracePt t="8073" x="2074863" y="5778500"/>
          <p14:tracePt t="8090" x="1954213" y="5778500"/>
          <p14:tracePt t="8107" x="1878013" y="5768975"/>
          <p14:tracePt t="8123" x="1800225" y="5726113"/>
          <p14:tracePt t="8140" x="1731963" y="5683250"/>
          <p14:tracePt t="8156" x="1671638" y="5622925"/>
          <p14:tracePt t="8174" x="1620838" y="5554663"/>
          <p14:tracePt t="8191" x="1560513" y="5494338"/>
          <p14:tracePt t="8206" x="1517650" y="5408613"/>
          <p14:tracePt t="8223" x="1465263" y="5297488"/>
          <p14:tracePt t="8241" x="1414463" y="5194300"/>
          <p14:tracePt t="8242" x="1389063" y="5143500"/>
          <p14:tracePt t="8256" x="1363663" y="5092700"/>
          <p14:tracePt t="8273" x="1320800" y="4997450"/>
          <p14:tracePt t="8290" x="1303338" y="4886325"/>
          <p14:tracePt t="8307" x="1303338" y="4818063"/>
          <p14:tracePt t="8323" x="1320800" y="4706938"/>
          <p14:tracePt t="8340" x="1363663" y="4594225"/>
          <p14:tracePt t="8357" x="1414463" y="4492625"/>
          <p14:tracePt t="8374" x="1492250" y="4379913"/>
          <p14:tracePt t="8390" x="1577975" y="4278313"/>
          <p14:tracePt t="8407" x="1679575" y="4165600"/>
          <p14:tracePt t="8423" x="1774825" y="4064000"/>
          <p14:tracePt t="8441" x="1878013" y="3968750"/>
          <p14:tracePt t="8457" x="1989138" y="3875088"/>
          <p14:tracePt t="8474" x="2151063" y="3771900"/>
          <p14:tracePt t="8491" x="2228850" y="3736975"/>
          <p14:tracePt t="8508" x="2297113" y="3729038"/>
          <p14:tracePt t="8524" x="2349500" y="3729038"/>
          <p14:tracePt t="8540" x="2392363" y="3736975"/>
          <p14:tracePt t="8557" x="2451100" y="3771900"/>
          <p14:tracePt t="8575" x="2520950" y="3840163"/>
          <p14:tracePt t="8591" x="2606675" y="3917950"/>
          <p14:tracePt t="8607" x="2692400" y="4037013"/>
          <p14:tracePt t="8625" x="2768600" y="4140200"/>
          <p14:tracePt t="8642" x="2836863" y="4268788"/>
          <p14:tracePt t="8657" x="2846388" y="4311650"/>
          <p14:tracePt t="8674" x="2863850" y="4449763"/>
          <p14:tracePt t="8691" x="2871788" y="4535488"/>
          <p14:tracePt t="8708" x="2871788" y="4611688"/>
          <p14:tracePt t="8724" x="2871788" y="4697413"/>
          <p14:tracePt t="8741" x="2846388" y="4775200"/>
          <p14:tracePt t="8758" x="2811463" y="4851400"/>
          <p14:tracePt t="8775" x="2786063" y="4929188"/>
          <p14:tracePt t="8791" x="2743200" y="4997450"/>
          <p14:tracePt t="8808" x="2700338" y="5065713"/>
          <p14:tracePt t="8824" x="2640013" y="5143500"/>
          <p14:tracePt t="8842" x="2571750" y="5229225"/>
          <p14:tracePt t="8858" x="2528888" y="5280025"/>
          <p14:tracePt t="8875" x="2486025" y="5307013"/>
          <p14:tracePt t="8892" x="2443163" y="5332413"/>
          <p14:tracePt t="8910" x="2392363" y="5349875"/>
          <p14:tracePt t="8925" x="2332038" y="5375275"/>
          <p14:tracePt t="8942" x="2271713" y="5383213"/>
          <p14:tracePt t="8958" x="2228850" y="5383213"/>
          <p14:tracePt t="8976" x="2178050" y="5392738"/>
          <p14:tracePt t="8992" x="2135188" y="5392738"/>
          <p14:tracePt t="9008" x="2092325" y="5392738"/>
          <p14:tracePt t="9025" x="2022475" y="5392738"/>
          <p14:tracePt t="9042" x="1946275" y="5392738"/>
          <p14:tracePt t="9059" x="1911350" y="5392738"/>
          <p14:tracePt t="9075" x="1885950" y="5392738"/>
          <p14:tracePt t="9092" x="1878013" y="5383213"/>
          <p14:tracePt t="9109" x="1878013" y="5375275"/>
          <p14:tracePt t="9125" x="1868488" y="5357813"/>
          <p14:tracePt t="9142" x="1860550" y="5349875"/>
          <p14:tracePt t="9159" x="1860550" y="5332413"/>
          <p14:tracePt t="9176" x="1851025" y="5332413"/>
          <p14:tracePt t="9192" x="1851025" y="5322888"/>
          <p14:tracePt t="9226" x="1851025" y="5314950"/>
          <p14:tracePt t="9586" x="1851025" y="5322888"/>
          <p14:tracePt t="9611" x="1851025" y="5332413"/>
          <p14:tracePt t="9651" x="1851025" y="5340350"/>
          <p14:tracePt t="9683" x="1851025" y="5349875"/>
          <p14:tracePt t="9707" x="1851025" y="5357813"/>
          <p14:tracePt t="9714" x="1843088" y="5357813"/>
          <p14:tracePt t="9739" x="1835150" y="5365750"/>
          <p14:tracePt t="9747" x="1835150" y="5375275"/>
          <p14:tracePt t="9763" x="1825625" y="5375275"/>
          <p14:tracePt t="9777" x="1817688" y="5375275"/>
          <p14:tracePt t="9793" x="1808163" y="5375275"/>
          <p14:tracePt t="9811" x="1782763" y="5375275"/>
          <p14:tracePt t="9828" x="1757363" y="5375275"/>
          <p14:tracePt t="9844" x="1689100" y="5357813"/>
          <p14:tracePt t="9860" x="1577975" y="5289550"/>
          <p14:tracePt t="9877" x="1482725" y="5211763"/>
          <p14:tracePt t="9895" x="1406525" y="5143500"/>
          <p14:tracePt t="9911" x="1354138" y="5083175"/>
          <p14:tracePt t="9927" x="1336675" y="5075238"/>
          <p14:tracePt t="9944" x="1336675" y="5040313"/>
          <p14:tracePt t="9962" x="1336675" y="4979988"/>
          <p14:tracePt t="9976" x="1336675" y="4878388"/>
          <p14:tracePt t="9993" x="1336675" y="4775200"/>
          <p14:tracePt t="10010" x="1336675" y="4706938"/>
          <p14:tracePt t="10026" x="1336675" y="4637088"/>
          <p14:tracePt t="10043" x="1354138" y="4586288"/>
          <p14:tracePt t="10060" x="1379538" y="4543425"/>
          <p14:tracePt t="10077" x="1406525" y="4508500"/>
          <p14:tracePt t="10093" x="1431925" y="4475163"/>
          <p14:tracePt t="10110" x="1457325" y="4432300"/>
          <p14:tracePt t="10127" x="1517650" y="4389438"/>
          <p14:tracePt t="10143" x="1611313" y="4329113"/>
          <p14:tracePt t="10160" x="1714500" y="4268788"/>
          <p14:tracePt t="10177" x="1792288" y="4235450"/>
          <p14:tracePt t="10193" x="1868488" y="4183063"/>
          <p14:tracePt t="10210" x="2006600" y="4106863"/>
          <p14:tracePt t="10227" x="2082800" y="4079875"/>
          <p14:tracePt t="10244" x="2151063" y="4064000"/>
          <p14:tracePt t="10260" x="2203450" y="4064000"/>
          <p14:tracePt t="10277" x="2246313" y="4064000"/>
          <p14:tracePt t="10294" x="2271713" y="4064000"/>
          <p14:tracePt t="10311" x="2314575" y="4071938"/>
          <p14:tracePt t="10327" x="2349500" y="4114800"/>
          <p14:tracePt t="10344" x="2392363" y="4175125"/>
          <p14:tracePt t="10360" x="2451100" y="4268788"/>
          <p14:tracePt t="10378" x="2528888" y="4364038"/>
          <p14:tracePt t="10394" x="2589213" y="4432300"/>
          <p14:tracePt t="10410" x="2657475" y="4543425"/>
          <p14:tracePt t="10427" x="2700338" y="4629150"/>
          <p14:tracePt t="10444" x="2717800" y="4722813"/>
          <p14:tracePt t="10460" x="2725738" y="4835525"/>
          <p14:tracePt t="10477" x="2725738" y="4954588"/>
          <p14:tracePt t="10494" x="2725738" y="5075238"/>
          <p14:tracePt t="10511" x="2717800" y="5194300"/>
          <p14:tracePt t="10527" x="2682875" y="5322888"/>
          <p14:tracePt t="10544" x="2640013" y="5435600"/>
          <p14:tracePt t="10561" x="2589213" y="5537200"/>
          <p14:tracePt t="10577" x="2536825" y="5614988"/>
          <p14:tracePt t="10594" x="2468563" y="5700713"/>
          <p14:tracePt t="10611" x="2365375" y="5778500"/>
          <p14:tracePt t="10627" x="2314575" y="5794375"/>
          <p14:tracePt t="10644" x="2263775" y="5803900"/>
          <p14:tracePt t="10661" x="2211388" y="5803900"/>
          <p14:tracePt t="10677" x="2135188" y="5794375"/>
          <p14:tracePt t="10694" x="2039938" y="5761038"/>
          <p14:tracePt t="10711" x="1928813" y="5718175"/>
          <p14:tracePt t="10727" x="1825625" y="5675313"/>
          <p14:tracePt t="10744" x="1749425" y="5632450"/>
          <p14:tracePt t="10761" x="1663700" y="5589588"/>
          <p14:tracePt t="10778" x="1593850" y="5521325"/>
          <p14:tracePt t="10794" x="1517650" y="5400675"/>
          <p14:tracePt t="10811" x="1474788" y="5297488"/>
          <p14:tracePt t="10828" x="1422400" y="5186363"/>
          <p14:tracePt t="10845" x="1379538" y="5065713"/>
          <p14:tracePt t="10861" x="1336675" y="4946650"/>
          <p14:tracePt t="10878" x="1293813" y="4826000"/>
          <p14:tracePt t="10894" x="1268413" y="4714875"/>
          <p14:tracePt t="10912" x="1260475" y="4611688"/>
          <p14:tracePt t="10928" x="1260475" y="4525963"/>
          <p14:tracePt t="10945" x="1260475" y="4432300"/>
          <p14:tracePt t="10961" x="1293813" y="4337050"/>
          <p14:tracePt t="10978" x="1379538" y="4208463"/>
          <p14:tracePt t="10995" x="1431925" y="4140200"/>
          <p14:tracePt t="11012" x="1482725" y="4089400"/>
          <p14:tracePt t="11028" x="1550988" y="4029075"/>
          <p14:tracePt t="11045" x="1628775" y="3960813"/>
          <p14:tracePt t="11062" x="1731963" y="3908425"/>
          <p14:tracePt t="11078" x="1817688" y="3875088"/>
          <p14:tracePt t="11095" x="1911350" y="3849688"/>
          <p14:tracePt t="11112" x="1971675" y="3849688"/>
          <p14:tracePt t="11128" x="2014538" y="3849688"/>
          <p14:tracePt t="11145" x="2057400" y="3840163"/>
          <p14:tracePt t="11162" x="2135188" y="3832225"/>
          <p14:tracePt t="11179" x="2193925" y="3832225"/>
          <p14:tracePt t="11195" x="2246313" y="3832225"/>
          <p14:tracePt t="11212" x="2289175" y="3865563"/>
          <p14:tracePt t="11229" x="2349500" y="3900488"/>
          <p14:tracePt t="11245" x="2425700" y="3960813"/>
          <p14:tracePt t="11262" x="2493963" y="4021138"/>
          <p14:tracePt t="11279" x="2563813" y="4106863"/>
          <p14:tracePt t="11296" x="2606675" y="4175125"/>
          <p14:tracePt t="11312" x="2640013" y="4235450"/>
          <p14:tracePt t="11329" x="2674938" y="4294188"/>
          <p14:tracePt t="11346" x="2692400" y="4364038"/>
          <p14:tracePt t="11362" x="2725738" y="4475163"/>
          <p14:tracePt t="11379" x="2735263" y="4535488"/>
          <p14:tracePt t="11396" x="2735263" y="4594225"/>
          <p14:tracePt t="11412" x="2735263" y="4672013"/>
          <p14:tracePt t="11429" x="2735263" y="4722813"/>
          <p14:tracePt t="11446" x="2735263" y="4749800"/>
          <p14:tracePt t="11463" x="2735263" y="4783138"/>
          <p14:tracePt t="11479" x="2735263" y="4800600"/>
          <p14:tracePt t="11496" x="2725738" y="4826000"/>
          <p14:tracePt t="11513" x="2725738" y="4843463"/>
          <p14:tracePt t="11529" x="2717800" y="4868863"/>
          <p14:tracePt t="11546" x="2708275" y="4894263"/>
          <p14:tracePt t="11563" x="2692400" y="4929188"/>
          <p14:tracePt t="11581" x="2692400" y="4946650"/>
          <p14:tracePt t="11598" x="2682875" y="4964113"/>
          <p14:tracePt t="11614" x="2682875" y="4972050"/>
          <p14:tracePt t="11659" x="2674938" y="4979988"/>
          <p14:tracePt t="11859" x="2665413" y="4979988"/>
          <p14:tracePt t="11891" x="2665413" y="4989513"/>
          <p14:tracePt t="12011" x="2665413" y="4997450"/>
          <p14:tracePt t="12019" x="2657475" y="4997450"/>
          <p14:tracePt t="12032" x="2657475" y="5006975"/>
          <p14:tracePt t="12049" x="2657475" y="5022850"/>
          <p14:tracePt t="12065" x="2657475" y="5040313"/>
          <p14:tracePt t="12083" x="2657475" y="5049838"/>
          <p14:tracePt t="12099" x="2657475" y="5057775"/>
          <p14:tracePt t="12187" x="2649538" y="5057775"/>
          <p14:tracePt t="12195" x="2640013" y="5049838"/>
          <p14:tracePt t="12203" x="2640013" y="5040313"/>
          <p14:tracePt t="12215" x="2632075" y="5014913"/>
          <p14:tracePt t="12231" x="2614613" y="4972050"/>
          <p14:tracePt t="12248" x="2597150" y="4929188"/>
          <p14:tracePt t="12265" x="2563813" y="4878388"/>
          <p14:tracePt t="12281" x="2528888" y="4835525"/>
          <p14:tracePt t="12298" x="2486025" y="4732338"/>
          <p14:tracePt t="12315" x="2443163" y="4621213"/>
          <p14:tracePt t="12332" x="2400300" y="4465638"/>
          <p14:tracePt t="12348" x="2332038" y="4294188"/>
          <p14:tracePt t="12365" x="2279650" y="4140200"/>
          <p14:tracePt t="12382" x="2254250" y="4003675"/>
          <p14:tracePt t="12399" x="2228850" y="3883025"/>
          <p14:tracePt t="12415" x="2193925" y="3771900"/>
          <p14:tracePt t="12432" x="2178050" y="3678238"/>
          <p14:tracePt t="12448" x="2168525" y="3592513"/>
          <p14:tracePt t="12466" x="2168525" y="3522663"/>
          <p14:tracePt t="12482" x="2151063" y="3429000"/>
          <p14:tracePt t="12499" x="2143125" y="3282950"/>
          <p14:tracePt t="12515" x="2135188" y="3197225"/>
          <p14:tracePt t="12532" x="2135188" y="3121025"/>
          <p14:tracePt t="12549" x="2135188" y="3060700"/>
          <p14:tracePt t="12566" x="2135188" y="3000375"/>
          <p14:tracePt t="12582" x="2135188" y="2949575"/>
          <p14:tracePt t="12599" x="2135188" y="2922588"/>
          <p14:tracePt t="12615" x="2135188" y="2889250"/>
          <p14:tracePt t="12632" x="2135188" y="2846388"/>
          <p14:tracePt t="12649" x="2135188" y="2828925"/>
          <p14:tracePt t="12666" x="2135188" y="2811463"/>
          <p14:tracePt t="12682" x="2135188" y="2803525"/>
          <p14:tracePt t="12723" x="2135188" y="2811463"/>
          <p14:tracePt t="12739" x="2135188" y="2820988"/>
          <p14:tracePt t="12749" x="2135188" y="2828925"/>
          <p14:tracePt t="12765" x="2135188" y="2863850"/>
          <p14:tracePt t="12782" x="2135188" y="2932113"/>
          <p14:tracePt t="12799" x="2135188" y="3017838"/>
          <p14:tracePt t="12816" x="2125663" y="3121025"/>
          <p14:tracePt t="12833" x="2125663" y="3249613"/>
          <p14:tracePt t="12849" x="2125663" y="3411538"/>
          <p14:tracePt t="12866" x="2125663" y="3582988"/>
          <p14:tracePt t="12882" x="2125663" y="3771900"/>
          <p14:tracePt t="12899" x="2125663" y="4054475"/>
          <p14:tracePt t="12916" x="2125663" y="4243388"/>
          <p14:tracePt t="12933" x="2125663" y="4440238"/>
          <p14:tracePt t="12949" x="2125663" y="4689475"/>
          <p14:tracePt t="12966" x="2125663" y="4929188"/>
          <p14:tracePt t="12983" x="2125663" y="5135563"/>
          <p14:tracePt t="13000" x="2125663" y="5272088"/>
          <p14:tracePt t="13016" x="2125663" y="5400675"/>
          <p14:tracePt t="13033" x="2108200" y="5521325"/>
          <p14:tracePt t="13050" x="2074863" y="5640388"/>
          <p14:tracePt t="13067" x="2057400" y="5735638"/>
          <p14:tracePt t="13083" x="2039938" y="5829300"/>
          <p14:tracePt t="13100" x="2032000" y="5880100"/>
          <p14:tracePt t="13116" x="2032000" y="5932488"/>
          <p14:tracePt t="13133" x="2032000" y="5975350"/>
          <p14:tracePt t="13150" x="2032000" y="6008688"/>
          <p14:tracePt t="13166" x="2032000" y="6018213"/>
          <p14:tracePt t="13183" x="2032000" y="6026150"/>
          <p14:tracePt t="13219" x="2032000" y="6008688"/>
          <p14:tracePt t="13234" x="2022475" y="6000750"/>
          <p14:tracePt t="13250" x="2006600" y="5949950"/>
          <p14:tracePt t="13267" x="1971675" y="5864225"/>
          <p14:tracePt t="13284" x="1946275" y="5821363"/>
          <p14:tracePt t="13300" x="1903413" y="5761038"/>
          <p14:tracePt t="13317" x="1843088" y="5657850"/>
          <p14:tracePt t="13334" x="1792288" y="5546725"/>
          <p14:tracePt t="13350" x="1722438" y="5443538"/>
          <p14:tracePt t="13367" x="1628775" y="5322888"/>
          <p14:tracePt t="13384" x="1550988" y="5221288"/>
          <p14:tracePt t="13401" x="1482725" y="5126038"/>
          <p14:tracePt t="13417" x="1414463" y="5040313"/>
          <p14:tracePt t="13434" x="1328738" y="4979988"/>
          <p14:tracePt t="13450" x="1268413" y="4929188"/>
          <p14:tracePt t="13468" x="1208088" y="4894263"/>
          <p14:tracePt t="13484" x="1182688" y="4886325"/>
          <p14:tracePt t="13501" x="1157288" y="4868863"/>
          <p14:tracePt t="13517" x="1139825" y="4868863"/>
          <p14:tracePt t="13534" x="1122363" y="4851400"/>
          <p14:tracePt t="13551" x="1106488" y="4835525"/>
          <p14:tracePt t="13567" x="1096963" y="4826000"/>
          <p14:tracePt t="13584" x="1079500" y="4818063"/>
          <p14:tracePt t="13601" x="1063625" y="4808538"/>
          <p14:tracePt t="13618" x="1046163" y="4800600"/>
          <p14:tracePt t="13634" x="1036638" y="4792663"/>
          <p14:tracePt t="13691" x="1036638" y="4783138"/>
          <p14:tracePt t="13739" x="1046163" y="4783138"/>
          <p14:tracePt t="13747" x="1054100" y="4783138"/>
          <p14:tracePt t="13755" x="1071563" y="4783138"/>
          <p14:tracePt t="13768" x="1089025" y="4783138"/>
          <p14:tracePt t="13785" x="1182688" y="4783138"/>
          <p14:tracePt t="13801" x="1293813" y="4783138"/>
          <p14:tracePt t="13818" x="1431925" y="4783138"/>
          <p14:tracePt t="13835" x="1568450" y="4783138"/>
          <p14:tracePt t="13851" x="1731963" y="4783138"/>
          <p14:tracePt t="13868" x="1825625" y="4783138"/>
          <p14:tracePt t="13885" x="1920875" y="4783138"/>
          <p14:tracePt t="13901" x="1997075" y="4783138"/>
          <p14:tracePt t="13918" x="2074863" y="4783138"/>
          <p14:tracePt t="13935" x="2125663" y="4783138"/>
          <p14:tracePt t="13952" x="2178050" y="4783138"/>
          <p14:tracePt t="13968" x="2211388" y="4783138"/>
          <p14:tracePt t="13985" x="2263775" y="4783138"/>
          <p14:tracePt t="14002" x="2322513" y="4783138"/>
          <p14:tracePt t="14019" x="2408238" y="4783138"/>
          <p14:tracePt t="14035" x="2493963" y="4783138"/>
          <p14:tracePt t="14052" x="2528888" y="4783138"/>
          <p14:tracePt t="14069" x="2546350" y="4783138"/>
          <p14:tracePt t="14085" x="2554288" y="4783138"/>
          <p14:tracePt t="14102" x="2571750" y="4783138"/>
          <p14:tracePt t="14119" x="2579688" y="4783138"/>
          <p14:tracePt t="14135" x="2589213" y="4783138"/>
          <p14:tracePt t="14152" x="2597150" y="4783138"/>
          <p14:tracePt t="14169" x="2606675" y="4783138"/>
          <p14:tracePt t="14185" x="2614613" y="4783138"/>
          <p14:tracePt t="14202" x="2622550" y="4775200"/>
          <p14:tracePt t="14219" x="2640013" y="4775200"/>
          <p14:tracePt t="14252" x="2649538" y="4775200"/>
          <p14:tracePt t="14269" x="2657475" y="4775200"/>
          <p14:tracePt t="14692" x="2665413" y="4775200"/>
          <p14:tracePt t="14700" x="2674938" y="4775200"/>
          <p14:tracePt t="14716" x="2682875" y="4775200"/>
          <p14:tracePt t="14732" x="2692400" y="4775200"/>
          <p14:tracePt t="14748" x="2700338" y="4775200"/>
          <p14:tracePt t="14756" x="2708275" y="4775200"/>
          <p14:tracePt t="14772" x="2717800" y="4775200"/>
          <p14:tracePt t="14788" x="2725738" y="4775200"/>
          <p14:tracePt t="14836" x="2735263" y="4775200"/>
          <p14:tracePt t="14844" x="2743200" y="4775200"/>
          <p14:tracePt t="14868" x="2751138" y="4775200"/>
          <p14:tracePt t="14884" x="2760663" y="4775200"/>
          <p14:tracePt t="14900" x="2768600" y="4775200"/>
          <p14:tracePt t="14916" x="2778125" y="4775200"/>
          <p14:tracePt t="14932" x="2786063" y="4775200"/>
          <p14:tracePt t="14948" x="2794000" y="4783138"/>
          <p14:tracePt t="14956" x="2811463" y="4783138"/>
          <p14:tracePt t="14973" x="2820988" y="4783138"/>
          <p14:tracePt t="14989" x="2828925" y="4783138"/>
          <p14:tracePt t="15005" x="2846388" y="4783138"/>
          <p14:tracePt t="15022" x="2854325" y="4783138"/>
          <p14:tracePt t="15092" x="2863850" y="4783138"/>
          <p14:tracePt t="15108" x="2871788" y="4783138"/>
          <p14:tracePt t="15140" x="2879725" y="4783138"/>
          <p14:tracePt t="15260" x="2889250" y="4783138"/>
          <p14:tracePt t="15300" x="2897188" y="4783138"/>
          <p14:tracePt t="15324" x="2906713" y="4783138"/>
          <p14:tracePt t="15340" x="2906713" y="4775200"/>
          <p14:tracePt t="15364" x="2914650" y="4775200"/>
          <p14:tracePt t="15396" x="2922588" y="4765675"/>
          <p14:tracePt t="15444" x="2932113" y="4765675"/>
          <p14:tracePt t="15460" x="2940050" y="4765675"/>
          <p14:tracePt t="15484" x="2949575" y="4765675"/>
          <p14:tracePt t="15508" x="2957513" y="4765675"/>
          <p14:tracePt t="15516" x="2957513" y="4757738"/>
          <p14:tracePt t="15540" x="2965450" y="4757738"/>
          <p14:tracePt t="15548" x="2974975" y="4757738"/>
          <p14:tracePt t="15588" x="2974975" y="4749800"/>
          <p14:tracePt t="15636" x="2982913" y="4749800"/>
          <p14:tracePt t="15644" x="2982913" y="4740275"/>
          <p14:tracePt t="15812" x="2992438" y="4740275"/>
          <p14:tracePt t="15836" x="2992438" y="4732338"/>
          <p14:tracePt t="15852" x="3000375" y="4732338"/>
          <p14:tracePt t="15876" x="3000375" y="4722813"/>
          <p14:tracePt t="15884" x="3008313" y="4722813"/>
          <p14:tracePt t="15900" x="3008313" y="4714875"/>
          <p14:tracePt t="15916" x="3008313" y="4706938"/>
          <p14:tracePt t="15940" x="3008313" y="4697413"/>
          <p14:tracePt t="15948" x="3017838" y="4697413"/>
          <p14:tracePt t="16244" x="3017838" y="4689475"/>
          <p14:tracePt t="17100" x="3017838" y="4679950"/>
          <p14:tracePt t="17108" x="3017838" y="4672013"/>
          <p14:tracePt t="17332" x="3025775" y="4672013"/>
          <p14:tracePt t="18734" x="3025775" y="4664075"/>
          <p14:tracePt t="18741" x="3017838" y="4664075"/>
          <p14:tracePt t="18749" x="3008313" y="4664075"/>
          <p14:tracePt t="18763" x="3000375" y="4646613"/>
          <p14:tracePt t="18780" x="2949575" y="4611688"/>
          <p14:tracePt t="18797" x="2922588" y="4578350"/>
          <p14:tracePt t="18814" x="2871788" y="4508500"/>
          <p14:tracePt t="18830" x="2794000" y="4397375"/>
          <p14:tracePt t="18847" x="2700338" y="4251325"/>
          <p14:tracePt t="18863" x="2632075" y="4122738"/>
          <p14:tracePt t="18881" x="2589213" y="4037013"/>
          <p14:tracePt t="18897" x="2571750" y="3968750"/>
          <p14:tracePt t="18914" x="2563813" y="3908425"/>
          <p14:tracePt t="18930" x="2536825" y="3840163"/>
          <p14:tracePt t="18949" x="2493963" y="3771900"/>
          <p14:tracePt t="18964" x="2486025" y="3763963"/>
          <p14:tracePt t="18981" x="2478088" y="3736975"/>
          <p14:tracePt t="19117" x="2468563" y="3763963"/>
          <p14:tracePt t="19125" x="2468563" y="3797300"/>
          <p14:tracePt t="19134" x="2451100" y="3857625"/>
          <p14:tracePt t="19148" x="2443163" y="3925888"/>
          <p14:tracePt t="19165" x="2374900" y="4225925"/>
          <p14:tracePt t="19181" x="2332038" y="4525963"/>
          <p14:tracePt t="19198" x="2322513" y="4775200"/>
          <p14:tracePt t="19214" x="2322513" y="4979988"/>
          <p14:tracePt t="19231" x="2322513" y="5126038"/>
          <p14:tracePt t="19248" x="2322513" y="5229225"/>
          <p14:tracePt t="19266" x="2322513" y="5314950"/>
          <p14:tracePt t="19281" x="2314575" y="5392738"/>
          <p14:tracePt t="19298" x="2306638" y="5478463"/>
          <p14:tracePt t="19315" x="2289175" y="5564188"/>
          <p14:tracePt t="19332" x="2279650" y="5607050"/>
          <p14:tracePt t="19348" x="2279650" y="5614988"/>
          <p14:tracePt t="19381" x="2263775" y="5614988"/>
          <p14:tracePt t="19415" x="2263775" y="5607050"/>
          <p14:tracePt t="19431" x="2254250" y="5589588"/>
          <p14:tracePt t="19448" x="2228850" y="5554663"/>
          <p14:tracePt t="19466" x="2203450" y="5511800"/>
          <p14:tracePt t="19482" x="2168525" y="5426075"/>
          <p14:tracePt t="19499" x="2092325" y="5314950"/>
          <p14:tracePt t="19515" x="1979613" y="5168900"/>
          <p14:tracePt t="19533" x="1782763" y="4964113"/>
          <p14:tracePt t="19549" x="1654175" y="4851400"/>
          <p14:tracePt t="19565" x="1525588" y="4775200"/>
          <p14:tracePt t="19582" x="1414463" y="4722813"/>
          <p14:tracePt t="19599" x="1311275" y="4679950"/>
          <p14:tracePt t="19615" x="1243013" y="4654550"/>
          <p14:tracePt t="19632" x="1165225" y="4646613"/>
          <p14:tracePt t="19649" x="1114425" y="4637088"/>
          <p14:tracePt t="19666" x="1079500" y="4637088"/>
          <p14:tracePt t="19682" x="1036638" y="4637088"/>
          <p14:tracePt t="19699" x="1020763" y="4637088"/>
          <p14:tracePt t="19715" x="993775" y="4637088"/>
          <p14:tracePt t="19733" x="985838" y="4637088"/>
          <p14:tracePt t="19749" x="977900" y="4629150"/>
          <p14:tracePt t="19797" x="985838" y="4629150"/>
          <p14:tracePt t="19805" x="1003300" y="4621213"/>
          <p14:tracePt t="19816" x="1028700" y="4621213"/>
          <p14:tracePt t="19832" x="1106488" y="4611688"/>
          <p14:tracePt t="19849" x="1243013" y="4611688"/>
          <p14:tracePt t="19867" x="1439863" y="4611688"/>
          <p14:tracePt t="19882" x="1654175" y="4611688"/>
          <p14:tracePt t="19899" x="1946275" y="4629150"/>
          <p14:tracePt t="19916" x="2254250" y="4637088"/>
          <p14:tracePt t="19934" x="2571750" y="4637088"/>
          <p14:tracePt t="19949" x="2682875" y="4646613"/>
          <p14:tracePt t="19966" x="2725738" y="4646613"/>
          <p14:tracePt t="19983" x="2735263" y="4646613"/>
          <p14:tracePt t="20001" x="2743200" y="4646613"/>
          <p14:tracePt t="20016" x="2751138" y="4646613"/>
          <p14:tracePt t="20033" x="2760663" y="4646613"/>
          <p14:tracePt t="20050" x="2786063" y="4646613"/>
          <p14:tracePt t="20067" x="2803525" y="4646613"/>
          <p14:tracePt t="20083" x="2820988" y="4646613"/>
          <p14:tracePt t="20100" x="2836863" y="4646613"/>
          <p14:tracePt t="20117" x="2889250" y="4654550"/>
          <p14:tracePt t="20134" x="2932113" y="4664075"/>
          <p14:tracePt t="20150" x="2957513" y="4672013"/>
          <p14:tracePt t="20167" x="2957513" y="4679950"/>
          <p14:tracePt t="20201" x="2949575" y="4679950"/>
          <p14:tracePt t="20217" x="2922588" y="4679950"/>
          <p14:tracePt t="20234" x="2889250" y="4654550"/>
          <p14:tracePt t="20250" x="2786063" y="4594225"/>
          <p14:tracePt t="20268" x="2632075" y="4508500"/>
          <p14:tracePt t="20284" x="2451100" y="4414838"/>
          <p14:tracePt t="20300" x="2289175" y="4303713"/>
          <p14:tracePt t="20317" x="2143125" y="4157663"/>
          <p14:tracePt t="20335" x="2082800" y="4079875"/>
          <p14:tracePt t="20350" x="2039938" y="4021138"/>
          <p14:tracePt t="20367" x="2006600" y="3951288"/>
          <p14:tracePt t="20384" x="2006600" y="3900488"/>
          <p14:tracePt t="20401" x="2006600" y="3840163"/>
          <p14:tracePt t="20417" x="2006600" y="3789363"/>
          <p14:tracePt t="20434" x="2006600" y="3736975"/>
          <p14:tracePt t="20451" x="2014538" y="3711575"/>
          <p14:tracePt t="20469" x="2032000" y="3686175"/>
          <p14:tracePt t="20541" x="2032000" y="3694113"/>
          <p14:tracePt t="20549" x="2032000" y="3703638"/>
          <p14:tracePt t="20557" x="2039938" y="3729038"/>
          <p14:tracePt t="20567" x="2057400" y="3771900"/>
          <p14:tracePt t="20584" x="2092325" y="3892550"/>
          <p14:tracePt t="20601" x="2125663" y="4037013"/>
          <p14:tracePt t="20618" x="2160588" y="4208463"/>
          <p14:tracePt t="20634" x="2193925" y="4422775"/>
          <p14:tracePt t="20651" x="2211388" y="4646613"/>
          <p14:tracePt t="20668" x="2220913" y="4818063"/>
          <p14:tracePt t="20686" x="2220913" y="5014913"/>
          <p14:tracePt t="20701" x="2220913" y="5126038"/>
          <p14:tracePt t="20718" x="2220913" y="5211763"/>
          <p14:tracePt t="20735" x="2220913" y="5280025"/>
          <p14:tracePt t="20752" x="2220913" y="5332413"/>
          <p14:tracePt t="20768" x="2220913" y="5365750"/>
          <p14:tracePt t="20785" x="2220913" y="5392738"/>
          <p14:tracePt t="20801" x="2220913" y="5400675"/>
          <p14:tracePt t="20837" x="2220913" y="5392738"/>
          <p14:tracePt t="20851" x="2220913" y="5375275"/>
          <p14:tracePt t="20868" x="2211388" y="5332413"/>
          <p14:tracePt t="20886" x="2178050" y="5246688"/>
          <p14:tracePt t="20902" x="2143125" y="5194300"/>
          <p14:tracePt t="20919" x="2100263" y="5135563"/>
          <p14:tracePt t="20935" x="2014538" y="5057775"/>
          <p14:tracePt t="20952" x="1868488" y="4946650"/>
          <p14:tracePt t="20968" x="1697038" y="4835525"/>
          <p14:tracePt t="20985" x="1550988" y="4757738"/>
          <p14:tracePt t="21002" x="1414463" y="4722813"/>
          <p14:tracePt t="21019" x="1320800" y="4697413"/>
          <p14:tracePt t="21035" x="1243013" y="4689475"/>
          <p14:tracePt t="21052" x="1217613" y="4679950"/>
          <p14:tracePt t="21069" x="1208088" y="4679950"/>
          <p14:tracePt t="21086" x="1200150" y="4679950"/>
          <p14:tracePt t="21102" x="1217613" y="4679950"/>
          <p14:tracePt t="21119" x="1277938" y="4679950"/>
          <p14:tracePt t="21135" x="1406525" y="4697413"/>
          <p14:tracePt t="21153" x="1550988" y="4706938"/>
          <p14:tracePt t="21169" x="1749425" y="4714875"/>
          <p14:tracePt t="21185" x="1963738" y="4722813"/>
          <p14:tracePt t="21202" x="2160588" y="4722813"/>
          <p14:tracePt t="21220" x="2306638" y="4722813"/>
          <p14:tracePt t="21236" x="2392363" y="4722813"/>
          <p14:tracePt t="21237" x="2400300" y="4722813"/>
          <p14:tracePt t="21252" x="2408238" y="4722813"/>
          <p14:tracePt t="21277" x="2417763" y="4722813"/>
          <p14:tracePt t="21301" x="2425700" y="4722813"/>
          <p14:tracePt t="21326" x="2435225" y="4722813"/>
          <p14:tracePt t="21333" x="2443163" y="4722813"/>
          <p14:tracePt t="21349" x="2451100" y="4722813"/>
          <p14:tracePt t="21365" x="2460625" y="4722813"/>
          <p14:tracePt t="21374" x="2468563" y="4722813"/>
          <p14:tracePt t="21386" x="2478088" y="4722813"/>
          <p14:tracePt t="21403" x="2486025" y="4722813"/>
          <p14:tracePt t="21421" x="2520950" y="4722813"/>
          <p14:tracePt t="21436" x="2546350" y="4722813"/>
          <p14:tracePt t="21453" x="2579688" y="4722813"/>
          <p14:tracePt t="21469" x="2589213" y="4722813"/>
          <p14:tracePt t="21487" x="2597150" y="4722813"/>
          <p14:tracePt t="21519" x="2606675" y="4722813"/>
          <p14:tracePt t="21703" x="2614613" y="4722813"/>
          <p14:tracePt t="21718" x="2622550" y="4722813"/>
          <p14:tracePt t="21742" x="2632075" y="4722813"/>
          <p14:tracePt t="21757" x="2640013" y="4722813"/>
          <p14:tracePt t="21782" x="2649538" y="4732338"/>
          <p14:tracePt t="21790" x="2657475" y="4732338"/>
          <p14:tracePt t="21830" x="2665413" y="4732338"/>
          <p14:tracePt t="22014" x="2665413" y="4722813"/>
          <p14:tracePt t="22038" x="2665413" y="4714875"/>
          <p14:tracePt t="22054" x="2665413" y="4706938"/>
          <p14:tracePt t="22078" x="2665413" y="4697413"/>
          <p14:tracePt t="22094" x="2665413" y="4689475"/>
          <p14:tracePt t="22110" x="2665413" y="4679950"/>
          <p14:tracePt t="22126" x="2665413" y="4672013"/>
          <p14:tracePt t="22134" x="2657475" y="4672013"/>
          <p14:tracePt t="22174" x="2657475" y="4664075"/>
          <p14:tracePt t="22310" x="2665413" y="4664075"/>
          <p14:tracePt t="22326" x="2665413" y="4672013"/>
          <p14:tracePt t="22334" x="2674938" y="4672013"/>
          <p14:tracePt t="22358" x="2682875" y="4679950"/>
          <p14:tracePt t="22366" x="2692400" y="4679950"/>
          <p14:tracePt t="22382" x="2700338" y="4689475"/>
          <p14:tracePt t="22390" x="2700338" y="4697413"/>
          <p14:tracePt t="22405" x="2708275" y="4697413"/>
          <p14:tracePt t="22422" x="2725738" y="4706938"/>
          <p14:tracePt t="22439" x="2735263" y="4706938"/>
          <p14:tracePt t="22456" x="2751138" y="4714875"/>
          <p14:tracePt t="22472" x="2760663" y="4714875"/>
          <p14:tracePt t="22489" x="2768600" y="4714875"/>
          <p14:tracePt t="22523" x="2778125" y="4714875"/>
          <p14:tracePt t="22566" x="2786063" y="4714875"/>
          <p14:tracePt t="22878" x="2794000" y="4714875"/>
          <p14:tracePt t="23430" x="2803525" y="4714875"/>
          <p14:tracePt t="23630" x="2811463" y="4714875"/>
          <p14:tracePt t="23743" x="2820988" y="4714875"/>
          <p14:tracePt t="25879" x="2828925" y="4714875"/>
          <p14:tracePt t="25895" x="2836863" y="4714875"/>
          <p14:tracePt t="25919" x="2846388" y="4714875"/>
          <p14:tracePt t="25935" x="2854325" y="4714875"/>
          <p14:tracePt t="25942" x="2863850" y="4714875"/>
          <p14:tracePt t="25951" x="2871788" y="4732338"/>
          <p14:tracePt t="25963" x="2889250" y="4740275"/>
          <p14:tracePt t="25980" x="2932113" y="4765675"/>
          <p14:tracePt t="25996" x="2949575" y="4792663"/>
          <p14:tracePt t="26014" x="2974975" y="4808538"/>
          <p14:tracePt t="26030" x="2992438" y="4826000"/>
          <p14:tracePt t="26047" x="3008313" y="4835525"/>
          <p14:tracePt t="26063" x="3043238" y="4851400"/>
          <p14:tracePt t="26080" x="3103563" y="4878388"/>
          <p14:tracePt t="26097" x="3189288" y="4911725"/>
          <p14:tracePt t="26113" x="3265488" y="4937125"/>
          <p14:tracePt t="26130" x="3335338" y="4964113"/>
          <p14:tracePt t="26147" x="3368675" y="4979988"/>
          <p14:tracePt t="26164" x="3394075" y="4989513"/>
          <p14:tracePt t="26180" x="3411538" y="4989513"/>
          <p14:tracePt t="26197" x="3421063" y="4997450"/>
          <p14:tracePt t="26213" x="3436938" y="4997450"/>
          <p14:tracePt t="26231" x="3514725" y="5014913"/>
          <p14:tracePt t="26247" x="3575050" y="5032375"/>
          <p14:tracePt t="26264" x="3625850" y="5040313"/>
          <p14:tracePt t="26280" x="3668713" y="5040313"/>
          <p14:tracePt t="26298" x="3694113" y="5049838"/>
          <p14:tracePt t="26314" x="3694113" y="5057775"/>
          <p14:tracePt t="27215" x="3694113" y="5065713"/>
          <p14:tracePt t="27231" x="3703638" y="5065713"/>
          <p14:tracePt t="27239" x="3711575" y="5075238"/>
          <p14:tracePt t="27255" x="3721100" y="5083175"/>
          <p14:tracePt t="27271" x="3721100" y="5092700"/>
          <p14:tracePt t="27282" x="3729038" y="5092700"/>
          <p14:tracePt t="27303" x="3736975" y="5092700"/>
          <p14:tracePt t="27316" x="3736975" y="5100638"/>
          <p14:tracePt t="27332" x="3746500" y="5100638"/>
          <p14:tracePt t="27349" x="3746500" y="5108575"/>
          <p14:tracePt t="27367" x="3754438" y="5108575"/>
          <p14:tracePt t="27511" x="3763963" y="5108575"/>
          <p14:tracePt t="27543" x="3771900" y="5108575"/>
          <p14:tracePt t="27551" x="3779838" y="5100638"/>
          <p14:tracePt t="27559" x="3779838" y="5092700"/>
          <p14:tracePt t="27567" x="3797300" y="5075238"/>
          <p14:tracePt t="27584" x="3822700" y="5022850"/>
          <p14:tracePt t="27600" x="3865563" y="4954588"/>
          <p14:tracePt t="27616" x="3925888" y="4868863"/>
          <p14:tracePt t="27634" x="4003675" y="4757738"/>
          <p14:tracePt t="27651" x="4071938" y="4646613"/>
          <p14:tracePt t="27667" x="4122738" y="4543425"/>
          <p14:tracePt t="27684" x="4165600" y="4432300"/>
          <p14:tracePt t="27700" x="4200525" y="4337050"/>
          <p14:tracePt t="27718" x="4225925" y="4260850"/>
          <p14:tracePt t="27734" x="4251325" y="4175125"/>
          <p14:tracePt t="27751" x="4278313" y="4097338"/>
          <p14:tracePt t="27767" x="4278313" y="4071938"/>
          <p14:tracePt t="27785" x="4278313" y="4064000"/>
          <p14:tracePt t="27801" x="4278313" y="4046538"/>
          <p14:tracePt t="27817" x="4278313" y="4037013"/>
          <p14:tracePt t="27834" x="4278313" y="4029075"/>
          <p14:tracePt t="27851" x="4286250" y="4011613"/>
          <p14:tracePt t="27867" x="4286250" y="3994150"/>
          <p14:tracePt t="27884" x="4286250" y="3986213"/>
          <p14:tracePt t="27901" x="4286250" y="3978275"/>
          <p14:tracePt t="27919" x="4286250" y="3960813"/>
          <p14:tracePt t="27934" x="4286250" y="3951288"/>
          <p14:tracePt t="27951" x="4294188" y="3943350"/>
          <p14:tracePt t="27968" x="4294188" y="3935413"/>
          <p14:tracePt t="27985" x="4294188" y="3925888"/>
          <p14:tracePt t="28001" x="4294188" y="3917950"/>
          <p14:tracePt t="28087" x="4294188" y="3908425"/>
          <p14:tracePt t="28183" x="4294188" y="3900488"/>
          <p14:tracePt t="28215" x="4294188" y="3892550"/>
          <p14:tracePt t="28239" x="4294188" y="3883025"/>
          <p14:tracePt t="28263" x="4303713" y="3883025"/>
          <p14:tracePt t="28295" x="4303713" y="3875088"/>
          <p14:tracePt t="28327" x="4303713" y="3865563"/>
          <p14:tracePt t="28359" x="4303713" y="3857625"/>
          <p14:tracePt t="28367" x="4311650" y="3857625"/>
          <p14:tracePt t="28399" x="4311650" y="3849688"/>
          <p14:tracePt t="28431" x="4311650" y="3840163"/>
          <p14:tracePt t="29384" x="4321175" y="3840163"/>
          <p14:tracePt t="29407" x="4321175" y="3849688"/>
          <p14:tracePt t="29415" x="4321175" y="3865563"/>
          <p14:tracePt t="29423" x="4329113" y="3875088"/>
          <p14:tracePt t="29437" x="4346575" y="3900488"/>
          <p14:tracePt t="29455" x="4371975" y="3935413"/>
          <p14:tracePt t="29471" x="4397375" y="3968750"/>
          <p14:tracePt t="29488" x="4440238" y="4011613"/>
          <p14:tracePt t="29504" x="4465638" y="4037013"/>
          <p14:tracePt t="29522" x="4492625" y="4054475"/>
          <p14:tracePt t="29537" x="4518025" y="4079875"/>
          <p14:tracePt t="29554" x="4535488" y="4106863"/>
          <p14:tracePt t="29571" x="4578350" y="4149725"/>
          <p14:tracePt t="29589" x="4646613" y="4217988"/>
          <p14:tracePt t="29605" x="4749800" y="4294188"/>
          <p14:tracePt t="29621" x="4835525" y="4354513"/>
          <p14:tracePt t="29638" x="4886325" y="4397375"/>
          <p14:tracePt t="29655" x="4929188" y="4440238"/>
          <p14:tracePt t="29671" x="4937125" y="4457700"/>
          <p14:tracePt t="29688" x="4946650" y="4465638"/>
          <p14:tracePt t="29705" x="4954588" y="4483100"/>
          <p14:tracePt t="29722" x="4964113" y="4500563"/>
          <p14:tracePt t="29738" x="4979988" y="4525963"/>
          <p14:tracePt t="29755" x="4989513" y="4560888"/>
          <p14:tracePt t="29771" x="5006975" y="4586288"/>
          <p14:tracePt t="29789" x="5014913" y="4611688"/>
          <p14:tracePt t="29805" x="5032375" y="4646613"/>
          <p14:tracePt t="29822" x="5049838" y="4689475"/>
          <p14:tracePt t="29838" x="5057775" y="4706938"/>
          <p14:tracePt t="29856" x="5065713" y="4732338"/>
          <p14:tracePt t="29872" x="5075238" y="4749800"/>
          <p14:tracePt t="29976" x="5083175" y="4749800"/>
          <p14:tracePt t="30000" x="5083175" y="4757738"/>
          <p14:tracePt t="30008" x="5092700" y="4757738"/>
          <p14:tracePt t="30024" x="5100638" y="4757738"/>
          <p14:tracePt t="30040" x="5108575" y="4757738"/>
          <p14:tracePt t="30072" x="5118100" y="4757738"/>
          <p14:tracePt t="31952" x="5118100" y="4749800"/>
          <p14:tracePt t="31960" x="5108575" y="4732338"/>
          <p14:tracePt t="31968" x="5092700" y="4706938"/>
          <p14:tracePt t="31977" x="5057775" y="4664075"/>
          <p14:tracePt t="31993" x="5006975" y="4578350"/>
          <p14:tracePt t="32011" x="4946650" y="4518025"/>
          <p14:tracePt t="32027" x="4903788" y="4457700"/>
          <p14:tracePt t="32043" x="4868863" y="4414838"/>
          <p14:tracePt t="32060" x="4835525" y="4379913"/>
          <p14:tracePt t="32077" x="4765675" y="4303713"/>
          <p14:tracePt t="32094" x="4672013" y="4217988"/>
          <p14:tracePt t="32110" x="4568825" y="4122738"/>
          <p14:tracePt t="32127" x="4414838" y="4003675"/>
          <p14:tracePt t="32143" x="4294188" y="3908425"/>
          <p14:tracePt t="32161" x="4157663" y="3832225"/>
          <p14:tracePt t="32177" x="4106863" y="3797300"/>
          <p14:tracePt t="32194" x="4071938" y="3779838"/>
          <p14:tracePt t="32210" x="4064000" y="3771900"/>
          <p14:tracePt t="32227" x="4054475" y="3763963"/>
          <p14:tracePt t="32261" x="4054475" y="3754438"/>
          <p14:tracePt t="32280" x="4064000" y="3754438"/>
          <p14:tracePt t="32296" x="4071938" y="3754438"/>
          <p14:tracePt t="32320" x="4079875" y="3754438"/>
          <p14:tracePt t="32344" x="4097338" y="3754438"/>
          <p14:tracePt t="32352" x="4114800" y="3779838"/>
          <p14:tracePt t="32362" x="4132263" y="3797300"/>
          <p14:tracePt t="32377" x="4217988" y="3892550"/>
          <p14:tracePt t="32394" x="4329113" y="4021138"/>
          <p14:tracePt t="32411" x="4432300" y="4132263"/>
          <p14:tracePt t="32428" x="4543425" y="4235450"/>
          <p14:tracePt t="32444" x="4629150" y="4321175"/>
          <p14:tracePt t="32461" x="4679950" y="4379913"/>
          <p14:tracePt t="32477" x="4722813" y="4440238"/>
          <p14:tracePt t="32495" x="4765675" y="4475163"/>
          <p14:tracePt t="32511" x="4792663" y="4508500"/>
          <p14:tracePt t="32528" x="4818063" y="4535488"/>
          <p14:tracePt t="32545" x="4826000" y="4551363"/>
          <p14:tracePt t="32562" x="4835525" y="4551363"/>
          <p14:tracePt t="32578" x="4835525" y="4560888"/>
          <p14:tracePt t="32594" x="4835525" y="4568825"/>
          <p14:tracePt t="32640" x="4835525" y="4560888"/>
          <p14:tracePt t="32664" x="4835525" y="4551363"/>
          <p14:tracePt t="32672" x="4826000" y="4543425"/>
          <p14:tracePt t="32681" x="4818063" y="4525963"/>
          <p14:tracePt t="32696" x="4792663" y="4500563"/>
          <p14:tracePt t="32712" x="4757738" y="4483100"/>
          <p14:tracePt t="32728" x="4732338" y="4457700"/>
          <p14:tracePt t="32745" x="4706938" y="4432300"/>
          <p14:tracePt t="32762" x="4664075" y="4397375"/>
          <p14:tracePt t="32778" x="4594225" y="4346575"/>
          <p14:tracePt t="32795" x="4543425" y="4294188"/>
          <p14:tracePt t="32812" x="4535488" y="4278313"/>
          <p14:tracePt t="32829" x="4535488" y="4268788"/>
          <p14:tracePt t="32865" x="4543425" y="4268788"/>
          <p14:tracePt t="32878" x="4551363" y="4268788"/>
          <p14:tracePt t="32896" x="4586288" y="4268788"/>
          <p14:tracePt t="32912" x="4594225" y="4268788"/>
          <p14:tracePt t="32929" x="4603750" y="4268788"/>
          <p14:tracePt t="32945" x="4603750" y="4260850"/>
          <p14:tracePt t="32962" x="4621213" y="4217988"/>
          <p14:tracePt t="32979" x="4629150" y="4165600"/>
          <p14:tracePt t="32995" x="4646613" y="4114800"/>
          <p14:tracePt t="33013" x="4654550" y="4071938"/>
          <p14:tracePt t="33030" x="4654550" y="4046538"/>
          <p14:tracePt t="33045" x="4654550" y="4029075"/>
          <p14:tracePt t="33062" x="4646613" y="4021138"/>
          <p14:tracePt t="33079" x="4637088" y="4021138"/>
          <p14:tracePt t="33096" x="4611688" y="4021138"/>
          <p14:tracePt t="33113" x="4578350" y="4064000"/>
          <p14:tracePt t="33129" x="4518025" y="4165600"/>
          <p14:tracePt t="33146" x="4465638" y="4311650"/>
          <p14:tracePt t="33163" x="4422775" y="4483100"/>
          <p14:tracePt t="33179" x="4406900" y="4672013"/>
          <p14:tracePt t="33196" x="4406900" y="4843463"/>
          <p14:tracePt t="33212" x="4440238" y="4964113"/>
          <p14:tracePt t="33230" x="4475163" y="5040313"/>
          <p14:tracePt t="33246" x="4508500" y="5083175"/>
          <p14:tracePt t="33263" x="4518025" y="5092700"/>
          <p14:tracePt t="33279" x="4518025" y="5083175"/>
          <p14:tracePt t="33297" x="4518025" y="5006975"/>
          <p14:tracePt t="33313" x="4508500" y="4937125"/>
          <p14:tracePt t="33329" x="4465638" y="4851400"/>
          <p14:tracePt t="33346" x="4422775" y="4740275"/>
          <p14:tracePt t="33364" x="4354513" y="4594225"/>
          <p14:tracePt t="33380" x="4286250" y="4475163"/>
          <p14:tracePt t="33396" x="4225925" y="4371975"/>
          <p14:tracePt t="33413" x="4192588" y="4311650"/>
          <p14:tracePt t="33430" x="4192588" y="4286250"/>
          <p14:tracePt t="33446" x="4175125" y="4260850"/>
          <p14:tracePt t="33463" x="4157663" y="4251325"/>
          <p14:tracePt t="33480" x="4140200" y="4251325"/>
          <p14:tracePt t="33497" x="4089400" y="4260850"/>
          <p14:tracePt t="33513" x="4064000" y="4286250"/>
          <p14:tracePt t="33530" x="4054475" y="4337050"/>
          <p14:tracePt t="33547" x="4054475" y="4397375"/>
          <p14:tracePt t="33564" x="4054475" y="4465638"/>
          <p14:tracePt t="33580" x="4079875" y="4508500"/>
          <p14:tracePt t="33597" x="4122738" y="4551363"/>
          <p14:tracePt t="33613" x="4175125" y="4578350"/>
          <p14:tracePt t="33631" x="4208463" y="4586288"/>
          <p14:tracePt t="33647" x="4251325" y="4594225"/>
          <p14:tracePt t="33664" x="4286250" y="4611688"/>
          <p14:tracePt t="33680" x="4321175" y="4611688"/>
          <p14:tracePt t="33698" x="4346575" y="4611688"/>
          <p14:tracePt t="33714" x="4364038" y="4611688"/>
          <p14:tracePt t="33747" x="4371975" y="4603750"/>
          <p14:tracePt t="33781" x="4371975" y="4594225"/>
          <p14:tracePt t="33801" x="4379913" y="4594225"/>
          <p14:tracePt t="33817" x="4379913" y="4586288"/>
          <p14:tracePt t="33881" x="4389438" y="4586288"/>
          <p14:tracePt t="33888" x="4389438" y="4578350"/>
          <p14:tracePt t="33905" x="4397375" y="4578350"/>
          <p14:tracePt t="33914" x="4406900" y="4568825"/>
          <p14:tracePt t="33931" x="4432300" y="4560888"/>
          <p14:tracePt t="33948" x="4465638" y="4551363"/>
          <p14:tracePt t="33965" x="4535488" y="4525963"/>
          <p14:tracePt t="33981" x="4611688" y="4500563"/>
          <p14:tracePt t="33998" x="4689475" y="4475163"/>
          <p14:tracePt t="34015" x="4732338" y="4457700"/>
          <p14:tracePt t="34032" x="4757738" y="4457700"/>
          <p14:tracePt t="34048" x="4792663" y="4440238"/>
          <p14:tracePt t="34064" x="4843463" y="4432300"/>
          <p14:tracePt t="34081" x="4868863" y="4414838"/>
          <p14:tracePt t="34099" x="4878388" y="4414838"/>
          <p14:tracePt t="34114" x="4894263" y="4406900"/>
          <p14:tracePt t="34131" x="4903788" y="4406900"/>
          <p14:tracePt t="34148" x="4911725" y="4406900"/>
          <p14:tracePt t="34165" x="4929188" y="4397375"/>
          <p14:tracePt t="34181" x="4964113" y="4389438"/>
          <p14:tracePt t="34198" x="4989513" y="4379913"/>
          <p14:tracePt t="34215" x="5006975" y="4371975"/>
          <p14:tracePt t="34232" x="5065713" y="4364038"/>
          <p14:tracePt t="34248" x="5126038" y="4346575"/>
          <p14:tracePt t="34265" x="5221288" y="4329113"/>
          <p14:tracePt t="34282" x="5297488" y="4321175"/>
          <p14:tracePt t="34299" x="5349875" y="4311650"/>
          <p14:tracePt t="34315" x="5375275" y="4311650"/>
          <p14:tracePt t="34332" x="5383213" y="4303713"/>
          <p14:tracePt t="34349" x="5392738" y="4303713"/>
          <p14:tracePt t="34529" x="5400675" y="4303713"/>
          <p14:tracePt t="34545" x="5408613" y="4303713"/>
          <p14:tracePt t="34561" x="5418138" y="4303713"/>
          <p14:tracePt t="34569" x="5426075" y="4303713"/>
          <p14:tracePt t="34585" x="5435600" y="4303713"/>
          <p14:tracePt t="34601" x="5443538" y="4303713"/>
          <p14:tracePt t="34617" x="5451475" y="4303713"/>
          <p14:tracePt t="34633" x="5461000" y="4303713"/>
          <p14:tracePt t="34649" x="5468938" y="4294188"/>
          <p14:tracePt t="35241" x="5461000" y="4294188"/>
          <p14:tracePt t="35345" x="5451475" y="4294188"/>
          <p14:tracePt t="35817" x="5443538" y="4294188"/>
          <p14:tracePt t="37594" x="5461000" y="4286250"/>
          <p14:tracePt t="37602" x="5486400" y="4278313"/>
          <p14:tracePt t="37610" x="5546725" y="4251325"/>
          <p14:tracePt t="37622" x="5614988" y="4200525"/>
          <p14:tracePt t="37640" x="5761038" y="4106863"/>
          <p14:tracePt t="37656" x="5872163" y="3978275"/>
          <p14:tracePt t="37672" x="5907088" y="3900488"/>
          <p14:tracePt t="37689" x="5915025" y="3883025"/>
          <p14:tracePt t="37714" x="5907088" y="3883025"/>
          <p14:tracePt t="37738" x="5897563" y="3883025"/>
          <p14:tracePt t="37746" x="5889625" y="3883025"/>
          <p14:tracePt t="37756" x="5854700" y="3883025"/>
          <p14:tracePt t="37774" x="5743575" y="3840163"/>
          <p14:tracePt t="37789" x="5632450" y="3779838"/>
          <p14:tracePt t="37806" x="5486400" y="3703638"/>
          <p14:tracePt t="37823" x="5297488" y="3608388"/>
          <p14:tracePt t="37840" x="5118100" y="3540125"/>
          <p14:tracePt t="37856" x="4972050" y="3497263"/>
          <p14:tracePt t="37873" x="4843463" y="3489325"/>
          <p14:tracePt t="37890" x="4568825" y="3514725"/>
          <p14:tracePt t="37907" x="4217988" y="3582988"/>
          <p14:tracePt t="37923" x="3763963" y="3678238"/>
          <p14:tracePt t="37940" x="3335338" y="3840163"/>
          <p14:tracePt t="37956" x="2982913" y="4071938"/>
          <p14:tracePt t="37974" x="2665413" y="4406900"/>
          <p14:tracePt t="37990" x="2297113" y="4783138"/>
          <p14:tracePt t="38007" x="1936750" y="5065713"/>
          <p14:tracePt t="38023" x="1646238" y="5280025"/>
          <p14:tracePt t="38041" x="1474788" y="5418138"/>
          <p14:tracePt t="38057" x="1354138" y="5503863"/>
          <p14:tracePt t="38074" x="1303338" y="5589588"/>
          <p14:tracePt t="38090" x="1293813" y="5607050"/>
          <p14:tracePt t="38108" x="1293813" y="5622925"/>
          <p14:tracePt t="38218" x="1285875" y="5622925"/>
          <p14:tracePt t="38234" x="1277938" y="5632450"/>
          <p14:tracePt t="38250" x="1260475" y="5640388"/>
          <p14:tracePt t="38266" x="1243013" y="5649913"/>
          <p14:tracePt t="38290" x="1235075" y="5649913"/>
          <p14:tracePt t="38306" x="1225550" y="5632450"/>
          <p14:tracePt t="38314" x="1217613" y="5607050"/>
          <p14:tracePt t="38324" x="1208088" y="5564188"/>
          <p14:tracePt t="38340" x="1182688" y="5468938"/>
          <p14:tracePt t="38357" x="1114425" y="5322888"/>
          <p14:tracePt t="38375" x="1063625" y="5178425"/>
          <p14:tracePt t="38391" x="1054100" y="5075238"/>
          <p14:tracePt t="38408" x="1071563" y="4972050"/>
          <p14:tracePt t="38424" x="1106488" y="4878388"/>
          <p14:tracePt t="38442" x="1149350" y="4714875"/>
          <p14:tracePt t="38458" x="1182688" y="4611688"/>
          <p14:tracePt t="38474" x="1235075" y="4483100"/>
          <p14:tracePt t="38491" x="1311275" y="4354513"/>
          <p14:tracePt t="38508" x="1379538" y="4251325"/>
          <p14:tracePt t="38524" x="1439863" y="4157663"/>
          <p14:tracePt t="38541" x="1474788" y="4089400"/>
          <p14:tracePt t="38558" x="1508125" y="4029075"/>
          <p14:tracePt t="38576" x="1550988" y="3968750"/>
          <p14:tracePt t="38591" x="1593850" y="3908425"/>
          <p14:tracePt t="38608" x="1654175" y="3849688"/>
          <p14:tracePt t="38625" x="1722438" y="3797300"/>
          <p14:tracePt t="38642" x="1835150" y="3771900"/>
          <p14:tracePt t="38658" x="1903413" y="3763963"/>
          <p14:tracePt t="38675" x="1936750" y="3763963"/>
          <p14:tracePt t="38691" x="1963738" y="3771900"/>
          <p14:tracePt t="38709" x="2014538" y="3771900"/>
          <p14:tracePt t="38725" x="2065338" y="3789363"/>
          <p14:tracePt t="38741" x="2160588" y="3814763"/>
          <p14:tracePt t="38758" x="2263775" y="3857625"/>
          <p14:tracePt t="38776" x="2332038" y="3892550"/>
          <p14:tracePt t="38792" x="2365375" y="3935413"/>
          <p14:tracePt t="38808" x="2408238" y="3986213"/>
          <p14:tracePt t="38825" x="2468563" y="4064000"/>
          <p14:tracePt t="38843" x="2503488" y="4106863"/>
          <p14:tracePt t="38859" x="2520950" y="4165600"/>
          <p14:tracePt t="38875" x="2536825" y="4217988"/>
          <p14:tracePt t="38892" x="2546350" y="4268788"/>
          <p14:tracePt t="38909" x="2554288" y="4329113"/>
          <p14:tracePt t="38926" x="2579688" y="4432300"/>
          <p14:tracePt t="38942" x="2622550" y="4518025"/>
          <p14:tracePt t="38959" x="2649538" y="4611688"/>
          <p14:tracePt t="38976" x="2665413" y="4714875"/>
          <p14:tracePt t="38992" x="2665413" y="4792663"/>
          <p14:tracePt t="39009" x="2665413" y="4878388"/>
          <p14:tracePt t="39026" x="2632075" y="5022850"/>
          <p14:tracePt t="39043" x="2579688" y="5126038"/>
          <p14:tracePt t="39059" x="2511425" y="5221288"/>
          <p14:tracePt t="39075" x="2451100" y="5280025"/>
          <p14:tracePt t="39092" x="2392363" y="5340350"/>
          <p14:tracePt t="39110" x="2332038" y="5383213"/>
          <p14:tracePt t="39126" x="2279650" y="5418138"/>
          <p14:tracePt t="39142" x="2228850" y="5426075"/>
          <p14:tracePt t="39159" x="2160588" y="5435600"/>
          <p14:tracePt t="39176" x="2100263" y="5443538"/>
          <p14:tracePt t="39193" x="2022475" y="5461000"/>
          <p14:tracePt t="39209" x="1946275" y="5468938"/>
          <p14:tracePt t="39226" x="1835150" y="5478463"/>
          <p14:tracePt t="39244" x="1792288" y="5486400"/>
          <p14:tracePt t="39259" x="1749425" y="5486400"/>
          <p14:tracePt t="39276" x="1731963" y="5486400"/>
          <p14:tracePt t="39293" x="1722438" y="5486400"/>
          <p14:tracePt t="39346" x="1722438" y="5478463"/>
          <p14:tracePt t="39362" x="1722438" y="5468938"/>
          <p14:tracePt t="39378" x="1722438" y="5461000"/>
          <p14:tracePt t="39394" x="1722438" y="5451475"/>
          <p14:tracePt t="39402" x="1731963" y="5435600"/>
          <p14:tracePt t="39410" x="1739900" y="5426075"/>
          <p14:tracePt t="39426" x="1749425" y="5392738"/>
          <p14:tracePt t="39443" x="1782763" y="5314950"/>
          <p14:tracePt t="39460" x="1825625" y="5186363"/>
          <p14:tracePt t="39476" x="1851025" y="4997450"/>
          <p14:tracePt t="39493" x="1868488" y="4792663"/>
          <p14:tracePt t="39510" x="1878013" y="4586288"/>
          <p14:tracePt t="39527" x="1878013" y="4432300"/>
          <p14:tracePt t="39543" x="1885950" y="4286250"/>
          <p14:tracePt t="39560" x="1893888" y="4183063"/>
          <p14:tracePt t="39577" x="1903413" y="4079875"/>
          <p14:tracePt t="39594" x="1903413" y="3951288"/>
          <p14:tracePt t="39610" x="1911350" y="3865563"/>
          <p14:tracePt t="39627" x="1946275" y="3789363"/>
          <p14:tracePt t="39644" x="1971675" y="3711575"/>
          <p14:tracePt t="39661" x="1971675" y="3625850"/>
          <p14:tracePt t="39677" x="1971675" y="3522663"/>
          <p14:tracePt t="39694" x="1971675" y="3421063"/>
          <p14:tracePt t="39710" x="1971675" y="3317875"/>
          <p14:tracePt t="39728" x="1971675" y="3222625"/>
          <p14:tracePt t="39744" x="1971675" y="3163888"/>
          <p14:tracePt t="39760" x="1971675" y="3094038"/>
          <p14:tracePt t="39778" x="1971675" y="3035300"/>
          <p14:tracePt t="39795" x="1971675" y="3025775"/>
          <p14:tracePt t="39842" x="1963738" y="3035300"/>
          <p14:tracePt t="39850" x="1963738" y="3051175"/>
          <p14:tracePt t="39861" x="1954213" y="3078163"/>
          <p14:tracePt t="39877" x="1928813" y="3206750"/>
          <p14:tracePt t="39894" x="1893888" y="3403600"/>
          <p14:tracePt t="39912" x="1878013" y="3668713"/>
          <p14:tracePt t="39928" x="1878013" y="4046538"/>
          <p14:tracePt t="39945" x="1878013" y="4422775"/>
          <p14:tracePt t="39961" x="1878013" y="4775200"/>
          <p14:tracePt t="39978" x="1878013" y="5178425"/>
          <p14:tracePt t="39995" x="1878013" y="5400675"/>
          <p14:tracePt t="40011" x="1878013" y="5607050"/>
          <p14:tracePt t="40028" x="1903413" y="5786438"/>
          <p14:tracePt t="40045" x="1928813" y="5907088"/>
          <p14:tracePt t="40062" x="1936750" y="5965825"/>
          <p14:tracePt t="40078" x="1936750" y="6000750"/>
          <p14:tracePt t="40095" x="1936750" y="6018213"/>
          <p14:tracePt t="40111" x="1936750" y="6043613"/>
          <p14:tracePt t="40129" x="1936750" y="6069013"/>
          <p14:tracePt t="40145" x="1936750" y="6078538"/>
          <p14:tracePt t="40161" x="1928813" y="6086475"/>
          <p14:tracePt t="40178" x="1920875" y="6111875"/>
          <p14:tracePt t="40196" x="1911350" y="6121400"/>
          <p14:tracePt t="40211" x="1911350" y="6129338"/>
          <p14:tracePt t="40245" x="1903413" y="6129338"/>
          <p14:tracePt t="40263" x="1903413" y="6111875"/>
          <p14:tracePt t="40279" x="1903413" y="6069013"/>
          <p14:tracePt t="40295" x="1893888" y="6018213"/>
          <p14:tracePt t="40312" x="1878013" y="5940425"/>
          <p14:tracePt t="40329" x="1843088" y="5846763"/>
          <p14:tracePt t="40345" x="1765300" y="5726113"/>
          <p14:tracePt t="40362" x="1577975" y="5529263"/>
          <p14:tracePt t="40379" x="1482725" y="5408613"/>
          <p14:tracePt t="40396" x="1379538" y="5314950"/>
          <p14:tracePt t="40412" x="1311275" y="5237163"/>
          <p14:tracePt t="40429" x="1235075" y="5178425"/>
          <p14:tracePt t="40446" x="1157288" y="5108575"/>
          <p14:tracePt t="40463" x="1079500" y="5057775"/>
          <p14:tracePt t="40479" x="1046163" y="5014913"/>
          <p14:tracePt t="40495" x="1028700" y="4979988"/>
          <p14:tracePt t="40512" x="1011238" y="4964113"/>
          <p14:tracePt t="40529" x="993775" y="4921250"/>
          <p14:tracePt t="40546" x="950913" y="4878388"/>
          <p14:tracePt t="40563" x="874713" y="4800600"/>
          <p14:tracePt t="40579" x="849313" y="4775200"/>
          <p14:tracePt t="40596" x="839788" y="4757738"/>
          <p14:tracePt t="40612" x="839788" y="4749800"/>
          <p14:tracePt t="40646" x="839788" y="4740275"/>
          <p14:tracePt t="40664" x="831850" y="4740275"/>
          <p14:tracePt t="40680" x="831850" y="4732338"/>
          <p14:tracePt t="40779" x="849313" y="4732338"/>
          <p14:tracePt t="40786" x="865188" y="4732338"/>
          <p14:tracePt t="40796" x="892175" y="4732338"/>
          <p14:tracePt t="40813" x="960438" y="4732338"/>
          <p14:tracePt t="40829" x="1046163" y="4732338"/>
          <p14:tracePt t="40846" x="1114425" y="4722813"/>
          <p14:tracePt t="40864" x="1208088" y="4722813"/>
          <p14:tracePt t="40880" x="1363663" y="4722813"/>
          <p14:tracePt t="40896" x="1517650" y="4722813"/>
          <p14:tracePt t="40914" x="1679575" y="4722813"/>
          <p14:tracePt t="40931" x="1893888" y="4749800"/>
          <p14:tracePt t="40947" x="2022475" y="4775200"/>
          <p14:tracePt t="40963" x="2125663" y="4792663"/>
          <p14:tracePt t="40980" x="2254250" y="4818063"/>
          <p14:tracePt t="40997" x="2408238" y="4843463"/>
          <p14:tracePt t="41013" x="2536825" y="4868863"/>
          <p14:tracePt t="41030" x="2649538" y="4886325"/>
          <p14:tracePt t="41047" x="2725738" y="4911725"/>
          <p14:tracePt t="41064" x="2786063" y="4921250"/>
          <p14:tracePt t="41080" x="2846388" y="4929188"/>
          <p14:tracePt t="41097" x="2914650" y="4929188"/>
          <p14:tracePt t="41113" x="2974975" y="4929188"/>
          <p14:tracePt t="41131" x="3051175" y="4929188"/>
          <p14:tracePt t="41147" x="3086100" y="4929188"/>
          <p14:tracePt t="41164" x="3103563" y="4929188"/>
          <p14:tracePt t="41198" x="3111500" y="4921250"/>
          <p14:tracePt t="41231" x="3121025" y="4921250"/>
          <p14:tracePt t="41323" x="3128963" y="4921250"/>
          <p14:tracePt t="41379" x="3136900" y="4921250"/>
          <p14:tracePt t="41395" x="3136900" y="4911725"/>
          <p14:tracePt t="41411" x="3146425" y="4911725"/>
          <p14:tracePt t="41443" x="3146425" y="4903788"/>
          <p14:tracePt t="42139" x="3154363" y="4903788"/>
          <p14:tracePt t="42155" x="3163888" y="4903788"/>
          <p14:tracePt t="42163" x="3179763" y="4894263"/>
          <p14:tracePt t="42171" x="3206750" y="4894263"/>
          <p14:tracePt t="42182" x="3232150" y="4878388"/>
          <p14:tracePt t="42199" x="3282950" y="4860925"/>
          <p14:tracePt t="42217" x="3335338" y="4835525"/>
          <p14:tracePt t="42233" x="3386138" y="4808538"/>
          <p14:tracePt t="42249" x="3446463" y="4783138"/>
          <p14:tracePt t="42251" x="3463925" y="4765675"/>
          <p14:tracePt t="42266" x="3532188" y="4740275"/>
          <p14:tracePt t="42284" x="3617913" y="4706938"/>
          <p14:tracePt t="42300" x="3721100" y="4679950"/>
          <p14:tracePt t="42316" x="3806825" y="4654550"/>
          <p14:tracePt t="42333" x="3883025" y="4603750"/>
          <p14:tracePt t="42351" x="3943350" y="4560888"/>
          <p14:tracePt t="42366" x="4011613" y="4508500"/>
          <p14:tracePt t="42385" x="4071938" y="4465638"/>
          <p14:tracePt t="42400" x="4106863" y="4440238"/>
          <p14:tracePt t="42417" x="4140200" y="4406900"/>
          <p14:tracePt t="42433" x="4165600" y="4354513"/>
          <p14:tracePt t="42452" x="4217988" y="4251325"/>
          <p14:tracePt t="42467" x="4260850" y="4183063"/>
          <p14:tracePt t="42484" x="4260850" y="4122738"/>
          <p14:tracePt t="42501" x="4260850" y="4064000"/>
          <p14:tracePt t="42517" x="4217988" y="4003675"/>
          <p14:tracePt t="42533" x="4140200" y="3951288"/>
          <p14:tracePt t="42551" x="4064000" y="3900488"/>
          <p14:tracePt t="42567" x="3960813" y="3865563"/>
          <p14:tracePt t="42583" x="3832225" y="3822700"/>
          <p14:tracePt t="42600" x="3660775" y="3789363"/>
          <p14:tracePt t="42617" x="3454400" y="3771900"/>
          <p14:tracePt t="42634" x="3249613" y="3763963"/>
          <p14:tracePt t="42651" x="3025775" y="3763963"/>
          <p14:tracePt t="42667" x="2949575" y="3763963"/>
          <p14:tracePt t="42685" x="2889250" y="3763963"/>
          <p14:tracePt t="42700" x="2820988" y="3763963"/>
          <p14:tracePt t="42717" x="2760663" y="3789363"/>
          <p14:tracePt t="42734" x="2700338" y="3806825"/>
          <p14:tracePt t="42751" x="2649538" y="3840163"/>
          <p14:tracePt t="42768" x="2563813" y="3857625"/>
          <p14:tracePt t="42784" x="2443163" y="3900488"/>
          <p14:tracePt t="42801" x="2322513" y="3917950"/>
          <p14:tracePt t="42818" x="2193925" y="3935413"/>
          <p14:tracePt t="42834" x="2082800" y="3960813"/>
          <p14:tracePt t="42851" x="1971675" y="3978275"/>
          <p14:tracePt t="42867" x="1928813" y="3994150"/>
          <p14:tracePt t="42885" x="1893888" y="3994150"/>
          <p14:tracePt t="42901" x="1868488" y="3994150"/>
          <p14:tracePt t="42918" x="1860550" y="3994150"/>
          <p14:tracePt t="42995" x="1860550" y="3986213"/>
          <p14:tracePt t="43011" x="1851025" y="3986213"/>
          <p14:tracePt t="43027" x="1851025" y="3978275"/>
          <p14:tracePt t="43051" x="1851025" y="3968750"/>
          <p14:tracePt t="43091" x="1851025" y="3960813"/>
          <p14:tracePt t="43115" x="1851025" y="3951288"/>
          <p14:tracePt t="43147" x="1851025" y="3943350"/>
          <p14:tracePt t="43171" x="1860550" y="3935413"/>
          <p14:tracePt t="43187" x="1868488" y="3935413"/>
          <p14:tracePt t="43195" x="1868488" y="3925888"/>
          <p14:tracePt t="43203" x="1878013" y="3925888"/>
          <p14:tracePt t="43219" x="1885950" y="3925888"/>
          <p14:tracePt t="43243" x="1893888" y="3925888"/>
          <p14:tracePt t="43253" x="1893888" y="3917950"/>
          <p14:tracePt t="43268" x="1893888" y="3908425"/>
          <p14:tracePt t="43507" x="1903413" y="3908425"/>
          <p14:tracePt t="43515" x="1911350" y="3908425"/>
          <p14:tracePt t="43523" x="1911350" y="3900488"/>
          <p14:tracePt t="43555" x="1920875" y="3900488"/>
          <p14:tracePt t="43611" x="1928813" y="3900488"/>
          <p14:tracePt t="43627" x="1936750" y="3892550"/>
          <p14:tracePt t="43635" x="1946275" y="3892550"/>
          <p14:tracePt t="43643" x="1946275" y="3883025"/>
          <p14:tracePt t="43668" x="1954213" y="3883025"/>
          <p14:tracePt t="43819" x="1946275" y="3883025"/>
          <p14:tracePt t="43827" x="1936750" y="3892550"/>
          <p14:tracePt t="43851" x="1936750" y="3900488"/>
          <p14:tracePt t="43883" x="1928813" y="3900488"/>
          <p14:tracePt t="43908" x="1920875" y="3900488"/>
          <p14:tracePt t="43923" x="1911350" y="3900488"/>
          <p14:tracePt t="43931" x="1903413" y="3900488"/>
          <p14:tracePt t="43948" x="1893888" y="3900488"/>
          <p14:tracePt t="43963" x="1885950" y="3892550"/>
          <p14:tracePt t="43979" x="1878013" y="3892550"/>
          <p14:tracePt t="43988" x="1878013" y="3883025"/>
          <p14:tracePt t="44003" x="1868488" y="3875088"/>
          <p14:tracePt t="44020" x="1868488" y="3865563"/>
          <p14:tracePt t="44037" x="1868488" y="3857625"/>
          <p14:tracePt t="44054" x="1868488" y="3849688"/>
          <p14:tracePt t="44070" x="1868488" y="3840163"/>
          <p14:tracePt t="44087" x="1868488" y="3822700"/>
          <p14:tracePt t="44103" x="1868488" y="3814763"/>
          <p14:tracePt t="44121" x="1878013" y="3806825"/>
          <p14:tracePt t="44137" x="1885950" y="3806825"/>
          <p14:tracePt t="44154" x="1893888" y="3789363"/>
          <p14:tracePt t="44188" x="1911350" y="3789363"/>
          <p14:tracePt t="44204" x="1920875" y="3789363"/>
          <p14:tracePt t="44221" x="1928813" y="3789363"/>
          <p14:tracePt t="44237" x="1946275" y="3789363"/>
          <p14:tracePt t="44255" x="1963738" y="3797300"/>
          <p14:tracePt t="44270" x="1971675" y="3806825"/>
          <p14:tracePt t="44287" x="1979613" y="3814763"/>
          <p14:tracePt t="44304" x="1979613" y="3832225"/>
          <p14:tracePt t="44321" x="1989138" y="3840163"/>
          <p14:tracePt t="44338" x="1989138" y="3849688"/>
          <p14:tracePt t="44354" x="1989138" y="3857625"/>
          <p14:tracePt t="44371" x="1989138" y="3875088"/>
          <p14:tracePt t="44388" x="1989138" y="3892550"/>
          <p14:tracePt t="44404" x="1989138" y="3900488"/>
          <p14:tracePt t="44421" x="1979613" y="3908425"/>
          <p14:tracePt t="44438" x="1963738" y="3925888"/>
          <p14:tracePt t="44456" x="1946275" y="3935413"/>
          <p14:tracePt t="44471" x="1936750" y="3943350"/>
          <p14:tracePt t="44488" x="1920875" y="3943350"/>
          <p14:tracePt t="44504" x="1893888" y="3943350"/>
          <p14:tracePt t="44522" x="1885950" y="3943350"/>
          <p14:tracePt t="44538" x="1878013" y="3943350"/>
          <p14:tracePt t="44555" x="1878013" y="3935413"/>
          <p14:tracePt t="44572" x="1878013" y="3908425"/>
          <p14:tracePt t="44589" x="1878013" y="3892550"/>
          <p14:tracePt t="44605" x="1878013" y="3875088"/>
          <p14:tracePt t="44621" x="1878013" y="3865563"/>
          <p14:tracePt t="44638" x="1878013" y="3857625"/>
          <p14:tracePt t="44656" x="1885950" y="3849688"/>
          <p14:tracePt t="44671" x="1893888" y="3840163"/>
          <p14:tracePt t="44688" x="1928813" y="3832225"/>
          <p14:tracePt t="44705" x="1989138" y="3832225"/>
          <p14:tracePt t="44722" x="2049463" y="3832225"/>
          <p14:tracePt t="44738" x="2143125" y="3832225"/>
          <p14:tracePt t="44740" x="2203450" y="3832225"/>
          <p14:tracePt t="44755" x="2349500" y="3849688"/>
          <p14:tracePt t="44772" x="2579688" y="3875088"/>
          <p14:tracePt t="44789" x="2854325" y="3908425"/>
          <p14:tracePt t="44805" x="3086100" y="3960813"/>
          <p14:tracePt t="44822" x="3249613" y="3986213"/>
          <p14:tracePt t="44839" x="3360738" y="3994150"/>
          <p14:tracePt t="44856" x="3446463" y="3994150"/>
          <p14:tracePt t="44872" x="3514725" y="3994150"/>
          <p14:tracePt t="44888" x="3608388" y="3994150"/>
          <p14:tracePt t="44905" x="3736975" y="3994150"/>
          <p14:tracePt t="44923" x="3900488" y="3986213"/>
          <p14:tracePt t="44939" x="3951288" y="3978275"/>
          <p14:tracePt t="44956" x="4097338" y="3968750"/>
          <p14:tracePt t="44972" x="4175125" y="3960813"/>
          <p14:tracePt t="44990" x="4192588" y="3960813"/>
          <p14:tracePt t="45108" x="4200525" y="3960813"/>
          <p14:tracePt t="45131" x="4208463" y="3960813"/>
          <p14:tracePt t="45155" x="4208463" y="3951288"/>
          <p14:tracePt t="45163" x="4217988" y="3951288"/>
          <p14:tracePt t="45173" x="4225925" y="3951288"/>
          <p14:tracePt t="45191" x="4251325" y="3935413"/>
          <p14:tracePt t="45206" x="4268788" y="3917950"/>
          <p14:tracePt t="45223" x="4286250" y="3908425"/>
          <p14:tracePt t="45240" x="4286250" y="3900488"/>
          <p14:tracePt t="45257" x="4286250" y="3892550"/>
          <p14:tracePt t="45276" x="4286250" y="3883025"/>
          <p14:tracePt t="45292" x="4286250" y="3875088"/>
          <p14:tracePt t="45307" x="4286250" y="3865563"/>
          <p14:tracePt t="45324" x="4278313" y="3857625"/>
          <p14:tracePt t="45340" x="4268788" y="3849688"/>
          <p14:tracePt t="45359" x="4260850" y="3840163"/>
          <p14:tracePt t="45374" x="4260850" y="3832225"/>
          <p14:tracePt t="45391" x="4251325" y="3822700"/>
          <p14:tracePt t="45407" x="4243388" y="3814763"/>
          <p14:tracePt t="45423" x="4243388" y="3806825"/>
          <p14:tracePt t="45440" x="4243388" y="3797300"/>
          <p14:tracePt t="45458" x="4243388" y="3779838"/>
          <p14:tracePt t="45473" x="4243388" y="3771900"/>
          <p14:tracePt t="45490" x="4251325" y="3763963"/>
          <p14:tracePt t="45507" x="4251325" y="3754438"/>
          <p14:tracePt t="45524" x="4268788" y="3746500"/>
          <p14:tracePt t="45540" x="4278313" y="3736975"/>
          <p14:tracePt t="45557" x="4286250" y="3736975"/>
          <p14:tracePt t="45574" x="4294188" y="3736975"/>
          <p14:tracePt t="45591" x="4303713" y="3736975"/>
          <p14:tracePt t="45607" x="4321175" y="3736975"/>
          <p14:tracePt t="45640" x="4329113" y="3754438"/>
          <p14:tracePt t="45658" x="4337050" y="3763963"/>
          <p14:tracePt t="45674" x="4346575" y="3779838"/>
          <p14:tracePt t="45690" x="4354513" y="3797300"/>
          <p14:tracePt t="45707" x="4354513" y="3814763"/>
          <p14:tracePt t="45726" x="4354513" y="3822700"/>
          <p14:tracePt t="45741" x="4354513" y="3840163"/>
          <p14:tracePt t="45757" x="4354513" y="3849688"/>
          <p14:tracePt t="45774" x="4346575" y="3857625"/>
          <p14:tracePt t="45791" x="4346575" y="3865563"/>
          <p14:tracePt t="45807" x="4337050" y="3875088"/>
          <p14:tracePt t="45824" x="4321175" y="3875088"/>
          <p14:tracePt t="45841" x="4311650" y="3883025"/>
          <p14:tracePt t="45858" x="4303713" y="3883025"/>
          <p14:tracePt t="45874" x="4294188" y="3892550"/>
          <p14:tracePt t="45891" x="4278313" y="3892550"/>
          <p14:tracePt t="45908" x="4268788" y="3892550"/>
          <p14:tracePt t="45956" x="4268788" y="3883025"/>
          <p14:tracePt t="45988" x="4268788" y="3875088"/>
          <p14:tracePt t="46084" x="4268788" y="3883025"/>
          <p14:tracePt t="46100" x="4268788" y="3900488"/>
          <p14:tracePt t="46108" x="4278313" y="3917950"/>
          <p14:tracePt t="46116" x="4278313" y="3935413"/>
          <p14:tracePt t="46125" x="4294188" y="3951288"/>
          <p14:tracePt t="46141" x="4329113" y="4029075"/>
          <p14:tracePt t="46159" x="4389438" y="4140200"/>
          <p14:tracePt t="46175" x="4551363" y="4294188"/>
          <p14:tracePt t="46192" x="4826000" y="4457700"/>
          <p14:tracePt t="46209" x="5049838" y="4568825"/>
          <p14:tracePt t="46226" x="5186363" y="4654550"/>
          <p14:tracePt t="46242" x="5289550" y="4722813"/>
          <p14:tracePt t="46258" x="5365750" y="4775200"/>
          <p14:tracePt t="46275" x="5443538" y="4818063"/>
          <p14:tracePt t="46293" x="5478463" y="4868863"/>
          <p14:tracePt t="46309" x="5486400" y="4878388"/>
          <p14:tracePt t="46325" x="5486400" y="4886325"/>
          <p14:tracePt t="46468" x="5478463" y="4886325"/>
          <p14:tracePt t="46484" x="5468938" y="4886325"/>
          <p14:tracePt t="46508" x="5461000" y="4886325"/>
          <p14:tracePt t="46516" x="5451475" y="4886325"/>
          <p14:tracePt t="46526" x="5443538" y="4878388"/>
          <p14:tracePt t="46543" x="5408613" y="4860925"/>
          <p14:tracePt t="46559" x="5375275" y="4851400"/>
          <p14:tracePt t="46576" x="5357813" y="4843463"/>
          <p14:tracePt t="46593" x="5332413" y="4835525"/>
          <p14:tracePt t="46610" x="5314950" y="4826000"/>
          <p14:tracePt t="46626" x="5297488" y="4826000"/>
          <p14:tracePt t="46643" x="5280025" y="4808538"/>
          <p14:tracePt t="46659" x="5246688" y="4800600"/>
          <p14:tracePt t="46677" x="5211763" y="4792663"/>
          <p14:tracePt t="46693" x="5194300" y="4783138"/>
          <p14:tracePt t="46710" x="5186363" y="4775200"/>
          <p14:tracePt t="46726" x="5168900" y="4765675"/>
          <p14:tracePt t="46744" x="5151438" y="4749800"/>
          <p14:tracePt t="46760" x="5143500" y="4740275"/>
          <p14:tracePt t="46776" x="5126038" y="4722813"/>
          <p14:tracePt t="46793" x="5118100" y="4706938"/>
          <p14:tracePt t="46810" x="5108575" y="4689475"/>
          <p14:tracePt t="46826" x="5100638" y="4672013"/>
          <p14:tracePt t="46844" x="5100638" y="4637088"/>
          <p14:tracePt t="46860" x="5100638" y="4621213"/>
          <p14:tracePt t="46877" x="5100638" y="4603750"/>
          <p14:tracePt t="46893" x="5100638" y="4594225"/>
          <p14:tracePt t="46910" x="5100638" y="4578350"/>
          <p14:tracePt t="46927" x="5118100" y="4560888"/>
          <p14:tracePt t="46944" x="5143500" y="4551363"/>
          <p14:tracePt t="46960" x="5168900" y="4543425"/>
          <p14:tracePt t="46977" x="5203825" y="4543425"/>
          <p14:tracePt t="46993" x="5229225" y="4535488"/>
          <p14:tracePt t="47011" x="5254625" y="4535488"/>
          <p14:tracePt t="47027" x="5272088" y="4535488"/>
          <p14:tracePt t="47044" x="5307013" y="4535488"/>
          <p14:tracePt t="47060" x="5322888" y="4551363"/>
          <p14:tracePt t="47078" x="5340350" y="4568825"/>
          <p14:tracePt t="47093" x="5349875" y="4586288"/>
          <p14:tracePt t="47111" x="5349875" y="4594225"/>
          <p14:tracePt t="47127" x="5357813" y="4611688"/>
          <p14:tracePt t="47144" x="5365750" y="4637088"/>
          <p14:tracePt t="47160" x="5365750" y="4654550"/>
          <p14:tracePt t="47177" x="5375275" y="4664075"/>
          <p14:tracePt t="47194" x="5375275" y="4679950"/>
          <p14:tracePt t="47211" x="5375275" y="4689475"/>
          <p14:tracePt t="47227" x="5365750" y="4706938"/>
          <p14:tracePt t="47244" x="5340350" y="4722813"/>
          <p14:tracePt t="47261" x="5314950" y="4732338"/>
          <p14:tracePt t="47278" x="5289550" y="4749800"/>
          <p14:tracePt t="47294" x="5254625" y="4749800"/>
          <p14:tracePt t="47311" x="5229225" y="4749800"/>
          <p14:tracePt t="47328" x="5194300" y="4757738"/>
          <p14:tracePt t="47345" x="5178425" y="4757738"/>
          <p14:tracePt t="47361" x="5160963" y="4757738"/>
          <p14:tracePt t="47378" x="5151438" y="4757738"/>
          <p14:tracePt t="47394" x="5135563" y="4757738"/>
          <p14:tracePt t="47412" x="5118100" y="4749800"/>
          <p14:tracePt t="47429" x="5118100" y="4740275"/>
          <p14:tracePt t="47445" x="5108575" y="4732338"/>
          <p14:tracePt t="47479" x="5108575" y="4722813"/>
          <p14:tracePt t="47494" x="5108575" y="4706938"/>
          <p14:tracePt t="47636" x="5108575" y="4714875"/>
          <p14:tracePt t="47652" x="5108575" y="4722813"/>
          <p14:tracePt t="47988" x="5100638" y="4722813"/>
          <p14:tracePt t="48012" x="5083175" y="4714875"/>
          <p14:tracePt t="48020" x="5065713" y="4697413"/>
          <p14:tracePt t="48029" x="5032375" y="4664075"/>
          <p14:tracePt t="48045" x="4972050" y="4611688"/>
          <p14:tracePt t="48064" x="4903788" y="4551363"/>
          <p14:tracePt t="48079" x="4783138" y="4465638"/>
          <p14:tracePt t="48096" x="4646613" y="4354513"/>
          <p14:tracePt t="48112" x="4543425" y="4268788"/>
          <p14:tracePt t="48130" x="4475163" y="4208463"/>
          <p14:tracePt t="48146" x="4432300" y="4183063"/>
          <p14:tracePt t="48163" x="4414838" y="4165600"/>
          <p14:tracePt t="48179" x="4414838" y="4149725"/>
          <p14:tracePt t="48197" x="4414838" y="4140200"/>
          <p14:tracePt t="48213" x="4414838" y="4132263"/>
          <p14:tracePt t="48230" x="4414838" y="4122738"/>
          <p14:tracePt t="48246" x="4414838" y="4114800"/>
          <p14:tracePt t="48264" x="4414838" y="4097338"/>
          <p14:tracePt t="48280" x="4414838" y="4079875"/>
          <p14:tracePt t="48296" x="4414838" y="4064000"/>
          <p14:tracePt t="48313" x="4414838" y="4029075"/>
          <p14:tracePt t="48331" x="4414838" y="4011613"/>
          <p14:tracePt t="48346" x="4406900" y="3994150"/>
          <p14:tracePt t="48363" x="4406900" y="3986213"/>
          <p14:tracePt t="48380" x="4406900" y="3968750"/>
          <p14:tracePt t="48420" x="4406900" y="3960813"/>
          <p14:tracePt t="48436" x="4406900" y="3951288"/>
          <p14:tracePt t="48516" x="4414838" y="3968750"/>
          <p14:tracePt t="48524" x="4432300" y="3978275"/>
          <p14:tracePt t="48533" x="4449763" y="3994150"/>
          <p14:tracePt t="48547" x="4483100" y="4037013"/>
          <p14:tracePt t="48564" x="4551363" y="4122738"/>
          <p14:tracePt t="48580" x="4672013" y="4278313"/>
          <p14:tracePt t="48598" x="4757738" y="4379913"/>
          <p14:tracePt t="48614" x="4826000" y="4465638"/>
          <p14:tracePt t="48630" x="4886325" y="4535488"/>
          <p14:tracePt t="48647" x="4921250" y="4586288"/>
          <p14:tracePt t="48664" x="4937125" y="4621213"/>
          <p14:tracePt t="48681" x="4946650" y="4637088"/>
          <p14:tracePt t="48697" x="4954588" y="4646613"/>
          <p14:tracePt t="48714" x="4954588" y="4654550"/>
          <p14:tracePt t="48731" x="4954588" y="4664075"/>
          <p14:tracePt t="48747" x="4954588" y="4672013"/>
          <p14:tracePt t="49581" x="4946650" y="4672013"/>
          <p14:tracePt t="49645" x="4937125" y="4672013"/>
          <p14:tracePt t="49677" x="4929188" y="4672013"/>
          <p14:tracePt t="49692" x="4929188" y="4679950"/>
          <p14:tracePt t="49717" x="4921250" y="4679950"/>
          <p14:tracePt t="49749" x="4921250" y="4689475"/>
          <p14:tracePt t="49861" x="4929188" y="4689475"/>
          <p14:tracePt t="49877" x="4937125" y="4689475"/>
          <p14:tracePt t="49893" x="4946650" y="4689475"/>
          <p14:tracePt t="49901" x="4954588" y="4689475"/>
          <p14:tracePt t="49917" x="4972050" y="4689475"/>
          <p14:tracePt t="49934" x="4997450" y="4689475"/>
          <p14:tracePt t="49950" x="5006975" y="4689475"/>
          <p14:tracePt t="49967" x="5022850" y="4689475"/>
          <p14:tracePt t="49984" x="5049838" y="4689475"/>
          <p14:tracePt t="50001" x="5075238" y="4689475"/>
          <p14:tracePt t="50017" x="5092700" y="4697413"/>
          <p14:tracePt t="50034" x="5100638" y="4697413"/>
          <p14:tracePt t="50050" x="5108575" y="4697413"/>
          <p14:tracePt t="50068" x="5118100" y="4697413"/>
          <p14:tracePt t="50084" x="5135563" y="4697413"/>
          <p14:tracePt t="50100" x="5143500" y="4697413"/>
          <p14:tracePt t="50117" x="5151438" y="4697413"/>
          <p14:tracePt t="50173" x="5160963" y="4697413"/>
          <p14:tracePt t="50181" x="5168900" y="4697413"/>
          <p14:tracePt t="50349" x="5168900" y="4706938"/>
          <p14:tracePt t="50397" x="5168900" y="4714875"/>
          <p14:tracePt t="50413" x="5160963" y="4714875"/>
          <p14:tracePt t="50485" x="5151438" y="4714875"/>
          <p14:tracePt t="50501" x="5143500" y="4714875"/>
          <p14:tracePt t="50533" x="5135563" y="4714875"/>
          <p14:tracePt t="50549" x="5126038" y="4714875"/>
          <p14:tracePt t="50589" x="5118100" y="4714875"/>
          <p14:tracePt t="58119" x="5118100" y="4706938"/>
          <p14:tracePt t="58127" x="5118100" y="4689475"/>
          <p14:tracePt t="58136" x="5118100" y="4679950"/>
          <p14:tracePt t="58152" x="5118100" y="4654550"/>
          <p14:tracePt t="58168" x="5118100" y="4621213"/>
          <p14:tracePt t="58185" x="5118100" y="4594225"/>
          <p14:tracePt t="58203" x="5118100" y="4551363"/>
          <p14:tracePt t="58219" x="5118100" y="4518025"/>
          <p14:tracePt t="58235" x="5118100" y="4465638"/>
          <p14:tracePt t="58252" x="5118100" y="4397375"/>
          <p14:tracePt t="58270" x="5118100" y="4337050"/>
          <p14:tracePt t="58285" x="5108575" y="4260850"/>
          <p14:tracePt t="58302" x="5083175" y="4192588"/>
          <p14:tracePt t="58319" x="5057775" y="4106863"/>
          <p14:tracePt t="58336" x="5032375" y="4037013"/>
          <p14:tracePt t="58353" x="5022850" y="4011613"/>
          <p14:tracePt t="58369" x="5014913" y="3994150"/>
          <p14:tracePt t="58386" x="5006975" y="3986213"/>
          <p14:tracePt t="58403" x="4997450" y="3978275"/>
          <p14:tracePt t="58419" x="4997450" y="3968750"/>
          <p14:tracePt t="58436" x="4979988" y="3960813"/>
          <p14:tracePt t="58452" x="4946650" y="3925888"/>
          <p14:tracePt t="58470" x="4911725" y="3892550"/>
          <p14:tracePt t="58486" x="4878388" y="3865563"/>
          <p14:tracePt t="58502" x="4835525" y="3832225"/>
          <p14:tracePt t="58519" x="4808538" y="3814763"/>
          <p14:tracePt t="58537" x="4792663" y="3806825"/>
          <p14:tracePt t="58553" x="4783138" y="3797300"/>
          <p14:tracePt t="58570" x="4775200" y="3797300"/>
          <p14:tracePt t="58586" x="4765675" y="3797300"/>
          <p14:tracePt t="58604" x="4757738" y="3797300"/>
          <p14:tracePt t="58620" x="4732338" y="3806825"/>
          <p14:tracePt t="58636" x="4714875" y="3814763"/>
          <p14:tracePt t="58653" x="4689475" y="3832225"/>
          <p14:tracePt t="58670" x="4646613" y="3865563"/>
          <p14:tracePt t="58687" x="4611688" y="3900488"/>
          <p14:tracePt t="58703" x="4568825" y="3925888"/>
          <p14:tracePt t="58719" x="4543425" y="3960813"/>
          <p14:tracePt t="58737" x="4508500" y="4003675"/>
          <p14:tracePt t="58753" x="4483100" y="4054475"/>
          <p14:tracePt t="58770" x="4457700" y="4114800"/>
          <p14:tracePt t="58786" x="4440238" y="4165600"/>
          <p14:tracePt t="58804" x="4414838" y="4217988"/>
          <p14:tracePt t="58820" x="4397375" y="4286250"/>
          <p14:tracePt t="58836" x="4379913" y="4329113"/>
          <p14:tracePt t="58853" x="4379913" y="4371975"/>
          <p14:tracePt t="58871" x="4379913" y="4449763"/>
          <p14:tracePt t="58887" x="4379913" y="4508500"/>
          <p14:tracePt t="58904" x="4371975" y="4568825"/>
          <p14:tracePt t="58920" x="4364038" y="4637088"/>
          <p14:tracePt t="58938" x="4364038" y="4706938"/>
          <p14:tracePt t="58953" x="4364038" y="4783138"/>
          <p14:tracePt t="58970" x="4364038" y="4860925"/>
          <p14:tracePt t="58987" x="4364038" y="4954588"/>
          <p14:tracePt t="59004" x="4389438" y="5057775"/>
          <p14:tracePt t="59021" x="4406900" y="5160963"/>
          <p14:tracePt t="59037" x="4432300" y="5272088"/>
          <p14:tracePt t="59054" x="4465638" y="5383213"/>
          <p14:tracePt t="59071" x="4525963" y="5529263"/>
          <p14:tracePt t="59087" x="4568825" y="5607050"/>
          <p14:tracePt t="59104" x="4603750" y="5675313"/>
          <p14:tracePt t="59120" x="4637088" y="5726113"/>
          <p14:tracePt t="59138" x="4664075" y="5761038"/>
          <p14:tracePt t="59154" x="4689475" y="5786438"/>
          <p14:tracePt t="59171" x="4722813" y="5829300"/>
          <p14:tracePt t="59187" x="4757738" y="5864225"/>
          <p14:tracePt t="59205" x="4783138" y="5880100"/>
          <p14:tracePt t="59221" x="4808538" y="5889625"/>
          <p14:tracePt t="59237" x="4826000" y="5897563"/>
          <p14:tracePt t="59254" x="4843463" y="5907088"/>
          <p14:tracePt t="59272" x="4851400" y="5915025"/>
          <p14:tracePt t="59288" x="4868863" y="5915025"/>
          <p14:tracePt t="59305" x="4894263" y="5922963"/>
          <p14:tracePt t="59321" x="4921250" y="5932488"/>
          <p14:tracePt t="59338" x="4937125" y="5932488"/>
          <p14:tracePt t="59354" x="4946650" y="5932488"/>
          <p14:tracePt t="59371" x="4954588" y="5932488"/>
          <p14:tracePt t="59388" x="4972050" y="5932488"/>
          <p14:tracePt t="59406" x="4979988" y="5932488"/>
          <p14:tracePt t="59421" x="4997450" y="5932488"/>
          <p14:tracePt t="59438" x="5006975" y="5932488"/>
          <p14:tracePt t="59454" x="5014913" y="5932488"/>
          <p14:tracePt t="59543" x="5022850" y="5932488"/>
          <p14:tracePt t="59551" x="5032375" y="5932488"/>
          <p14:tracePt t="60408" x="5032375" y="5922963"/>
          <p14:tracePt t="60424" x="5032375" y="5915025"/>
          <p14:tracePt t="60464" x="5032375" y="5907088"/>
          <p14:tracePt t="60503" x="5040313" y="5907088"/>
          <p14:tracePt t="60567" x="5040313" y="5897563"/>
          <p14:tracePt t="60575" x="5040313" y="5889625"/>
          <p14:tracePt t="60592" x="5049838" y="5889625"/>
          <p14:tracePt t="60640" x="5049838" y="5880100"/>
          <p14:tracePt t="61552" x="5040313" y="5880100"/>
          <p14:tracePt t="61608" x="5032375" y="5880100"/>
          <p14:tracePt t="61616" x="5022850" y="5880100"/>
          <p14:tracePt t="61632" x="5014913" y="5880100"/>
          <p14:tracePt t="61648" x="5006975" y="5880100"/>
          <p14:tracePt t="61776" x="5006975" y="5872163"/>
          <p14:tracePt t="61792" x="5006975" y="5864225"/>
          <p14:tracePt t="61800" x="5006975" y="5854700"/>
          <p14:tracePt t="61816" x="5006975" y="5846763"/>
          <p14:tracePt t="61827" x="5006975" y="5829300"/>
          <p14:tracePt t="61844" x="4997450" y="5821363"/>
          <p14:tracePt t="61861" x="4989513" y="5803900"/>
          <p14:tracePt t="61877" x="4989513" y="5794375"/>
          <p14:tracePt t="61893" x="4989513" y="5786438"/>
          <p14:tracePt t="61910" x="4989513" y="5778500"/>
          <p14:tracePt t="61928" x="4989513" y="5761038"/>
          <p14:tracePt t="61944" x="4989513" y="5751513"/>
          <p14:tracePt t="61960" x="4989513" y="5743575"/>
          <p14:tracePt t="61977" x="4989513" y="5735638"/>
          <p14:tracePt t="61994" x="4989513" y="5718175"/>
          <p14:tracePt t="62010" x="4989513" y="5708650"/>
          <p14:tracePt t="62097" x="4979988" y="5700713"/>
          <p14:tracePt t="62120" x="4979988" y="5692775"/>
          <p14:tracePt t="62432" x="4979988" y="5683250"/>
          <p14:tracePt t="62472" x="4979988" y="5675313"/>
          <p14:tracePt t="62480" x="4979988" y="5665788"/>
          <p14:tracePt t="62496" x="4979988" y="5657850"/>
          <p14:tracePt t="62512" x="4972050" y="5657850"/>
          <p14:tracePt t="62528" x="4972050" y="5640388"/>
          <p14:tracePt t="62545" x="4964113" y="5614988"/>
          <p14:tracePt t="62562" x="4964113" y="5607050"/>
          <p14:tracePt t="62579" x="4964113" y="5572125"/>
          <p14:tracePt t="62595" x="4954588" y="5521325"/>
          <p14:tracePt t="62612" x="4954588" y="5468938"/>
          <p14:tracePt t="62629" x="4954588" y="5418138"/>
          <p14:tracePt t="62646" x="4946650" y="5365750"/>
          <p14:tracePt t="62662" x="4946650" y="5314950"/>
          <p14:tracePt t="62679" x="4946650" y="5264150"/>
          <p14:tracePt t="62695" x="4946650" y="5194300"/>
          <p14:tracePt t="62713" x="4946650" y="5151438"/>
          <p14:tracePt t="62729" x="4937125" y="5108575"/>
          <p14:tracePt t="62746" x="4929188" y="5057775"/>
          <p14:tracePt t="62762" x="4921250" y="4997450"/>
          <p14:tracePt t="62779" x="4903788" y="4946650"/>
          <p14:tracePt t="62796" x="4903788" y="4894263"/>
          <p14:tracePt t="62812" x="4903788" y="4851400"/>
          <p14:tracePt t="62829" x="4903788" y="4808538"/>
          <p14:tracePt t="62846" x="4894263" y="4765675"/>
          <p14:tracePt t="62862" x="4878388" y="4706938"/>
          <p14:tracePt t="62880" x="4851400" y="4637088"/>
          <p14:tracePt t="62896" x="4826000" y="4586288"/>
          <p14:tracePt t="62913" x="4800600" y="4525963"/>
          <p14:tracePt t="62929" x="4783138" y="4475163"/>
          <p14:tracePt t="62946" x="4765675" y="4422775"/>
          <p14:tracePt t="62964" x="4749800" y="4371975"/>
          <p14:tracePt t="62980" x="4732338" y="4321175"/>
          <p14:tracePt t="62996" x="4714875" y="4278313"/>
          <p14:tracePt t="63013" x="4706938" y="4243388"/>
          <p14:tracePt t="63029" x="4697413" y="4200525"/>
          <p14:tracePt t="63047" x="4697413" y="4165600"/>
          <p14:tracePt t="63066" x="4689475" y="4114800"/>
          <p14:tracePt t="63080" x="4679950" y="4089400"/>
          <p14:tracePt t="63097" x="4672013" y="4064000"/>
          <p14:tracePt t="63114" x="4664075" y="4037013"/>
          <p14:tracePt t="63130" x="4664075" y="4021138"/>
          <p14:tracePt t="63146" x="4654550" y="4011613"/>
          <p14:tracePt t="63163" x="4654550" y="4003675"/>
          <p14:tracePt t="63196" x="4654550" y="3994150"/>
          <p14:tracePt t="63213" x="4646613" y="3994150"/>
          <p14:tracePt t="63376" x="4637088" y="3994150"/>
          <p14:tracePt t="63424" x="4629150" y="3994150"/>
          <p14:tracePt t="63472" x="4621213" y="3994150"/>
          <p14:tracePt t="63488" x="4621213" y="4003675"/>
          <p14:tracePt t="63504" x="4621213" y="4011613"/>
          <p14:tracePt t="63536" x="4621213" y="4021138"/>
          <p14:tracePt t="63585" x="4629150" y="4021138"/>
          <p14:tracePt t="63600" x="4637088" y="4021138"/>
          <p14:tracePt t="63632" x="4646613" y="4021138"/>
          <p14:tracePt t="63640" x="4654550" y="4021138"/>
          <p14:tracePt t="63657" x="4664075" y="4021138"/>
          <p14:tracePt t="63704" x="4672013" y="4021138"/>
          <p14:tracePt t="63728" x="4679950" y="4021138"/>
          <p14:tracePt t="63736" x="4689475" y="4021138"/>
          <p14:tracePt t="63752" x="4697413" y="4021138"/>
          <p14:tracePt t="63764" x="4697413" y="4011613"/>
          <p14:tracePt t="63781" x="4706938" y="4011613"/>
          <p14:tracePt t="63801" x="4706938" y="4003675"/>
          <p14:tracePt t="63814" x="4714875" y="4003675"/>
          <p14:tracePt t="63831" x="4714875" y="3994150"/>
          <p14:tracePt t="63848" x="4722813" y="3986213"/>
          <p14:tracePt t="63888" x="4722813" y="3978275"/>
          <p14:tracePt t="67641" x="4722813" y="3986213"/>
          <p14:tracePt t="67657" x="4714875" y="3994150"/>
          <p14:tracePt t="67665" x="4714875" y="4011613"/>
          <p14:tracePt t="67674" x="4714875" y="4037013"/>
          <p14:tracePt t="67690" x="4706938" y="4079875"/>
          <p14:tracePt t="67707" x="4697413" y="4140200"/>
          <p14:tracePt t="67724" x="4689475" y="4200525"/>
          <p14:tracePt t="67740" x="4679950" y="4251325"/>
          <p14:tracePt t="67757" x="4679950" y="4311650"/>
          <p14:tracePt t="67773" x="4679950" y="4364038"/>
          <p14:tracePt t="67791" x="4679950" y="4406900"/>
          <p14:tracePt t="67807" x="4664075" y="4449763"/>
          <p14:tracePt t="67823" x="4637088" y="4492625"/>
          <p14:tracePt t="67840" x="4611688" y="4543425"/>
          <p14:tracePt t="67857" x="4568825" y="4611688"/>
          <p14:tracePt t="67874" x="4543425" y="4672013"/>
          <p14:tracePt t="67890" x="4508500" y="4740275"/>
          <p14:tracePt t="67907" x="4500563" y="4783138"/>
          <p14:tracePt t="67925" x="4483100" y="4818063"/>
          <p14:tracePt t="67940" x="4465638" y="4826000"/>
          <p14:tracePt t="67957" x="4457700" y="4826000"/>
          <p14:tracePt t="67974" x="4449763" y="4835525"/>
          <p14:tracePt t="67991" x="4440238" y="4835525"/>
          <p14:tracePt t="68007" x="4432300" y="4835525"/>
          <p14:tracePt t="68024" x="4422775" y="4835525"/>
          <p14:tracePt t="68058" x="4414838" y="4835525"/>
          <p14:tracePt t="68122" x="4422775" y="4835525"/>
          <p14:tracePt t="68129" x="4432300" y="4835525"/>
          <p14:tracePt t="68145" x="4440238" y="4835525"/>
          <p14:tracePt t="68157" x="4457700" y="4835525"/>
          <p14:tracePt t="68174" x="4508500" y="4835525"/>
          <p14:tracePt t="68192" x="4594225" y="4860925"/>
          <p14:tracePt t="68207" x="4672013" y="4878388"/>
          <p14:tracePt t="68224" x="4732338" y="4894263"/>
          <p14:tracePt t="68241" x="4775200" y="4903788"/>
          <p14:tracePt t="68258" x="4792663" y="4903788"/>
          <p14:tracePt t="68274" x="4800600" y="4903788"/>
          <p14:tracePt t="68291" x="4818063" y="4903788"/>
          <p14:tracePt t="68308" x="4835525" y="4894263"/>
          <p14:tracePt t="68325" x="4860925" y="4886325"/>
          <p14:tracePt t="68341" x="4894263" y="4886325"/>
          <p14:tracePt t="68358" x="4911725" y="4886325"/>
          <p14:tracePt t="68375" x="4946650" y="4886325"/>
          <p14:tracePt t="68392" x="4964113" y="4886325"/>
          <p14:tracePt t="68408" x="4979988" y="4886325"/>
          <p14:tracePt t="68425" x="5006975" y="4886325"/>
          <p14:tracePt t="68442" x="5040313" y="4886325"/>
          <p14:tracePt t="68459" x="5065713" y="4886325"/>
          <p14:tracePt t="68475" x="5083175" y="4886325"/>
          <p14:tracePt t="68492" x="5092700" y="4886325"/>
          <p14:tracePt t="68508" x="5100638" y="4886325"/>
          <p14:tracePt t="68526" x="5108575" y="4878388"/>
          <p14:tracePt t="68541" x="5118100" y="4868863"/>
          <p14:tracePt t="68558" x="5135563" y="4868863"/>
          <p14:tracePt t="68575" x="5143500" y="4860925"/>
          <p14:tracePt t="68592" x="5151438" y="4860925"/>
          <p14:tracePt t="68625" x="5160963" y="4851400"/>
          <p14:tracePt t="68802" x="5160963" y="4843463"/>
          <p14:tracePt t="68818" x="5160963" y="4835525"/>
          <p14:tracePt t="68825" x="5143500" y="4826000"/>
          <p14:tracePt t="68834" x="5118100" y="4808538"/>
          <p14:tracePt t="68842" x="5065713" y="4792663"/>
          <p14:tracePt t="68859" x="4989513" y="4740275"/>
          <p14:tracePt t="68876" x="4894263" y="4689475"/>
          <p14:tracePt t="68892" x="4826000" y="4621213"/>
          <p14:tracePt t="68909" x="4783138" y="4594225"/>
          <p14:tracePt t="68926" x="4749800" y="4551363"/>
          <p14:tracePt t="68943" x="4689475" y="4465638"/>
          <p14:tracePt t="68959" x="4679950" y="4397375"/>
          <p14:tracePt t="68976" x="4672013" y="4337050"/>
          <p14:tracePt t="68993" x="4654550" y="4294188"/>
          <p14:tracePt t="69010" x="4637088" y="4235450"/>
          <p14:tracePt t="69026" x="4629150" y="4200525"/>
          <p14:tracePt t="69043" x="4629150" y="4183063"/>
          <p14:tracePt t="69059" x="4629150" y="4175125"/>
          <p14:tracePt t="69077" x="4629150" y="4157663"/>
          <p14:tracePt t="69093" x="4629150" y="4140200"/>
          <p14:tracePt t="69110" x="4629150" y="4122738"/>
          <p14:tracePt t="69126" x="4629150" y="4114800"/>
          <p14:tracePt t="69144" x="4637088" y="4106863"/>
          <p14:tracePt t="69159" x="4637088" y="4097338"/>
          <p14:tracePt t="69176" x="4646613" y="4079875"/>
          <p14:tracePt t="69193" x="4664075" y="4054475"/>
          <p14:tracePt t="69211" x="4672013" y="4029075"/>
          <p14:tracePt t="69227" x="4679950" y="4011613"/>
          <p14:tracePt t="69243" x="4689475" y="3994150"/>
          <p14:tracePt t="69260" x="4689475" y="3986213"/>
          <p14:tracePt t="69277" x="4697413" y="3978275"/>
          <p14:tracePt t="69293" x="4697413" y="3968750"/>
          <p14:tracePt t="69310" x="4706938" y="3960813"/>
          <p14:tracePt t="69327" x="4706938" y="3951288"/>
          <p14:tracePt t="69360" x="4714875" y="3951288"/>
          <p14:tracePt t="69377" x="4714875" y="3943350"/>
          <p14:tracePt t="69466" x="4714875" y="3951288"/>
          <p14:tracePt t="69474" x="4722813" y="3951288"/>
          <p14:tracePt t="69482" x="4722813" y="3960813"/>
          <p14:tracePt t="69494" x="4722813" y="3968750"/>
          <p14:tracePt t="69510" x="4722813" y="3994150"/>
          <p14:tracePt t="69527" x="4732338" y="4021138"/>
          <p14:tracePt t="69545" x="4732338" y="4064000"/>
          <p14:tracePt t="69561" x="4740275" y="4122738"/>
          <p14:tracePt t="69577" x="4749800" y="4165600"/>
          <p14:tracePt t="69595" x="4757738" y="4217988"/>
          <p14:tracePt t="69612" x="4765675" y="4268788"/>
          <p14:tracePt t="69627" x="4765675" y="4321175"/>
          <p14:tracePt t="69644" x="4765675" y="4364038"/>
          <p14:tracePt t="69661" x="4765675" y="4414838"/>
          <p14:tracePt t="69678" x="4765675" y="4457700"/>
          <p14:tracePt t="69695" x="4765675" y="4492625"/>
          <p14:tracePt t="69711" x="4765675" y="4525963"/>
          <p14:tracePt t="69728" x="4765675" y="4568825"/>
          <p14:tracePt t="69745" x="4765675" y="4603750"/>
          <p14:tracePt t="69747" x="4765675" y="4611688"/>
          <p14:tracePt t="69761" x="4765675" y="4646613"/>
          <p14:tracePt t="69778" x="4765675" y="4689475"/>
          <p14:tracePt t="69794" x="4757738" y="4722813"/>
          <p14:tracePt t="69812" x="4757738" y="4757738"/>
          <p14:tracePt t="69828" x="4749800" y="4800600"/>
          <p14:tracePt t="69844" x="4749800" y="4843463"/>
          <p14:tracePt t="69861" x="4749800" y="4894263"/>
          <p14:tracePt t="69878" x="4749800" y="4946650"/>
          <p14:tracePt t="69895" x="4749800" y="4997450"/>
          <p14:tracePt t="69911" x="4749800" y="5057775"/>
          <p14:tracePt t="69928" x="4749800" y="5118100"/>
          <p14:tracePt t="69946" x="4749800" y="5168900"/>
          <p14:tracePt t="69962" x="4749800" y="5211763"/>
          <p14:tracePt t="69978" x="4749800" y="5237163"/>
          <p14:tracePt t="69995" x="4749800" y="5272088"/>
          <p14:tracePt t="70012" x="4749800" y="5297488"/>
          <p14:tracePt t="70028" x="4749800" y="5322888"/>
          <p14:tracePt t="70045" x="4749800" y="5357813"/>
          <p14:tracePt t="70062" x="4749800" y="5375275"/>
          <p14:tracePt t="70079" x="4749800" y="5408613"/>
          <p14:tracePt t="70095" x="4749800" y="5435600"/>
          <p14:tracePt t="70112" x="4749800" y="5461000"/>
          <p14:tracePt t="70128" x="4749800" y="5478463"/>
          <p14:tracePt t="70146" x="4749800" y="5503863"/>
          <p14:tracePt t="70162" x="4749800" y="5511800"/>
          <p14:tracePt t="70179" x="4749800" y="5529263"/>
          <p14:tracePt t="70196" x="4749800" y="5537200"/>
          <p14:tracePt t="70213" x="4749800" y="5554663"/>
          <p14:tracePt t="70229" x="4749800" y="5564188"/>
          <p14:tracePt t="70245" x="4749800" y="5572125"/>
          <p14:tracePt t="70262" x="4749800" y="5580063"/>
          <p14:tracePt t="70280" x="4749800" y="5589588"/>
          <p14:tracePt t="70296" x="4749800" y="5597525"/>
          <p14:tracePt t="70314" x="4749800" y="5607050"/>
          <p14:tracePt t="70338" x="4749800" y="5614988"/>
          <p14:tracePt t="70370" x="4749800" y="5622925"/>
          <p14:tracePt t="70378" x="4749800" y="5632450"/>
          <p14:tracePt t="70962" x="4749800" y="5622925"/>
          <p14:tracePt t="70978" x="4749800" y="5614988"/>
          <p14:tracePt t="71002" x="4749800" y="5607050"/>
          <p14:tracePt t="71026" x="4749800" y="5597525"/>
          <p14:tracePt t="71042" x="4749800" y="5589588"/>
          <p14:tracePt t="71050" x="4749800" y="5580063"/>
          <p14:tracePt t="71074" x="4749800" y="5572125"/>
          <p14:tracePt t="71082" x="4757738" y="5572125"/>
          <p14:tracePt t="71098" x="4757738" y="5564188"/>
          <p14:tracePt t="71115" x="4757738" y="5554663"/>
          <p14:tracePt t="71131" x="4757738" y="5546725"/>
          <p14:tracePt t="71148" x="4757738" y="5537200"/>
          <p14:tracePt t="71164" x="4757738" y="5529263"/>
          <p14:tracePt t="71298" x="4757738" y="5521325"/>
          <p14:tracePt t="71330" x="4757738" y="5511800"/>
          <p14:tracePt t="71338" x="4765675" y="5511800"/>
          <p14:tracePt t="71354" x="4765675" y="5503863"/>
          <p14:tracePt t="71370" x="4775200" y="5486400"/>
          <p14:tracePt t="71382" x="4775200" y="5468938"/>
          <p14:tracePt t="71398" x="4792663" y="5418138"/>
          <p14:tracePt t="71415" x="4792663" y="5357813"/>
          <p14:tracePt t="71431" x="4792663" y="5280025"/>
          <p14:tracePt t="71449" x="4792663" y="5194300"/>
          <p14:tracePt t="71465" x="4792663" y="5126038"/>
          <p14:tracePt t="71482" x="4792663" y="5049838"/>
          <p14:tracePt t="71498" x="4792663" y="5006975"/>
          <p14:tracePt t="71516" x="4792663" y="4964113"/>
          <p14:tracePt t="71532" x="4792663" y="4929188"/>
          <p14:tracePt t="71548" x="4792663" y="4911725"/>
          <p14:tracePt t="71565" x="4792663" y="4894263"/>
          <p14:tracePt t="71582" x="4792663" y="4886325"/>
          <p14:tracePt t="71599" x="4792663" y="4868863"/>
          <p14:tracePt t="71615" x="4792663" y="4860925"/>
          <p14:tracePt t="71632" x="4792663" y="4843463"/>
          <p14:tracePt t="71649" x="4792663" y="4818063"/>
          <p14:tracePt t="71665" x="4792663" y="4808538"/>
          <p14:tracePt t="71682" x="4792663" y="4783138"/>
          <p14:tracePt t="71699" x="4792663" y="4775200"/>
          <p14:tracePt t="71717" x="4792663" y="4757738"/>
          <p14:tracePt t="71749" x="4783138" y="4749800"/>
          <p14:tracePt t="71765" x="4783138" y="4740275"/>
          <p14:tracePt t="71802" x="4775200" y="4740275"/>
          <p14:tracePt t="71826" x="4765675" y="4740275"/>
          <p14:tracePt t="71843" x="4757738" y="4740275"/>
          <p14:tracePt t="71850" x="4749800" y="4740275"/>
          <p14:tracePt t="71866" x="4740275" y="4740275"/>
          <p14:tracePt t="71890" x="4732338" y="4740275"/>
          <p14:tracePt t="71914" x="4722813" y="4740275"/>
          <p14:tracePt t="71922" x="4714875" y="4740275"/>
          <p14:tracePt t="71954" x="4706938" y="4740275"/>
          <p14:tracePt t="72010" x="4697413" y="4740275"/>
          <p14:tracePt t="74251" x="4697413" y="4732338"/>
          <p14:tracePt t="74259" x="4706938" y="4732338"/>
          <p14:tracePt t="74275" x="4706938" y="4722813"/>
          <p14:tracePt t="74291" x="4714875" y="4722813"/>
          <p14:tracePt t="74339" x="4722813" y="4722813"/>
          <p14:tracePt t="74619" x="4732338" y="4722813"/>
          <p14:tracePt t="74635" x="4740275" y="4722813"/>
          <p14:tracePt t="74651" x="4749800" y="4722813"/>
          <p14:tracePt t="74699" x="4757738" y="4722813"/>
          <p14:tracePt t="74740" x="4765675" y="4722813"/>
          <p14:tracePt t="74771" x="4775200" y="4722813"/>
          <p14:tracePt t="74843" x="4783138" y="4722813"/>
          <p14:tracePt t="75131" x="4775200" y="4722813"/>
          <p14:tracePt t="75203" x="4765675" y="4722813"/>
          <p14:tracePt t="75267" x="4757738" y="4722813"/>
          <p14:tracePt t="75300" x="4749800" y="4722813"/>
          <p14:tracePt t="75315" x="4740275" y="4722813"/>
          <p14:tracePt t="75339" x="4732338" y="4722813"/>
          <p14:tracePt t="75363" x="4722813" y="4722813"/>
          <p14:tracePt t="75379" x="4714875" y="4722813"/>
          <p14:tracePt t="75387" x="4714875" y="4732338"/>
          <p14:tracePt t="75419" x="4714875" y="4740275"/>
          <p14:tracePt t="75435" x="4706938" y="4740275"/>
          <p14:tracePt t="75492" x="4706938" y="4749800"/>
          <p14:tracePt t="75931" x="4706938" y="4757738"/>
          <p14:tracePt t="75947" x="4706938" y="4765675"/>
          <p14:tracePt t="75956" x="4706938" y="4775200"/>
          <p14:tracePt t="75963" x="4714875" y="4792663"/>
          <p14:tracePt t="75975" x="4722813" y="4800600"/>
          <p14:tracePt t="75991" x="4740275" y="4835525"/>
          <p14:tracePt t="76009" x="4757738" y="4851400"/>
          <p14:tracePt t="76025" x="4765675" y="4868863"/>
          <p14:tracePt t="76042" x="4775200" y="4878388"/>
          <p14:tracePt t="76059" x="4783138" y="4878388"/>
          <p14:tracePt t="76468" x="4783138" y="4868863"/>
          <p14:tracePt t="76475" x="4775200" y="4860925"/>
          <p14:tracePt t="76483" x="4775200" y="4843463"/>
          <p14:tracePt t="76493" x="4757738" y="4826000"/>
          <p14:tracePt t="76509" x="4749800" y="4800600"/>
          <p14:tracePt t="76526" x="4740275" y="4783138"/>
          <p14:tracePt t="76543" x="4732338" y="4765675"/>
          <p14:tracePt t="76560" x="4732338" y="4757738"/>
          <p14:tracePt t="77052" x="4740275" y="4757738"/>
          <p14:tracePt t="77532" x="4740275" y="4765675"/>
          <p14:tracePt t="77572" x="4740275" y="4775200"/>
          <p14:tracePt t="77700" x="4749800" y="4775200"/>
          <p14:tracePt t="77740" x="4749800" y="4765675"/>
          <p14:tracePt t="77780" x="4749800" y="4757738"/>
          <p14:tracePt t="82037" x="4749800" y="4749800"/>
          <p14:tracePt t="82053" x="4749800" y="4732338"/>
          <p14:tracePt t="82061" x="4749800" y="4722813"/>
          <p14:tracePt t="82072" x="4749800" y="4714875"/>
          <p14:tracePt t="82089" x="4749800" y="4679950"/>
          <p14:tracePt t="82106" x="4749800" y="4664075"/>
          <p14:tracePt t="82122" x="4749800" y="4621213"/>
          <p14:tracePt t="82139" x="4740275" y="4586288"/>
          <p14:tracePt t="82156" x="4732338" y="4535488"/>
          <p14:tracePt t="82173" x="4722813" y="4406900"/>
          <p14:tracePt t="82189" x="4722813" y="4311650"/>
          <p14:tracePt t="82206" x="4722813" y="4225925"/>
          <p14:tracePt t="82222" x="4722813" y="4175125"/>
          <p14:tracePt t="82240" x="4722813" y="4132263"/>
          <p14:tracePt t="82256" x="4722813" y="4114800"/>
          <p14:tracePt t="82272" x="4722813" y="4097338"/>
          <p14:tracePt t="82289" x="4722813" y="4089400"/>
          <p14:tracePt t="82306" x="4722813" y="4079875"/>
          <p14:tracePt t="82322" x="4706938" y="4071938"/>
          <p14:tracePt t="82339" x="4689475" y="4064000"/>
          <p14:tracePt t="82357" x="4646613" y="4037013"/>
          <p14:tracePt t="82373" x="4621213" y="4021138"/>
          <p14:tracePt t="82389" x="4586288" y="3994150"/>
          <p14:tracePt t="82406" x="4525963" y="3968750"/>
          <p14:tracePt t="82423" x="4449763" y="3935413"/>
          <p14:tracePt t="82440" x="4397375" y="3925888"/>
          <p14:tracePt t="82456" x="4364038" y="3908425"/>
          <p14:tracePt t="82473" x="4329113" y="3908425"/>
          <p14:tracePt t="82490" x="4311650" y="3908425"/>
          <p14:tracePt t="82507" x="4303713" y="3908425"/>
          <p14:tracePt t="82523" x="4294188" y="3908425"/>
          <p14:tracePt t="82549" x="4286250" y="3908425"/>
          <p14:tracePt t="82557" x="4286250" y="3900488"/>
          <p14:tracePt t="82574" x="4278313" y="3900488"/>
          <p14:tracePt t="82597" x="4268788" y="3900488"/>
          <p14:tracePt t="82606" x="4268788" y="3892550"/>
          <p14:tracePt t="82623" x="4268788" y="3883025"/>
          <p14:tracePt t="82641" x="4260850" y="3883025"/>
          <p14:tracePt t="82657" x="4260850" y="3875088"/>
          <p14:tracePt t="83109" x="4268788" y="3875088"/>
          <p14:tracePt t="83125" x="4268788" y="3892550"/>
          <p14:tracePt t="83133" x="4278313" y="3892550"/>
          <p14:tracePt t="83142" x="4286250" y="3900488"/>
          <p14:tracePt t="83158" x="4311650" y="3943350"/>
          <p14:tracePt t="83175" x="4337050" y="3986213"/>
          <p14:tracePt t="83192" x="4364038" y="4037013"/>
          <p14:tracePt t="83208" x="4379913" y="4079875"/>
          <p14:tracePt t="83224" x="4406900" y="4132263"/>
          <p14:tracePt t="83241" x="4432300" y="4175125"/>
          <p14:tracePt t="83259" x="4465638" y="4225925"/>
          <p14:tracePt t="83275" x="4518025" y="4294188"/>
          <p14:tracePt t="83291" x="4551363" y="4364038"/>
          <p14:tracePt t="83308" x="4578350" y="4414838"/>
          <p14:tracePt t="83325" x="4603750" y="4492625"/>
          <p14:tracePt t="83341" x="4603750" y="4518025"/>
          <p14:tracePt t="83358" x="4603750" y="4535488"/>
          <p14:tracePt t="83375" x="4603750" y="4560888"/>
          <p14:tracePt t="83392" x="4603750" y="4568825"/>
          <p14:tracePt t="83408" x="4603750" y="4594225"/>
          <p14:tracePt t="83425" x="4603750" y="4611688"/>
          <p14:tracePt t="83442" x="4611688" y="4629150"/>
          <p14:tracePt t="83459" x="4611688" y="4646613"/>
          <p14:tracePt t="83475" x="4621213" y="4654550"/>
          <p14:tracePt t="83492" x="4621213" y="4672013"/>
          <p14:tracePt t="83509" x="4621213" y="4689475"/>
          <p14:tracePt t="83529" x="4629150" y="4697413"/>
          <p14:tracePt t="83542" x="4629150" y="4714875"/>
          <p14:tracePt t="83575" x="4629150" y="4722813"/>
          <p14:tracePt t="83592" x="4637088" y="4722813"/>
          <p14:tracePt t="83611" x="4646613" y="4722813"/>
          <p14:tracePt t="83626" x="4646613" y="4732338"/>
          <p14:tracePt t="83669" x="4646613" y="4740275"/>
          <p14:tracePt t="83696" x="4654550" y="4740275"/>
          <p14:tracePt t="83765" x="4654550" y="4749800"/>
          <p14:tracePt t="83773" x="4664075" y="4749800"/>
          <p14:tracePt t="83829" x="4672013" y="4749800"/>
          <p14:tracePt t="84045" x="4679950" y="4749800"/>
          <p14:tracePt t="84098" x="4679950" y="4740275"/>
          <p14:tracePt t="84119" x="4672013" y="4732338"/>
          <p14:tracePt t="84135" x="4672013" y="4722813"/>
          <p14:tracePt t="84151" x="4672013" y="4714875"/>
          <p14:tracePt t="84160" x="4672013" y="4706938"/>
          <p14:tracePt t="84178" x="4664075" y="4697413"/>
          <p14:tracePt t="84195" x="4664075" y="4689475"/>
          <p14:tracePt t="84211" x="4654550" y="4672013"/>
          <p14:tracePt t="84228" x="4646613" y="4654550"/>
          <p14:tracePt t="84244" x="4646613" y="4621213"/>
          <p14:tracePt t="84262" x="4629150" y="4586288"/>
          <p14:tracePt t="84277" x="4621213" y="4551363"/>
          <p14:tracePt t="84294" x="4611688" y="4518025"/>
          <p14:tracePt t="84311" x="4603750" y="4492625"/>
          <p14:tracePt t="84328" x="4586288" y="4449763"/>
          <p14:tracePt t="84344" x="4560888" y="4422775"/>
          <p14:tracePt t="84362" x="4543425" y="4397375"/>
          <p14:tracePt t="84378" x="4525963" y="4364038"/>
          <p14:tracePt t="84395" x="4518025" y="4346575"/>
          <p14:tracePt t="84411" x="4500563" y="4321175"/>
          <p14:tracePt t="84428" x="4492625" y="4286250"/>
          <p14:tracePt t="84443" x="4483100" y="4260850"/>
          <p14:tracePt t="84460" x="4465638" y="4225925"/>
          <p14:tracePt t="84477" x="4457700" y="4192588"/>
          <p14:tracePt t="84493" x="4440238" y="4175125"/>
          <p14:tracePt t="84510" x="4440238" y="4140200"/>
          <p14:tracePt t="84526" x="4432300" y="4122738"/>
          <p14:tracePt t="84543" x="4414838" y="4106863"/>
          <p14:tracePt t="84560" x="4414838" y="4089400"/>
          <p14:tracePt t="84576" x="4406900" y="4071938"/>
          <p14:tracePt t="84593" x="4397375" y="4054475"/>
          <p14:tracePt t="84610" x="4389438" y="4046538"/>
          <p14:tracePt t="84627" x="4379913" y="4021138"/>
          <p14:tracePt t="84643" x="4371975" y="4011613"/>
          <p14:tracePt t="84660" x="4346575" y="3986213"/>
          <p14:tracePt t="84677" x="4311650" y="3951288"/>
          <p14:tracePt t="84693" x="4294188" y="3935413"/>
          <p14:tracePt t="84710" x="4286250" y="3917950"/>
          <p14:tracePt t="84727" x="4278313" y="3908425"/>
          <p14:tracePt t="84744" x="4268788" y="3900488"/>
          <p14:tracePt t="84760" x="4268788" y="3892550"/>
          <p14:tracePt t="84777" x="4260850" y="3883025"/>
          <p14:tracePt t="84794" x="4260850" y="3875088"/>
          <p14:tracePt t="84811" x="4260850" y="3865563"/>
          <p14:tracePt t="84845" x="4260850" y="3857625"/>
          <p14:tracePt t="84989" x="4260850" y="3865563"/>
          <p14:tracePt t="85014" x="4268788" y="3865563"/>
          <p14:tracePt t="85021" x="4278313" y="3875088"/>
          <p14:tracePt t="85029" x="4286250" y="3883025"/>
          <p14:tracePt t="85044" x="4294188" y="3892550"/>
          <p14:tracePt t="85061" x="4321175" y="3925888"/>
          <p14:tracePt t="85078" x="4337050" y="3943350"/>
          <p14:tracePt t="85094" x="4354513" y="3978275"/>
          <p14:tracePt t="85111" x="4371975" y="4011613"/>
          <p14:tracePt t="85128" x="4397375" y="4046538"/>
          <p14:tracePt t="85144" x="4414838" y="4089400"/>
          <p14:tracePt t="85161" x="4440238" y="4122738"/>
          <p14:tracePt t="85178" x="4457700" y="4157663"/>
          <p14:tracePt t="85195" x="4483100" y="4183063"/>
          <p14:tracePt t="85211" x="4492625" y="4217988"/>
          <p14:tracePt t="85228" x="4508500" y="4243388"/>
          <p14:tracePt t="85245" x="4535488" y="4278313"/>
          <p14:tracePt t="85262" x="4578350" y="4329113"/>
          <p14:tracePt t="85278" x="4603750" y="4364038"/>
          <p14:tracePt t="85295" x="4621213" y="4389438"/>
          <p14:tracePt t="85311" x="4637088" y="4414838"/>
          <p14:tracePt t="85329" x="4654550" y="4457700"/>
          <p14:tracePt t="85345" x="4672013" y="4483100"/>
          <p14:tracePt t="85362" x="4689475" y="4518025"/>
          <p14:tracePt t="85378" x="4689475" y="4543425"/>
          <p14:tracePt t="85395" x="4706938" y="4568825"/>
          <p14:tracePt t="85412" x="4714875" y="4594225"/>
          <p14:tracePt t="85428" x="4722813" y="4611688"/>
          <p14:tracePt t="85445" x="4722813" y="4637088"/>
          <p14:tracePt t="85463" x="4732338" y="4654550"/>
          <p14:tracePt t="85478" x="4732338" y="4664075"/>
          <p14:tracePt t="85495" x="4740275" y="4679950"/>
          <p14:tracePt t="85512" x="4749800" y="4697413"/>
          <p14:tracePt t="85529" x="4749800" y="4706938"/>
          <p14:tracePt t="85545" x="4749800" y="4722813"/>
          <p14:tracePt t="85562" x="4749800" y="4732338"/>
          <p14:tracePt t="85579" x="4749800" y="4740275"/>
          <p14:tracePt t="85596" x="4749800" y="4749800"/>
          <p14:tracePt t="85629" x="4749800" y="4757738"/>
          <p14:tracePt t="85678" x="4749800" y="4765675"/>
          <p14:tracePt t="85790" x="4740275" y="4765675"/>
          <p14:tracePt t="85926" x="4732338" y="4765675"/>
          <p14:tracePt t="85958" x="4732338" y="4757738"/>
          <p14:tracePt t="85966" x="4732338" y="4749800"/>
          <p14:tracePt t="85981" x="4722813" y="4740275"/>
          <p14:tracePt t="85998" x="4706938" y="4706938"/>
          <p14:tracePt t="86014" x="4697413" y="4672013"/>
          <p14:tracePt t="86031" x="4679950" y="4646613"/>
          <p14:tracePt t="86048" x="4672013" y="4621213"/>
          <p14:tracePt t="86065" x="4654550" y="4586288"/>
          <p14:tracePt t="86081" x="4629150" y="4543425"/>
          <p14:tracePt t="86097" x="4603750" y="4492625"/>
          <p14:tracePt t="86114" x="4578350" y="4432300"/>
          <p14:tracePt t="86132" x="4560888" y="4379913"/>
          <p14:tracePt t="86148" x="4543425" y="4337050"/>
          <p14:tracePt t="86164" x="4535488" y="4311650"/>
          <p14:tracePt t="86181" x="4525963" y="4286250"/>
          <p14:tracePt t="86199" x="4518025" y="4260850"/>
          <p14:tracePt t="86215" x="4508500" y="4243388"/>
          <p14:tracePt t="86231" x="4500563" y="4217988"/>
          <p14:tracePt t="86248" x="4500563" y="4200525"/>
          <p14:tracePt t="86265" x="4492625" y="4183063"/>
          <p14:tracePt t="86282" x="4483100" y="4157663"/>
          <p14:tracePt t="86298" x="4465638" y="4132263"/>
          <p14:tracePt t="86315" x="4457700" y="4114800"/>
          <p14:tracePt t="86332" x="4449763" y="4097338"/>
          <p14:tracePt t="86348" x="4449763" y="4089400"/>
          <p14:tracePt t="86365" x="4440238" y="4071938"/>
          <p14:tracePt t="86382" x="4432300" y="4054475"/>
          <p14:tracePt t="86399" x="4432300" y="4037013"/>
          <p14:tracePt t="86415" x="4422775" y="4029075"/>
          <p14:tracePt t="86431" x="4406900" y="4011613"/>
          <p14:tracePt t="86449" x="4406900" y="4003675"/>
          <p14:tracePt t="86466" x="4389438" y="3986213"/>
          <p14:tracePt t="86482" x="4379913" y="3968750"/>
          <p14:tracePt t="86498" x="4371975" y="3960813"/>
          <p14:tracePt t="86515" x="4364038" y="3951288"/>
          <p14:tracePt t="86533" x="4354513" y="3943350"/>
          <p14:tracePt t="86549" x="4354513" y="3935413"/>
          <p14:tracePt t="86566" x="4346575" y="3925888"/>
          <p14:tracePt t="86582" x="4346575" y="3917950"/>
          <p14:tracePt t="86599" x="4346575" y="3908425"/>
          <p14:tracePt t="86878" x="4346575" y="3917950"/>
          <p14:tracePt t="86886" x="4346575" y="3925888"/>
          <p14:tracePt t="86902" x="4346575" y="3935413"/>
          <p14:tracePt t="86916" x="4354513" y="3943350"/>
          <p14:tracePt t="86933" x="4364038" y="3968750"/>
          <p14:tracePt t="86950" x="4397375" y="4011613"/>
          <p14:tracePt t="86967" x="4414838" y="4046538"/>
          <p14:tracePt t="86983" x="4440238" y="4089400"/>
          <p14:tracePt t="87000" x="4457700" y="4122738"/>
          <p14:tracePt t="87017" x="4483100" y="4165600"/>
          <p14:tracePt t="87033" x="4508500" y="4217988"/>
          <p14:tracePt t="87050" x="4518025" y="4251325"/>
          <p14:tracePt t="87066" x="4535488" y="4294188"/>
          <p14:tracePt t="87084" x="4543425" y="4311650"/>
          <p14:tracePt t="87100" x="4551363" y="4337050"/>
          <p14:tracePt t="87116" x="4560888" y="4371975"/>
          <p14:tracePt t="87133" x="4568825" y="4397375"/>
          <p14:tracePt t="87151" x="4578350" y="4449763"/>
          <p14:tracePt t="87167" x="4594225" y="4475163"/>
          <p14:tracePt t="87183" x="4611688" y="4508500"/>
          <p14:tracePt t="87200" x="4621213" y="4543425"/>
          <p14:tracePt t="87217" x="4637088" y="4568825"/>
          <p14:tracePt t="87234" x="4637088" y="4603750"/>
          <p14:tracePt t="87250" x="4646613" y="4621213"/>
          <p14:tracePt t="87267" x="4654550" y="4646613"/>
          <p14:tracePt t="87285" x="4664075" y="4672013"/>
          <p14:tracePt t="87301" x="4672013" y="4689475"/>
          <p14:tracePt t="87317" x="4679950" y="4714875"/>
          <p14:tracePt t="87334" x="4689475" y="4732338"/>
          <p14:tracePt t="87351" x="4697413" y="4740275"/>
          <p14:tracePt t="87368" x="4706938" y="4757738"/>
          <p14:tracePt t="87384" x="4714875" y="4765675"/>
          <p14:tracePt t="87401" x="4722813" y="4775200"/>
          <p14:tracePt t="87418" x="4732338" y="4783138"/>
          <p14:tracePt t="87434" x="4732338" y="4792663"/>
          <p14:tracePt t="87467" x="4740275" y="4800600"/>
          <p14:tracePt t="87598" x="4740275" y="4792663"/>
          <p14:tracePt t="87615" x="4740275" y="4783138"/>
          <p14:tracePt t="87622" x="4740275" y="4775200"/>
          <p14:tracePt t="87634" x="4732338" y="4775200"/>
          <p14:tracePt t="87651" x="4732338" y="4749800"/>
          <p14:tracePt t="87668" x="4714875" y="4732338"/>
          <p14:tracePt t="87684" x="4697413" y="4689475"/>
          <p14:tracePt t="87701" x="4672013" y="4654550"/>
          <p14:tracePt t="87718" x="4637088" y="4586288"/>
          <p14:tracePt t="87735" x="4603750" y="4543425"/>
          <p14:tracePt t="87752" x="4586288" y="4508500"/>
          <p14:tracePt t="87768" x="4568825" y="4475163"/>
          <p14:tracePt t="87785" x="4560888" y="4432300"/>
          <p14:tracePt t="87802" x="4535488" y="4397375"/>
          <p14:tracePt t="87818" x="4525963" y="4371975"/>
          <p14:tracePt t="87835" x="4518025" y="4337050"/>
          <p14:tracePt t="87852" x="4500563" y="4311650"/>
          <p14:tracePt t="87869" x="4492625" y="4286250"/>
          <p14:tracePt t="87885" x="4475163" y="4251325"/>
          <p14:tracePt t="87902" x="4465638" y="4235450"/>
          <p14:tracePt t="87918" x="4449763" y="4192588"/>
          <p14:tracePt t="87936" x="4432300" y="4157663"/>
          <p14:tracePt t="87952" x="4432300" y="4132263"/>
          <p14:tracePt t="87969" x="4414838" y="4106863"/>
          <p14:tracePt t="87985" x="4406900" y="4079875"/>
          <p14:tracePt t="88003" x="4397375" y="4064000"/>
          <p14:tracePt t="88019" x="4397375" y="4046538"/>
          <p14:tracePt t="88035" x="4389438" y="4037013"/>
          <p14:tracePt t="88052" x="4379913" y="4021138"/>
          <p14:tracePt t="88069" x="4371975" y="4003675"/>
          <p14:tracePt t="88086" x="4371975" y="3986213"/>
          <p14:tracePt t="88102" x="4364038" y="3978275"/>
          <p14:tracePt t="88119" x="4354513" y="3960813"/>
          <p14:tracePt t="88136" x="4346575" y="3951288"/>
          <p14:tracePt t="88152" x="4346575" y="3935413"/>
          <p14:tracePt t="88185" x="4337050" y="3925888"/>
          <p14:tracePt t="88203" x="4337050" y="3917950"/>
          <p14:tracePt t="88219" x="4329113" y="3917950"/>
          <p14:tracePt t="88236" x="4329113" y="3908425"/>
          <p14:tracePt t="88319" x="4329113" y="3917950"/>
          <p14:tracePt t="88326" x="4329113" y="3925888"/>
          <p14:tracePt t="88337" x="4329113" y="3943350"/>
          <p14:tracePt t="88353" x="4354513" y="4011613"/>
          <p14:tracePt t="88370" x="4397375" y="4114800"/>
          <p14:tracePt t="88386" x="4457700" y="4208463"/>
          <p14:tracePt t="88404" x="4508500" y="4311650"/>
          <p14:tracePt t="88420" x="4560888" y="4397375"/>
          <p14:tracePt t="88436" x="4594225" y="4475163"/>
          <p14:tracePt t="88453" x="4629150" y="4525963"/>
          <p14:tracePt t="88470" x="4664075" y="4603750"/>
          <p14:tracePt t="88487" x="4689475" y="4654550"/>
          <p14:tracePt t="88504" x="4706938" y="4672013"/>
          <p14:tracePt t="88520" x="4714875" y="4689475"/>
          <p14:tracePt t="88537" x="4732338" y="4714875"/>
          <p14:tracePt t="88554" x="4740275" y="4740275"/>
          <p14:tracePt t="88570" x="4749800" y="4757738"/>
          <p14:tracePt t="88587" x="4757738" y="4765675"/>
          <p14:tracePt t="88604" x="4765675" y="4783138"/>
          <p14:tracePt t="88620" x="4775200" y="4792663"/>
          <p14:tracePt t="88637" x="4783138" y="4808538"/>
          <p14:tracePt t="88654" x="4783138" y="4818063"/>
          <p14:tracePt t="88671" x="4783138" y="4835525"/>
          <p14:tracePt t="88959" x="4783138" y="4826000"/>
          <p14:tracePt t="88975" x="4783138" y="4818063"/>
          <p14:tracePt t="88983" x="4775200" y="4808538"/>
          <p14:tracePt t="88991" x="4765675" y="4800600"/>
          <p14:tracePt t="89004" x="4765675" y="4792663"/>
          <p14:tracePt t="89021" x="4757738" y="4775200"/>
          <p14:tracePt t="89038" x="4749800" y="4757738"/>
          <p14:tracePt t="89055" x="4740275" y="4749800"/>
          <p14:tracePt t="89072" x="4740275" y="4740275"/>
          <p14:tracePt t="89088" x="4740275" y="4732338"/>
          <p14:tracePt t="91992" x="4732338" y="4732338"/>
          <p14:tracePt t="92000" x="4732338" y="4722813"/>
          <p14:tracePt t="92011" x="4732338" y="4714875"/>
          <p14:tracePt t="92028" x="4732338" y="4706938"/>
          <p14:tracePt t="92044" x="4732338" y="4689475"/>
          <p14:tracePt t="92061" x="4714875" y="4654550"/>
          <p14:tracePt t="92078" x="4689475" y="4621213"/>
          <p14:tracePt t="92094" x="4654550" y="4578350"/>
          <p14:tracePt t="92111" x="4629150" y="4508500"/>
          <p14:tracePt t="92129" x="4621213" y="4457700"/>
          <p14:tracePt t="92145" x="4603750" y="4397375"/>
          <p14:tracePt t="92161" x="4594225" y="4329113"/>
          <p14:tracePt t="92178" x="4560888" y="4268788"/>
          <p14:tracePt t="92195" x="4535488" y="4208463"/>
          <p14:tracePt t="92211" x="4518025" y="4165600"/>
          <p14:tracePt t="92228" x="4500563" y="4140200"/>
          <p14:tracePt t="92245" x="4500563" y="4122738"/>
          <p14:tracePt t="92262" x="4500563" y="4106863"/>
          <p14:tracePt t="92265" x="4492625" y="4106863"/>
          <p14:tracePt t="92278" x="4483100" y="4089400"/>
          <p14:tracePt t="92295" x="4465638" y="4054475"/>
          <p14:tracePt t="92312" x="4457700" y="4029075"/>
          <p14:tracePt t="92329" x="4440238" y="3986213"/>
          <p14:tracePt t="92345" x="4414838" y="3943350"/>
          <p14:tracePt t="92362" x="4389438" y="3900488"/>
          <p14:tracePt t="92378" x="4371975" y="3875088"/>
          <p14:tracePt t="92396" x="4371975" y="3857625"/>
          <p14:tracePt t="92608" x="4364038" y="3857625"/>
          <p14:tracePt t="92616" x="4354513" y="3857625"/>
          <p14:tracePt t="92664" x="4346575" y="3857625"/>
          <p14:tracePt t="92688" x="4337050" y="3857625"/>
          <p14:tracePt t="92704" x="4329113" y="3857625"/>
          <p14:tracePt t="92720" x="4321175" y="3857625"/>
          <p14:tracePt t="92736" x="4311650" y="3865563"/>
          <p14:tracePt t="92753" x="4303713" y="3875088"/>
          <p14:tracePt t="92768" x="4294188" y="3892550"/>
          <p14:tracePt t="92775" x="4286250" y="3892550"/>
          <p14:tracePt t="92784" x="4278313" y="3900488"/>
          <p14:tracePt t="92800" x="4268788" y="3908425"/>
          <p14:tracePt t="92813" x="4260850" y="3908425"/>
          <p14:tracePt t="92829" x="4251325" y="3925888"/>
          <p14:tracePt t="92847" x="4225925" y="3943350"/>
          <p14:tracePt t="92863" x="4208463" y="3951288"/>
          <p14:tracePt t="92880" x="4200525" y="3960813"/>
          <p14:tracePt t="92896" x="4183063" y="3978275"/>
          <p14:tracePt t="92914" x="4165600" y="3986213"/>
          <p14:tracePt t="92930" x="4157663" y="3994150"/>
          <p14:tracePt t="92946" x="4140200" y="4003675"/>
          <p14:tracePt t="92963" x="4132263" y="4021138"/>
          <p14:tracePt t="92981" x="4106863" y="4037013"/>
          <p14:tracePt t="92997" x="4089400" y="4054475"/>
          <p14:tracePt t="93013" x="4079875" y="4071938"/>
          <p14:tracePt t="93030" x="4054475" y="4089400"/>
          <p14:tracePt t="93047" x="4046538" y="4114800"/>
          <p14:tracePt t="93063" x="4037013" y="4132263"/>
          <p14:tracePt t="93080" x="4021138" y="4149725"/>
          <p14:tracePt t="93097" x="4011613" y="4157663"/>
          <p14:tracePt t="93114" x="4003675" y="4183063"/>
          <p14:tracePt t="93130" x="3994150" y="4200525"/>
          <p14:tracePt t="93147" x="3986213" y="4217988"/>
          <p14:tracePt t="93163" x="3978275" y="4235450"/>
          <p14:tracePt t="93181" x="3968750" y="4251325"/>
          <p14:tracePt t="93197" x="3960813" y="4278313"/>
          <p14:tracePt t="93213" x="3943350" y="4303713"/>
          <p14:tracePt t="93230" x="3935413" y="4311650"/>
          <p14:tracePt t="93248" x="3925888" y="4337050"/>
          <p14:tracePt t="93264" x="3917950" y="4346575"/>
          <p14:tracePt t="93281" x="3908425" y="4364038"/>
          <p14:tracePt t="93297" x="3900488" y="4379913"/>
          <p14:tracePt t="93314" x="3900488" y="4397375"/>
          <p14:tracePt t="93331" x="3892550" y="4414838"/>
          <p14:tracePt t="93347" x="3883025" y="4432300"/>
          <p14:tracePt t="93364" x="3883025" y="4457700"/>
          <p14:tracePt t="93381" x="3875088" y="4465638"/>
          <p14:tracePt t="93397" x="3875088" y="4483100"/>
          <p14:tracePt t="93414" x="3875088" y="4508500"/>
          <p14:tracePt t="93431" x="3865563" y="4518025"/>
          <p14:tracePt t="93448" x="3857625" y="4551363"/>
          <p14:tracePt t="93464" x="3857625" y="4578350"/>
          <p14:tracePt t="93481" x="3840163" y="4611688"/>
          <p14:tracePt t="93497" x="3840163" y="4646613"/>
          <p14:tracePt t="93515" x="3840163" y="4672013"/>
          <p14:tracePt t="93531" x="3832225" y="4706938"/>
          <p14:tracePt t="93547" x="3832225" y="4722813"/>
          <p14:tracePt t="93564" x="3832225" y="4749800"/>
          <p14:tracePt t="93582" x="3832225" y="4775200"/>
          <p14:tracePt t="93598" x="3832225" y="4792663"/>
          <p14:tracePt t="93615" x="3832225" y="4808538"/>
          <p14:tracePt t="93632" x="3832225" y="4843463"/>
          <p14:tracePt t="93649" x="3832225" y="4860925"/>
          <p14:tracePt t="93665" x="3832225" y="4886325"/>
          <p14:tracePt t="93681" x="3832225" y="4903788"/>
          <p14:tracePt t="93698" x="3832225" y="4921250"/>
          <p14:tracePt t="93715" x="3840163" y="4929188"/>
          <p14:tracePt t="93731" x="3840163" y="4937125"/>
          <p14:tracePt t="93748" x="3849688" y="4954588"/>
          <p14:tracePt t="93765" x="3857625" y="4964113"/>
          <p14:tracePt t="93783" x="3857625" y="4979988"/>
          <p14:tracePt t="93798" x="3857625" y="4989513"/>
          <p14:tracePt t="93815" x="3857625" y="4997450"/>
          <p14:tracePt t="93832" x="3865563" y="4997450"/>
          <p14:tracePt t="93849" x="3865563" y="5006975"/>
          <p14:tracePt t="94313" x="3875088" y="5006975"/>
          <p14:tracePt t="94440" x="3883025" y="5006975"/>
          <p14:tracePt t="94448" x="3883025" y="4997450"/>
          <p14:tracePt t="94520" x="3892550" y="4989513"/>
          <p14:tracePt t="94808" x="3892550" y="4979988"/>
          <p14:tracePt t="94816" x="3892550" y="4972050"/>
          <p14:tracePt t="94825" x="3900488" y="4972050"/>
          <p14:tracePt t="94856" x="3900488" y="4964113"/>
          <p14:tracePt t="94864" x="3908425" y="4964113"/>
          <p14:tracePt t="94880" x="3917950" y="4964113"/>
          <p14:tracePt t="94888" x="3917950" y="4954588"/>
          <p14:tracePt t="94901" x="3925888" y="4954588"/>
          <p14:tracePt t="94917" x="3935413" y="4954588"/>
          <p14:tracePt t="94934" x="3951288" y="4946650"/>
          <p14:tracePt t="94952" x="4003675" y="4921250"/>
          <p14:tracePt t="94967" x="4021138" y="4911725"/>
          <p14:tracePt t="94984" x="4079875" y="4894263"/>
          <p14:tracePt t="95001" x="4140200" y="4878388"/>
          <p14:tracePt t="95018" x="4235450" y="4868863"/>
          <p14:tracePt t="95035" x="4354513" y="4860925"/>
          <p14:tracePt t="95051" x="4440238" y="4851400"/>
          <p14:tracePt t="95068" x="4500563" y="4851400"/>
          <p14:tracePt t="95085" x="4535488" y="4851400"/>
          <p14:tracePt t="95101" x="4560888" y="4851400"/>
          <p14:tracePt t="95118" x="4568825" y="4851400"/>
          <p14:tracePt t="95134" x="4578350" y="4843463"/>
          <p14:tracePt t="95152" x="4594225" y="4843463"/>
          <p14:tracePt t="95168" x="4611688" y="4826000"/>
          <p14:tracePt t="95185" x="4621213" y="4826000"/>
          <p14:tracePt t="95201" x="4629150" y="4818063"/>
          <p14:tracePt t="95235" x="4637088" y="4808538"/>
          <p14:tracePt t="95251" x="4654550" y="4792663"/>
          <p14:tracePt t="95268" x="4654550" y="4783138"/>
          <p14:tracePt t="95286" x="4664075" y="4783138"/>
          <p14:tracePt t="95302" x="4672013" y="4775200"/>
          <p14:tracePt t="95318" x="4679950" y="4775200"/>
          <p14:tracePt t="95335" x="4689475" y="4775200"/>
          <p14:tracePt t="95353" x="4697413" y="4765675"/>
          <p14:tracePt t="95369" x="4697413" y="4757738"/>
          <p14:tracePt t="95385" x="4706938" y="4757738"/>
          <p14:tracePt t="95419" x="4714875" y="4749800"/>
          <p14:tracePt t="95436" x="4722813" y="4749800"/>
          <p14:tracePt t="98921" x="4732338" y="4749800"/>
          <p14:tracePt t="98929" x="4732338" y="4740275"/>
          <p14:tracePt t="98945" x="4732338" y="4732338"/>
          <p14:tracePt t="98960" x="4732338" y="4722813"/>
          <p14:tracePt t="98977" x="4732338" y="4714875"/>
          <p14:tracePt t="98994" x="4732338" y="4706938"/>
          <p14:tracePt t="99010" x="4732338" y="4689475"/>
          <p14:tracePt t="99027" x="4732338" y="4679950"/>
          <p14:tracePt t="99044" x="4732338" y="4664075"/>
          <p14:tracePt t="99061" x="4732338" y="4646613"/>
          <p14:tracePt t="99077" x="4732338" y="4621213"/>
          <p14:tracePt t="99094" x="4714875" y="4586288"/>
          <p14:tracePt t="99110" x="4689475" y="4518025"/>
          <p14:tracePt t="99128" x="4672013" y="4457700"/>
          <p14:tracePt t="99143" x="4672013" y="4371975"/>
          <p14:tracePt t="99160" x="4664075" y="4278313"/>
          <p14:tracePt t="99177" x="4637088" y="4132263"/>
          <p14:tracePt t="99194" x="4586288" y="4037013"/>
          <p14:tracePt t="99210" x="4551363" y="3986213"/>
          <p14:tracePt t="99227" x="4535488" y="3943350"/>
          <p14:tracePt t="99244" x="4535488" y="3908425"/>
          <p14:tracePt t="99261" x="4535488" y="3892550"/>
          <p14:tracePt t="99277" x="4518025" y="3875088"/>
          <p14:tracePt t="99294" x="4492625" y="3832225"/>
          <p14:tracePt t="99311" x="4475163" y="3797300"/>
          <p14:tracePt t="99328" x="4465638" y="3771900"/>
          <p14:tracePt t="99344" x="4465638" y="3763963"/>
          <p14:tracePt t="99361" x="4465638" y="3736975"/>
          <p14:tracePt t="99378" x="4457700" y="3736975"/>
          <p14:tracePt t="99395" x="4449763" y="3729038"/>
          <p14:tracePt t="99411" x="4440238" y="3721100"/>
          <p14:tracePt t="99427" x="4422775" y="3711575"/>
          <p14:tracePt t="99444" x="4414838" y="3711575"/>
          <p14:tracePt t="99462" x="4397375" y="3711575"/>
          <p14:tracePt t="99478" x="4379913" y="3711575"/>
          <p14:tracePt t="99494" x="4364038" y="3711575"/>
          <p14:tracePt t="99511" x="4329113" y="3711575"/>
          <p14:tracePt t="99528" x="4303713" y="3711575"/>
          <p14:tracePt t="99544" x="4286250" y="3721100"/>
          <p14:tracePt t="99561" x="4278313" y="3729038"/>
          <p14:tracePt t="99578" x="4278313" y="3746500"/>
          <p14:tracePt t="99595" x="4278313" y="3754438"/>
          <p14:tracePt t="99611" x="4278313" y="3763963"/>
          <p14:tracePt t="99628" x="4278313" y="3779838"/>
          <p14:tracePt t="99645" x="4278313" y="3789363"/>
          <p14:tracePt t="99761" x="4278313" y="3797300"/>
          <p14:tracePt t="99777" x="4278313" y="3806825"/>
          <p14:tracePt t="99793" x="4286250" y="3806825"/>
          <p14:tracePt t="99801" x="4286250" y="3814763"/>
          <p14:tracePt t="99812" x="4303713" y="3822700"/>
          <p14:tracePt t="99828" x="4337050" y="3865563"/>
          <p14:tracePt t="99846" x="4379913" y="3900488"/>
          <p14:tracePt t="99862" x="4422775" y="3951288"/>
          <p14:tracePt t="99879" x="4465638" y="4011613"/>
          <p14:tracePt t="99895" x="4500563" y="4071938"/>
          <p14:tracePt t="99913" x="4560888" y="4165600"/>
          <p14:tracePt t="99929" x="4603750" y="4225925"/>
          <p14:tracePt t="99946" x="4637088" y="4294188"/>
          <p14:tracePt t="99962" x="4664075" y="4337050"/>
          <p14:tracePt t="99980" x="4679950" y="4379913"/>
          <p14:tracePt t="99995" x="4706938" y="4414838"/>
          <p14:tracePt t="100012" x="4714875" y="4465638"/>
          <p14:tracePt t="100029" x="4722813" y="4492625"/>
          <p14:tracePt t="100046" x="4722813" y="4518025"/>
          <p14:tracePt t="100062" x="4722813" y="4535488"/>
          <p14:tracePt t="100079" x="4722813" y="4560888"/>
          <p14:tracePt t="100096" x="4722813" y="4578350"/>
          <p14:tracePt t="100113" x="4722813" y="4603750"/>
          <p14:tracePt t="100129" x="4722813" y="4621213"/>
          <p14:tracePt t="100146" x="4722813" y="4637088"/>
          <p14:tracePt t="100163" x="4722813" y="4654550"/>
          <p14:tracePt t="100180" x="4722813" y="4664075"/>
          <p14:tracePt t="100196" x="4722813" y="4679950"/>
          <p14:tracePt t="100212" x="4722813" y="4689475"/>
          <p14:tracePt t="100230" x="4722813" y="4706938"/>
          <p14:tracePt t="100247" x="4722813" y="4714875"/>
          <p14:tracePt t="100263" x="4722813" y="4732338"/>
          <p14:tracePt t="100280" x="4722813" y="4740275"/>
          <p14:tracePt t="100296" x="4722813" y="4749800"/>
          <p14:tracePt t="100346" x="4722813" y="4757738"/>
          <p14:tracePt t="100354" x="4732338" y="4757738"/>
          <p14:tracePt t="100363" x="4740275" y="4765675"/>
          <p14:tracePt t="100386" x="4740275" y="4775200"/>
          <p14:tracePt t="100402" x="4749800" y="4775200"/>
          <p14:tracePt t="101226" x="4749800" y="4783138"/>
          <p14:tracePt t="101522" x="4749800" y="4775200"/>
          <p14:tracePt t="101618" x="4749800" y="4765675"/>
          <p14:tracePt t="101626" x="4749800" y="4757738"/>
          <p14:tracePt t="102778" x="4749800" y="4749800"/>
          <p14:tracePt t="102794" x="4749800" y="4740275"/>
          <p14:tracePt t="102802" x="4749800" y="4722813"/>
          <p14:tracePt t="102810" x="4740275" y="4706938"/>
          <p14:tracePt t="102818" x="4732338" y="4679950"/>
          <p14:tracePt t="102835" x="4697413" y="4621213"/>
          <p14:tracePt t="102853" x="4664075" y="4560888"/>
          <p14:tracePt t="102869" x="4629150" y="4508500"/>
          <p14:tracePt t="102885" x="4578350" y="4422775"/>
          <p14:tracePt t="102902" x="4525963" y="4354513"/>
          <p14:tracePt t="102919" x="4475163" y="4286250"/>
          <p14:tracePt t="102936" x="4440238" y="4225925"/>
          <p14:tracePt t="102952" x="4406900" y="4157663"/>
          <p14:tracePt t="102969" x="4371975" y="4122738"/>
          <p14:tracePt t="102986" x="4346575" y="4079875"/>
          <p14:tracePt t="103002" x="4337050" y="4064000"/>
          <p14:tracePt t="103019" x="4321175" y="4054475"/>
          <p14:tracePt t="103036" x="4321175" y="4046538"/>
          <p14:tracePt t="103053" x="4311650" y="4021138"/>
          <p14:tracePt t="103069" x="4294188" y="4003675"/>
          <p14:tracePt t="103086" x="4286250" y="3978275"/>
          <p14:tracePt t="103103" x="4278313" y="3968750"/>
          <p14:tracePt t="103120" x="4268788" y="3960813"/>
          <p14:tracePt t="103136" x="4260850" y="3951288"/>
          <p14:tracePt t="103152" x="4260850" y="3943350"/>
          <p14:tracePt t="103170" x="4243388" y="3925888"/>
          <p14:tracePt t="103187" x="4243388" y="3917950"/>
          <p14:tracePt t="103203" x="4235450" y="3908425"/>
          <p14:tracePt t="103219" x="4225925" y="3908425"/>
          <p14:tracePt t="103236" x="4217988" y="3908425"/>
          <p14:tracePt t="103253" x="4217988" y="3900488"/>
          <p14:tracePt t="103282" x="4208463" y="3900488"/>
          <p14:tracePt t="103299" x="4200525" y="3900488"/>
          <p14:tracePt t="103314" x="4192588" y="3900488"/>
          <p14:tracePt t="103330" x="4183063" y="3900488"/>
          <p14:tracePt t="103346" x="4175125" y="3900488"/>
          <p14:tracePt t="103354" x="4165600" y="3900488"/>
          <p14:tracePt t="103370" x="4149725" y="3908425"/>
          <p14:tracePt t="103387" x="4132263" y="3917950"/>
          <p14:tracePt t="103403" x="4114800" y="3925888"/>
          <p14:tracePt t="103420" x="4106863" y="3943350"/>
          <p14:tracePt t="103437" x="4079875" y="3968750"/>
          <p14:tracePt t="103454" x="4071938" y="3978275"/>
          <p14:tracePt t="103470" x="4046538" y="4011613"/>
          <p14:tracePt t="103487" x="4021138" y="4046538"/>
          <p14:tracePt t="103503" x="3994150" y="4079875"/>
          <p14:tracePt t="103521" x="3968750" y="4114800"/>
          <p14:tracePt t="103537" x="3951288" y="4149725"/>
          <p14:tracePt t="103554" x="3917950" y="4183063"/>
          <p14:tracePt t="103571" x="3900488" y="4217988"/>
          <p14:tracePt t="103588" x="3883025" y="4243388"/>
          <p14:tracePt t="103604" x="3865563" y="4278313"/>
          <p14:tracePt t="103620" x="3840163" y="4303713"/>
          <p14:tracePt t="103637" x="3840163" y="4329113"/>
          <p14:tracePt t="103654" x="3832225" y="4346575"/>
          <p14:tracePt t="103670" x="3822700" y="4364038"/>
          <p14:tracePt t="103687" x="3806825" y="4389438"/>
          <p14:tracePt t="103704" x="3806825" y="4414838"/>
          <p14:tracePt t="103721" x="3797300" y="4440238"/>
          <p14:tracePt t="103737" x="3797300" y="4465638"/>
          <p14:tracePt t="103754" x="3797300" y="4492625"/>
          <p14:tracePt t="103771" x="3797300" y="4508500"/>
          <p14:tracePt t="103788" x="3797300" y="4543425"/>
          <p14:tracePt t="103804" x="3797300" y="4560888"/>
          <p14:tracePt t="103821" x="3797300" y="4578350"/>
          <p14:tracePt t="103838" x="3797300" y="4603750"/>
          <p14:tracePt t="103855" x="3797300" y="4629150"/>
          <p14:tracePt t="103871" x="3814763" y="4654550"/>
          <p14:tracePt t="103887" x="3822700" y="4689475"/>
          <p14:tracePt t="103904" x="3840163" y="4706938"/>
          <p14:tracePt t="103922" x="3849688" y="4732338"/>
          <p14:tracePt t="103938" x="3857625" y="4765675"/>
          <p14:tracePt t="103955" x="3865563" y="4783138"/>
          <p14:tracePt t="103971" x="3875088" y="4800600"/>
          <p14:tracePt t="103988" x="3883025" y="4818063"/>
          <p14:tracePt t="104005" x="3883025" y="4843463"/>
          <p14:tracePt t="104021" x="3900488" y="4860925"/>
          <p14:tracePt t="104038" x="3900488" y="4878388"/>
          <p14:tracePt t="104055" x="3908425" y="4894263"/>
          <p14:tracePt t="104071" x="3908425" y="4903788"/>
          <p14:tracePt t="104088" x="3908425" y="4911725"/>
          <p14:tracePt t="104105" x="3917950" y="4929188"/>
          <p14:tracePt t="104122" x="3917950" y="4937125"/>
          <p14:tracePt t="104142" x="3925888" y="4946650"/>
          <p14:tracePt t="104155" x="3925888" y="4954588"/>
          <p14:tracePt t="104173" x="3925888" y="4964113"/>
          <p14:tracePt t="104191" x="3935413" y="4972050"/>
          <p14:tracePt t="104223" x="3935413" y="4979988"/>
          <p14:tracePt t="104947" x="3935413" y="4972050"/>
          <p14:tracePt t="104963" x="3935413" y="4964113"/>
          <p14:tracePt t="104971" x="3935413" y="4954588"/>
          <p14:tracePt t="104979" x="3925888" y="4954588"/>
          <p14:tracePt t="104990" x="3925888" y="4946650"/>
          <p14:tracePt t="105006" x="3925888" y="4937125"/>
          <p14:tracePt t="105024" x="3925888" y="4929188"/>
          <p14:tracePt t="105040" x="3917950" y="4921250"/>
          <p14:tracePt t="105057" x="3917950" y="4911725"/>
          <p14:tracePt t="105073" x="3908425" y="4903788"/>
          <p14:tracePt t="105091" x="3908425" y="4886325"/>
          <p14:tracePt t="105107" x="3908425" y="4878388"/>
          <p14:tracePt t="105124" x="3900488" y="4860925"/>
          <p14:tracePt t="105140" x="3892550" y="4851400"/>
          <p14:tracePt t="105158" x="3892550" y="4843463"/>
          <p14:tracePt t="105174" x="3883025" y="4835525"/>
          <p14:tracePt t="105191" x="3883025" y="4826000"/>
          <p14:tracePt t="105207" x="3883025" y="4818063"/>
          <p14:tracePt t="105225" x="3883025" y="4808538"/>
          <p14:tracePt t="105240" x="3875088" y="4808538"/>
          <p14:tracePt t="105299" x="3875088" y="4800600"/>
          <p14:tracePt t="105355" x="3875088" y="4792663"/>
          <p14:tracePt t="105363" x="3865563" y="4792663"/>
          <p14:tracePt t="105375" x="3857625" y="4792663"/>
          <p14:tracePt t="106171" x="3857625" y="4800600"/>
          <p14:tracePt t="106187" x="3857625" y="4808538"/>
          <p14:tracePt t="106195" x="3865563" y="4808538"/>
          <p14:tracePt t="106209" x="3865563" y="4818063"/>
          <p14:tracePt t="106226" x="3875088" y="4826000"/>
          <p14:tracePt t="106260" x="3875088" y="4835525"/>
          <p14:tracePt t="106291" x="3883025" y="4835525"/>
          <p14:tracePt t="106307" x="3883025" y="4843463"/>
          <p14:tracePt t="106331" x="3892550" y="4851400"/>
          <p14:tracePt t="106339" x="3900488" y="4851400"/>
          <p14:tracePt t="106348" x="3900488" y="4860925"/>
          <p14:tracePt t="106360" x="3900488" y="4868863"/>
          <p14:tracePt t="106377" x="3900488" y="4878388"/>
          <p14:tracePt t="106393" x="3908425" y="4894263"/>
          <p14:tracePt t="106410" x="3925888" y="4903788"/>
          <p14:tracePt t="106427" x="3935413" y="4911725"/>
          <p14:tracePt t="106460" x="3943350" y="4921250"/>
          <p14:tracePt t="106477" x="3951288" y="4929188"/>
          <p14:tracePt t="106493" x="3960813" y="4929188"/>
          <p14:tracePt t="106511" x="3968750" y="4937125"/>
          <p14:tracePt t="106543" x="3978275" y="4946650"/>
          <p14:tracePt t="106560" x="4003675" y="4972050"/>
          <p14:tracePt t="106578" x="4029075" y="5006975"/>
          <p14:tracePt t="106594" x="4046538" y="5040313"/>
          <p14:tracePt t="106610" x="4071938" y="5057775"/>
          <p14:tracePt t="106627" x="4071938" y="5065713"/>
          <p14:tracePt t="106757" x="4071938" y="5057775"/>
          <p14:tracePt t="106763" x="4064000" y="5057775"/>
          <p14:tracePt t="106778" x="4064000" y="5049838"/>
          <p14:tracePt t="106794" x="4046538" y="5022850"/>
          <p14:tracePt t="106811" x="4029075" y="4979988"/>
          <p14:tracePt t="106829" x="4003675" y="4954588"/>
          <p14:tracePt t="106844" x="3986213" y="4937125"/>
          <p14:tracePt t="106861" x="3960813" y="4911725"/>
          <p14:tracePt t="106877" x="3951288" y="4903788"/>
          <p14:tracePt t="106896" x="3935413" y="4886325"/>
          <p14:tracePt t="106911" x="3917950" y="4868863"/>
          <p14:tracePt t="106928" x="3917950" y="4860925"/>
          <p14:tracePt t="106944" x="3908425" y="4851400"/>
          <p14:tracePt t="106962" x="3908425" y="4835525"/>
          <p14:tracePt t="106978" x="3900488" y="4818063"/>
          <p14:tracePt t="106994" x="3892550" y="4800600"/>
          <p14:tracePt t="107011" x="3892550" y="4792663"/>
          <p14:tracePt t="107029" x="3892550" y="4783138"/>
          <p14:tracePt t="107045" x="3892550" y="4775200"/>
          <p14:tracePt t="107061" x="3883025" y="4757738"/>
          <p14:tracePt t="107078" x="3883025" y="4749800"/>
          <p14:tracePt t="107095" x="3883025" y="4740275"/>
          <p14:tracePt t="107139" x="3883025" y="4732338"/>
          <p14:tracePt t="107163" x="3875088" y="4732338"/>
          <p14:tracePt t="109604" x="3875088" y="4740275"/>
          <p14:tracePt t="109620" x="3875088" y="4749800"/>
          <p14:tracePt t="109628" x="3883025" y="4749800"/>
          <p14:tracePt t="109652" x="3892550" y="4749800"/>
          <p14:tracePt t="109660" x="3892550" y="4757738"/>
          <p14:tracePt t="109676" x="3892550" y="4765675"/>
          <p14:tracePt t="109700" x="3900488" y="4775200"/>
          <p14:tracePt t="109916" x="3900488" y="4765675"/>
          <p14:tracePt t="109924" x="3900488" y="4757738"/>
          <p14:tracePt t="109940" x="3900488" y="4749800"/>
          <p14:tracePt t="109956" x="3908425" y="4740275"/>
          <p14:tracePt t="109972" x="3917950" y="4722813"/>
          <p14:tracePt t="109984" x="3925888" y="4714875"/>
          <p14:tracePt t="110002" x="3951288" y="4654550"/>
          <p14:tracePt t="110018" x="4003675" y="4586288"/>
          <p14:tracePt t="110035" x="4097338" y="4465638"/>
          <p14:tracePt t="110051" x="4354513" y="4243388"/>
          <p14:tracePt t="110069" x="4422775" y="4165600"/>
          <p14:tracePt t="110085" x="4432300" y="4140200"/>
          <p14:tracePt t="110101" x="4422775" y="4097338"/>
          <p14:tracePt t="110118" x="4389438" y="4064000"/>
          <p14:tracePt t="110135" x="4346575" y="4037013"/>
          <p14:tracePt t="110152" x="4329113" y="4003675"/>
          <p14:tracePt t="110168" x="4311650" y="3978275"/>
          <p14:tracePt t="110185" x="4311650" y="3968750"/>
          <p14:tracePt t="110202" x="4311650" y="3951288"/>
          <p14:tracePt t="110218" x="4311650" y="3935413"/>
          <p14:tracePt t="110235" x="4321175" y="3908425"/>
          <p14:tracePt t="110252" x="4337050" y="3865563"/>
          <p14:tracePt t="110269" x="4354513" y="3840163"/>
          <p14:tracePt t="110286" x="4364038" y="3814763"/>
          <p14:tracePt t="110302" x="4364038" y="3797300"/>
          <p14:tracePt t="110319" x="4364038" y="3789363"/>
          <p14:tracePt t="110336" x="4364038" y="3779838"/>
          <p14:tracePt t="110352" x="4364038" y="3771900"/>
          <p14:tracePt t="110500" x="4364038" y="3779838"/>
          <p14:tracePt t="110516" x="4354513" y="3789363"/>
          <p14:tracePt t="110532" x="4346575" y="3797300"/>
          <p14:tracePt t="110548" x="4346575" y="3806825"/>
          <p14:tracePt t="110556" x="4337050" y="3806825"/>
          <p14:tracePt t="110570" x="4337050" y="3814763"/>
          <p14:tracePt t="110586" x="4321175" y="3840163"/>
          <p14:tracePt t="110602" x="4294188" y="3865563"/>
          <p14:tracePt t="110620" x="4251325" y="3935413"/>
          <p14:tracePt t="110637" x="4208463" y="4003675"/>
          <p14:tracePt t="110653" x="4157663" y="4089400"/>
          <p14:tracePt t="110670" x="4122738" y="4157663"/>
          <p14:tracePt t="110686" x="4089400" y="4235450"/>
          <p14:tracePt t="110704" x="4054475" y="4311650"/>
          <p14:tracePt t="110720" x="4029075" y="4389438"/>
          <p14:tracePt t="110736" x="3994150" y="4432300"/>
          <p14:tracePt t="110753" x="3978275" y="4465638"/>
          <p14:tracePt t="110770" x="3951288" y="4500563"/>
          <p14:tracePt t="110772" x="3951288" y="4508500"/>
          <p14:tracePt t="110787" x="3951288" y="4518025"/>
          <p14:tracePt t="110803" x="3943350" y="4543425"/>
          <p14:tracePt t="110820" x="3908425" y="4578350"/>
          <p14:tracePt t="110837" x="3900488" y="4594225"/>
          <p14:tracePt t="110853" x="3883025" y="4611688"/>
          <p14:tracePt t="110870" x="3875088" y="4629150"/>
          <p14:tracePt t="110886" x="3865563" y="4637088"/>
          <p14:tracePt t="110904" x="3849688" y="4664075"/>
          <p14:tracePt t="110920" x="3832225" y="4697413"/>
          <p14:tracePt t="110937" x="3814763" y="4722813"/>
          <p14:tracePt t="110953" x="3789363" y="4740275"/>
          <p14:tracePt t="110971" x="3779838" y="4757738"/>
          <p14:tracePt t="110987" x="3763963" y="4765675"/>
          <p14:tracePt t="111004" x="3754438" y="4783138"/>
          <p14:tracePt t="111038" x="3746500" y="4792663"/>
          <p14:tracePt t="111070" x="3746500" y="4800600"/>
          <p14:tracePt t="111524" x="3754438" y="4800600"/>
          <p14:tracePt t="111604" x="3763963" y="4800600"/>
          <p14:tracePt t="111628" x="3771900" y="4800600"/>
          <p14:tracePt t="111636" x="3771900" y="4792663"/>
          <p14:tracePt t="111653" x="3779838" y="4792663"/>
          <p14:tracePt t="111676" x="3779838" y="4783138"/>
          <p14:tracePt t="111684" x="3789363" y="4783138"/>
          <p14:tracePt t="111701" x="3789363" y="4775200"/>
          <p14:tracePt t="111708" x="3797300" y="4775200"/>
          <p14:tracePt t="111722" x="3797300" y="4765675"/>
          <p14:tracePt t="111738" x="3814763" y="4749800"/>
          <p14:tracePt t="111756" x="3840163" y="4714875"/>
          <p14:tracePt t="111772" x="3875088" y="4646613"/>
          <p14:tracePt t="111789" x="3883025" y="4603750"/>
          <p14:tracePt t="111806" x="3900488" y="4551363"/>
          <p14:tracePt t="111823" x="3935413" y="4492625"/>
          <p14:tracePt t="111839" x="3960813" y="4422775"/>
          <p14:tracePt t="111855" x="4003675" y="4354513"/>
          <p14:tracePt t="111872" x="4037013" y="4294188"/>
          <p14:tracePt t="111889" x="4064000" y="4251325"/>
          <p14:tracePt t="111905" x="4089400" y="4208463"/>
          <p14:tracePt t="111922" x="4106863" y="4183063"/>
          <p14:tracePt t="111939" x="4122738" y="4149725"/>
          <p14:tracePt t="111956" x="4149725" y="4106863"/>
          <p14:tracePt t="111972" x="4175125" y="4071938"/>
          <p14:tracePt t="111989" x="4200525" y="4054475"/>
          <p14:tracePt t="112006" x="4217988" y="4037013"/>
          <p14:tracePt t="112024" x="4225925" y="4021138"/>
          <p14:tracePt t="112039" x="4243388" y="4003675"/>
          <p14:tracePt t="112056" x="4251325" y="3986213"/>
          <p14:tracePt t="112073" x="4260850" y="3968750"/>
          <p14:tracePt t="112090" x="4268788" y="3960813"/>
          <p14:tracePt t="112106" x="4278313" y="3951288"/>
          <p14:tracePt t="112123" x="4286250" y="3943350"/>
          <p14:tracePt t="112139" x="4294188" y="3925888"/>
          <p14:tracePt t="112157" x="4303713" y="3900488"/>
          <p14:tracePt t="112173" x="4311650" y="3892550"/>
          <p14:tracePt t="112190" x="4311650" y="3883025"/>
          <p14:tracePt t="112206" x="4311650" y="3875088"/>
          <p14:tracePt t="112224" x="4321175" y="3865563"/>
          <p14:tracePt t="112239" x="4321175" y="3857625"/>
          <p14:tracePt t="112301" x="4321175" y="3849688"/>
          <p14:tracePt t="112469" x="4321175" y="3857625"/>
          <p14:tracePt t="112477" x="4321175" y="3865563"/>
          <p14:tracePt t="112493" x="4311650" y="3875088"/>
          <p14:tracePt t="112507" x="4303713" y="3892550"/>
          <p14:tracePt t="112523" x="4294188" y="3917950"/>
          <p14:tracePt t="112541" x="4278313" y="3951288"/>
          <p14:tracePt t="112557" x="4268788" y="3986213"/>
          <p14:tracePt t="112574" x="4260850" y="4011613"/>
          <p14:tracePt t="112590" x="4243388" y="4037013"/>
          <p14:tracePt t="112608" x="4217988" y="4079875"/>
          <p14:tracePt t="112624" x="4200525" y="4106863"/>
          <p14:tracePt t="112641" x="4183063" y="4140200"/>
          <p14:tracePt t="112657" x="4165600" y="4175125"/>
          <p14:tracePt t="112674" x="4140200" y="4208463"/>
          <p14:tracePt t="112691" x="4122738" y="4243388"/>
          <p14:tracePt t="112707" x="4106863" y="4278313"/>
          <p14:tracePt t="112724" x="4079875" y="4311650"/>
          <p14:tracePt t="112741" x="4029075" y="4371975"/>
          <p14:tracePt t="112757" x="3994150" y="4414838"/>
          <p14:tracePt t="112774" x="3960813" y="4465638"/>
          <p14:tracePt t="112791" x="3935413" y="4500563"/>
          <p14:tracePt t="112808" x="3908425" y="4525963"/>
          <p14:tracePt t="112824" x="3892550" y="4560888"/>
          <p14:tracePt t="112841" x="3865563" y="4586288"/>
          <p14:tracePt t="112858" x="3857625" y="4621213"/>
          <p14:tracePt t="112875" x="3840163" y="4646613"/>
          <p14:tracePt t="112891" x="3822700" y="4672013"/>
          <p14:tracePt t="112908" x="3797300" y="4697413"/>
          <p14:tracePt t="112925" x="3779838" y="4722813"/>
          <p14:tracePt t="112942" x="3763963" y="4740275"/>
          <p14:tracePt t="112958" x="3754438" y="4749800"/>
          <p14:tracePt t="112975" x="3746500" y="4765675"/>
          <p14:tracePt t="112991" x="3746500" y="4775200"/>
          <p14:tracePt t="113008" x="3736975" y="4792663"/>
          <p14:tracePt t="113025" x="3729038" y="4800600"/>
          <p14:tracePt t="113042" x="3729038" y="4808538"/>
          <p14:tracePt t="113205" x="3736975" y="4808538"/>
          <p14:tracePt t="113221" x="3746500" y="4808538"/>
          <p14:tracePt t="113237" x="3754438" y="4808538"/>
          <p14:tracePt t="113245" x="3763963" y="4808538"/>
          <p14:tracePt t="113269" x="3771900" y="4808538"/>
          <p14:tracePt t="113293" x="3779838" y="4808538"/>
          <p14:tracePt t="113317" x="3789363" y="4800600"/>
          <p14:tracePt t="113325" x="3797300" y="4792663"/>
          <p14:tracePt t="113333" x="3814763" y="4792663"/>
          <p14:tracePt t="113343" x="3814763" y="4775200"/>
          <p14:tracePt t="113359" x="3840163" y="4749800"/>
          <p14:tracePt t="113375" x="3875088" y="4714875"/>
          <p14:tracePt t="113392" x="3917950" y="4664075"/>
          <p14:tracePt t="113410" x="3968750" y="4594225"/>
          <p14:tracePt t="113426" x="4029075" y="4525963"/>
          <p14:tracePt t="113442" x="4071938" y="4465638"/>
          <p14:tracePt t="113459" x="4097338" y="4406900"/>
          <p14:tracePt t="113476" x="4140200" y="4354513"/>
          <p14:tracePt t="113492" x="4157663" y="4303713"/>
          <p14:tracePt t="113509" x="4183063" y="4260850"/>
          <p14:tracePt t="113526" x="4200525" y="4217988"/>
          <p14:tracePt t="113543" x="4217988" y="4192588"/>
          <p14:tracePt t="113559" x="4243388" y="4157663"/>
          <p14:tracePt t="113576" x="4260850" y="4132263"/>
          <p14:tracePt t="113593" x="4294188" y="4097338"/>
          <p14:tracePt t="113610" x="4311650" y="4071938"/>
          <p14:tracePt t="113626" x="4337050" y="4046538"/>
          <p14:tracePt t="113643" x="4364038" y="4021138"/>
          <p14:tracePt t="113659" x="4371975" y="4003675"/>
          <p14:tracePt t="113677" x="4389438" y="3978275"/>
          <p14:tracePt t="113694" x="4389438" y="3960813"/>
          <p14:tracePt t="113710" x="4397375" y="3943350"/>
          <p14:tracePt t="113726" x="4397375" y="3935413"/>
          <p14:tracePt t="113743" x="4397375" y="3925888"/>
          <p14:tracePt t="113760" x="4397375" y="3917950"/>
          <p14:tracePt t="113776" x="4397375" y="3908425"/>
          <p14:tracePt t="113793" x="4397375" y="3900488"/>
          <p14:tracePt t="113941" x="4389438" y="3900488"/>
          <p14:tracePt t="113965" x="4379913" y="3900488"/>
          <p14:tracePt t="113973" x="4371975" y="3900488"/>
          <p14:tracePt t="114005" x="4364038" y="3900488"/>
          <p14:tracePt t="114029" x="4354513" y="3900488"/>
          <p14:tracePt t="114053" x="4346575" y="3900488"/>
          <p14:tracePt t="114061" x="4337050" y="3900488"/>
          <p14:tracePt t="114085" x="4329113" y="3900488"/>
          <p14:tracePt t="114101" x="4321175" y="3900488"/>
          <p14:tracePt t="114141" x="4311650" y="3900488"/>
          <p14:tracePt t="114149" x="4303713" y="3900488"/>
          <p14:tracePt t="114173" x="4294188" y="3900488"/>
          <p14:tracePt t="114189" x="4294188" y="3892550"/>
          <p14:tracePt t="114349" x="4294188" y="3883025"/>
          <p14:tracePt t="114365" x="4294188" y="3875088"/>
          <p14:tracePt t="114405" x="4303713" y="3875088"/>
          <p14:tracePt t="115262" x="4294188" y="3875088"/>
          <p14:tracePt t="115277" x="4286250" y="3875088"/>
          <p14:tracePt t="115286" x="4286250" y="3883025"/>
          <p14:tracePt t="115296" x="4268788" y="3883025"/>
          <p14:tracePt t="115313" x="4243388" y="3900488"/>
          <p14:tracePt t="115331" x="4225925" y="3925888"/>
          <p14:tracePt t="115346" x="4183063" y="3986213"/>
          <p14:tracePt t="115363" x="4132263" y="4046538"/>
          <p14:tracePt t="115380" x="4089400" y="4132263"/>
          <p14:tracePt t="115397" x="3960813" y="4311650"/>
          <p14:tracePt t="115413" x="3857625" y="4457700"/>
          <p14:tracePt t="115430" x="3763963" y="4611688"/>
          <p14:tracePt t="115448" x="3703638" y="4732338"/>
          <p14:tracePt t="115464" x="3694113" y="4808538"/>
          <p14:tracePt t="115480" x="3694113" y="4851400"/>
          <p14:tracePt t="115497" x="3694113" y="4868863"/>
          <p14:tracePt t="115513" x="3694113" y="4886325"/>
          <p14:tracePt t="115531" x="3703638" y="4886325"/>
          <p14:tracePt t="115547" x="3711575" y="4886325"/>
          <p14:tracePt t="115564" x="3721100" y="4886325"/>
          <p14:tracePt t="115580" x="3729038" y="4886325"/>
          <p14:tracePt t="115598" x="3754438" y="4886325"/>
          <p14:tracePt t="115614" x="3763963" y="4886325"/>
          <p14:tracePt t="115631" x="3779838" y="4886325"/>
          <p14:tracePt t="115647" x="3789363" y="4886325"/>
          <p14:tracePt t="115665" x="3797300" y="4886325"/>
          <p14:tracePt t="115680" x="3797300" y="4894263"/>
          <p14:tracePt t="115697" x="3806825" y="4894263"/>
          <p14:tracePt t="115714" x="3814763" y="4903788"/>
          <p14:tracePt t="115731" x="3814763" y="4911725"/>
          <p14:tracePt t="115747" x="3822700" y="4921250"/>
          <p14:tracePt t="115764" x="3832225" y="4921250"/>
          <p14:tracePt t="115766" x="3840163" y="4921250"/>
          <p14:tracePt t="115781" x="3849688" y="4921250"/>
          <p14:tracePt t="115798" x="3875088" y="4929188"/>
          <p14:tracePt t="115814" x="3892550" y="4929188"/>
          <p14:tracePt t="115831" x="3900488" y="4929188"/>
          <p14:tracePt t="115848" x="3917950" y="4929188"/>
          <p14:tracePt t="115866" x="3925888" y="4929188"/>
          <p14:tracePt t="115881" x="3935413" y="4929188"/>
          <p14:tracePt t="115898" x="3943350" y="4929188"/>
          <p14:tracePt t="115915" x="3951288" y="4929188"/>
          <p14:tracePt t="115933" x="3951288" y="4921250"/>
          <p14:tracePt t="115965" x="3960813" y="4894263"/>
          <p14:tracePt t="115982" x="3960813" y="4886325"/>
          <p14:tracePt t="115999" x="3960813" y="4878388"/>
          <p14:tracePt t="116054" x="3960813" y="4868863"/>
          <p14:tracePt t="116086" x="3960813" y="4860925"/>
          <p14:tracePt t="116126" x="3960813" y="4851400"/>
          <p14:tracePt t="116149" x="3960813" y="4843463"/>
          <p14:tracePt t="116157" x="3951288" y="4843463"/>
          <p14:tracePt t="116166" x="3951288" y="4835525"/>
          <p14:tracePt t="116182" x="3935413" y="4835525"/>
          <p14:tracePt t="116198" x="3917950" y="4818063"/>
          <p14:tracePt t="116215" x="3900488" y="4808538"/>
          <p14:tracePt t="116233" x="3883025" y="4783138"/>
          <p14:tracePt t="116249" x="3857625" y="4765675"/>
          <p14:tracePt t="116265" x="3840163" y="4757738"/>
          <p14:tracePt t="116282" x="3822700" y="4749800"/>
          <p14:tracePt t="116299" x="3814763" y="4732338"/>
          <p14:tracePt t="116315" x="3797300" y="4722813"/>
          <p14:tracePt t="116332" x="3789363" y="4706938"/>
          <p14:tracePt t="116349" x="3771900" y="4697413"/>
          <p14:tracePt t="116367" x="3763963" y="4672013"/>
          <p14:tracePt t="116382" x="3754438" y="4664075"/>
          <p14:tracePt t="116399" x="3746500" y="4637088"/>
          <p14:tracePt t="116415" x="3736975" y="4621213"/>
          <p14:tracePt t="116433" x="3721100" y="4611688"/>
          <p14:tracePt t="116449" x="3711575" y="4586288"/>
          <p14:tracePt t="116466" x="3703638" y="4568825"/>
          <p14:tracePt t="116482" x="3694113" y="4560888"/>
          <p14:tracePt t="116500" x="3678238" y="4543425"/>
          <p14:tracePt t="116516" x="3668713" y="4525963"/>
          <p14:tracePt t="116533" x="3660775" y="4500563"/>
          <p14:tracePt t="116549" x="3635375" y="4475163"/>
          <p14:tracePt t="116567" x="3608388" y="4449763"/>
          <p14:tracePt t="116583" x="3592513" y="4432300"/>
          <p14:tracePt t="116599" x="3582988" y="4414838"/>
          <p14:tracePt t="116616" x="3565525" y="4406900"/>
          <p14:tracePt t="116633" x="3557588" y="4389438"/>
          <p14:tracePt t="116650" x="3549650" y="4371975"/>
          <p14:tracePt t="116666" x="3540125" y="4354513"/>
          <p14:tracePt t="116683" x="3532188" y="4337050"/>
          <p14:tracePt t="116700" x="3522663" y="4321175"/>
          <p14:tracePt t="116716" x="3514725" y="4303713"/>
          <p14:tracePt t="116733" x="3506788" y="4278313"/>
          <p14:tracePt t="116750" x="3497263" y="4268788"/>
          <p14:tracePt t="116767" x="3489325" y="4251325"/>
          <p14:tracePt t="116783" x="3489325" y="4225925"/>
          <p14:tracePt t="116800" x="3489325" y="4208463"/>
          <p14:tracePt t="116817" x="3489325" y="4192588"/>
          <p14:tracePt t="116834" x="3489325" y="4183063"/>
          <p14:tracePt t="116850" x="3489325" y="4165600"/>
          <p14:tracePt t="116867" x="3489325" y="4157663"/>
          <p14:tracePt t="116883" x="3489325" y="4140200"/>
          <p14:tracePt t="116901" x="3489325" y="4132263"/>
          <p14:tracePt t="116917" x="3489325" y="4122738"/>
          <p14:tracePt t="116934" x="3489325" y="4114800"/>
          <p14:tracePt t="116958" x="3489325" y="4106863"/>
          <p14:tracePt t="116974" x="3489325" y="4097338"/>
          <p14:tracePt t="116990" x="3489325" y="4089400"/>
          <p14:tracePt t="117046" x="3489325" y="4079875"/>
          <p14:tracePt t="117054" x="3489325" y="4071938"/>
          <p14:tracePt t="117174" x="3479800" y="4071938"/>
          <p14:tracePt t="117182" x="3479800" y="4079875"/>
          <p14:tracePt t="117190" x="3479800" y="4089400"/>
          <p14:tracePt t="117201" x="3479800" y="4097338"/>
          <p14:tracePt t="117217" x="3479800" y="4122738"/>
          <p14:tracePt t="117234" x="3479800" y="4157663"/>
          <p14:tracePt t="117251" x="3479800" y="4200525"/>
          <p14:tracePt t="117268" x="3479800" y="4235450"/>
          <p14:tracePt t="117284" x="3489325" y="4278313"/>
          <p14:tracePt t="117301" x="3506788" y="4329113"/>
          <p14:tracePt t="117318" x="3514725" y="4371975"/>
          <p14:tracePt t="117335" x="3522663" y="4397375"/>
          <p14:tracePt t="117351" x="3549650" y="4422775"/>
          <p14:tracePt t="117368" x="3565525" y="4440238"/>
          <p14:tracePt t="117385" x="3582988" y="4457700"/>
          <p14:tracePt t="117401" x="3592513" y="4465638"/>
          <p14:tracePt t="117418" x="3600450" y="4465638"/>
          <p14:tracePt t="117435" x="3608388" y="4475163"/>
          <p14:tracePt t="117468" x="3617913" y="4475163"/>
          <p14:tracePt t="117485" x="3625850" y="4483100"/>
          <p14:tracePt t="117590" x="3625850" y="4492625"/>
          <p14:tracePt t="117646" x="3625850" y="4500563"/>
          <p14:tracePt t="117775" x="3617913" y="4500563"/>
          <p14:tracePt t="117798" x="3608388" y="4500563"/>
          <p14:tracePt t="117806" x="3600450" y="4500563"/>
          <p14:tracePt t="117830" x="3592513" y="4500563"/>
          <p14:tracePt t="117855" x="3592513" y="4492625"/>
          <p14:tracePt t="117862" x="3582988" y="4492625"/>
          <p14:tracePt t="117886" x="3582988" y="4483100"/>
          <p14:tracePt t="117894" x="3575050" y="4483100"/>
          <p14:tracePt t="117902" x="3565525" y="4483100"/>
          <p14:tracePt t="117919" x="3557588" y="4475163"/>
          <p14:tracePt t="117937" x="3557588" y="4465638"/>
          <p14:tracePt t="117952" x="3540125" y="4449763"/>
          <p14:tracePt t="117969" x="3532188" y="4432300"/>
          <p14:tracePt t="117986" x="3514725" y="4414838"/>
          <p14:tracePt t="118003" x="3497263" y="4406900"/>
          <p14:tracePt t="118019" x="3489325" y="4389438"/>
          <p14:tracePt t="118036" x="3489325" y="4379913"/>
          <p14:tracePt t="118053" x="3479800" y="4379913"/>
          <p14:tracePt t="118071" x="3479800" y="4371975"/>
          <p14:tracePt t="118086" x="3471863" y="4354513"/>
          <p14:tracePt t="118103" x="3463925" y="4346575"/>
          <p14:tracePt t="118119" x="3463925" y="4337050"/>
          <p14:tracePt t="118137" x="3454400" y="4329113"/>
          <p14:tracePt t="118153" x="3454400" y="4311650"/>
          <p14:tracePt t="118169" x="3454400" y="4303713"/>
          <p14:tracePt t="118186" x="3454400" y="4286250"/>
          <p14:tracePt t="118204" x="3454400" y="4278313"/>
          <p14:tracePt t="118220" x="3454400" y="4260850"/>
          <p14:tracePt t="118236" x="3454400" y="4251325"/>
          <p14:tracePt t="118253" x="3454400" y="4243388"/>
          <p14:tracePt t="118270" x="3479800" y="4235450"/>
          <p14:tracePt t="118286" x="3497263" y="4225925"/>
          <p14:tracePt t="118303" x="3514725" y="4208463"/>
          <p14:tracePt t="118320" x="3540125" y="4200525"/>
          <p14:tracePt t="118338" x="3575050" y="4192588"/>
          <p14:tracePt t="118353" x="3600450" y="4192588"/>
          <p14:tracePt t="118370" x="3635375" y="4183063"/>
          <p14:tracePt t="118387" x="3651250" y="4183063"/>
          <p14:tracePt t="118404" x="3668713" y="4183063"/>
          <p14:tracePt t="118420" x="3686175" y="4183063"/>
          <p14:tracePt t="118437" x="3703638" y="4183063"/>
          <p14:tracePt t="118454" x="3711575" y="4192588"/>
          <p14:tracePt t="118471" x="3729038" y="4200525"/>
          <p14:tracePt t="118487" x="3736975" y="4217988"/>
          <p14:tracePt t="118504" x="3754438" y="4243388"/>
          <p14:tracePt t="118520" x="3763963" y="4260850"/>
          <p14:tracePt t="118538" x="3763963" y="4268788"/>
          <p14:tracePt t="118554" x="3771900" y="4278313"/>
          <p14:tracePt t="118570" x="3771900" y="4286250"/>
          <p14:tracePt t="118587" x="3771900" y="4303713"/>
          <p14:tracePt t="118605" x="3771900" y="4321175"/>
          <p14:tracePt t="118620" x="3771900" y="4329113"/>
          <p14:tracePt t="118637" x="3771900" y="4346575"/>
          <p14:tracePt t="118654" x="3771900" y="4371975"/>
          <p14:tracePt t="118672" x="3771900" y="4379913"/>
          <p14:tracePt t="118687" x="3771900" y="4389438"/>
          <p14:tracePt t="118704" x="3771900" y="4397375"/>
          <p14:tracePt t="118721" x="3771900" y="4406900"/>
          <p14:tracePt t="118738" x="3763963" y="4406900"/>
          <p14:tracePt t="118754" x="3754438" y="4414838"/>
          <p14:tracePt t="118771" x="3746500" y="4414838"/>
          <p14:tracePt t="118787" x="3736975" y="4414838"/>
          <p14:tracePt t="118806" x="3729038" y="4414838"/>
          <p14:tracePt t="118821" x="3729038" y="4422775"/>
          <p14:tracePt t="118838" x="3721100" y="4422775"/>
          <p14:tracePt t="118855" x="3711575" y="4422775"/>
          <p14:tracePt t="118872" x="3703638" y="4422775"/>
          <p14:tracePt t="118888" x="3694113" y="4432300"/>
          <p14:tracePt t="118926" x="3694113" y="4440238"/>
          <p14:tracePt t="119591" x="3686175" y="4440238"/>
          <p14:tracePt t="119606" x="3678238" y="4440238"/>
          <p14:tracePt t="119614" x="3668713" y="4440238"/>
          <p14:tracePt t="119638" x="3660775" y="4440238"/>
          <p14:tracePt t="119655" x="3651250" y="4440238"/>
          <p14:tracePt t="119671" x="3643313" y="4440238"/>
          <p14:tracePt t="119679" x="3635375" y="4440238"/>
          <p14:tracePt t="119689" x="3617913" y="4440238"/>
          <p14:tracePt t="119706" x="3592513" y="4440238"/>
          <p14:tracePt t="119723" x="3565525" y="4440238"/>
          <p14:tracePt t="119740" x="3540125" y="4422775"/>
          <p14:tracePt t="119756" x="3522663" y="4422775"/>
          <p14:tracePt t="119758" x="3514725" y="4414838"/>
          <p14:tracePt t="119790" x="3497263" y="4389438"/>
          <p14:tracePt t="119807" x="3489325" y="4379913"/>
          <p14:tracePt t="119823" x="3479800" y="4371975"/>
          <p14:tracePt t="119840" x="3479800" y="4354513"/>
          <p14:tracePt t="119857" x="3471863" y="4346575"/>
          <p14:tracePt t="119875" x="3471863" y="4337050"/>
          <p14:tracePt t="119890" x="3471863" y="4329113"/>
          <p14:tracePt t="119907" x="3471863" y="4311650"/>
          <p14:tracePt t="119923" x="3471863" y="4294188"/>
          <p14:tracePt t="119941" x="3471863" y="4278313"/>
          <p14:tracePt t="119957" x="3489325" y="4260850"/>
          <p14:tracePt t="119973" x="3497263" y="4243388"/>
          <p14:tracePt t="119990" x="3514725" y="4217988"/>
          <p14:tracePt t="120008" x="3522663" y="4208463"/>
          <p14:tracePt t="120024" x="3540125" y="4192588"/>
          <p14:tracePt t="120041" x="3549650" y="4183063"/>
          <p14:tracePt t="120057" x="3557588" y="4183063"/>
          <p14:tracePt t="120074" x="3565525" y="4175125"/>
          <p14:tracePt t="120091" x="3575050" y="4175125"/>
          <p14:tracePt t="120107" x="3582988" y="4175125"/>
          <p14:tracePt t="120124" x="3600450" y="4175125"/>
          <p14:tracePt t="120141" x="3608388" y="4183063"/>
          <p14:tracePt t="120157" x="3635375" y="4200525"/>
          <p14:tracePt t="120174" x="3668713" y="4225925"/>
          <p14:tracePt t="120191" x="3678238" y="4235450"/>
          <p14:tracePt t="120209" x="3686175" y="4251325"/>
          <p14:tracePt t="120224" x="3694113" y="4260850"/>
          <p14:tracePt t="120241" x="3711575" y="4286250"/>
          <p14:tracePt t="120257" x="3711575" y="4303713"/>
          <p14:tracePt t="120275" x="3721100" y="4321175"/>
          <p14:tracePt t="120291" x="3721100" y="4337050"/>
          <p14:tracePt t="120308" x="3729038" y="4346575"/>
          <p14:tracePt t="120324" x="3729038" y="4354513"/>
          <p14:tracePt t="120342" x="3729038" y="4364038"/>
          <p14:tracePt t="120358" x="3729038" y="4379913"/>
          <p14:tracePt t="120375" x="3729038" y="4389438"/>
          <p14:tracePt t="120391" x="3721100" y="4389438"/>
          <p14:tracePt t="120409" x="3711575" y="4397375"/>
          <p14:tracePt t="120424" x="3694113" y="4414838"/>
          <p14:tracePt t="120442" x="3678238" y="4422775"/>
          <p14:tracePt t="120458" x="3660775" y="4432300"/>
          <p14:tracePt t="120475" x="3643313" y="4440238"/>
          <p14:tracePt t="120491" x="3635375" y="4440238"/>
          <p14:tracePt t="120508" x="3625850" y="4440238"/>
          <p14:tracePt t="120525" x="3608388" y="4440238"/>
          <p14:tracePt t="120542" x="3592513" y="4440238"/>
          <p14:tracePt t="120558" x="3582988" y="4432300"/>
          <p14:tracePt t="120575" x="3575050" y="4432300"/>
          <p14:tracePt t="120592" x="3565525" y="4422775"/>
          <p14:tracePt t="120609" x="3557588" y="4422775"/>
          <p14:tracePt t="120625" x="3549650" y="4414838"/>
          <p14:tracePt t="120658" x="3532188" y="4414838"/>
          <p14:tracePt t="120676" x="3522663" y="4397375"/>
          <p14:tracePt t="120709" x="3522663" y="4389438"/>
          <p14:tracePt t="120725" x="3514725" y="4389438"/>
          <p14:tracePt t="120743" x="3514725" y="4371975"/>
          <p14:tracePt t="120759" x="3514725" y="4364038"/>
          <p14:tracePt t="120775" x="3514725" y="4354513"/>
          <p14:tracePt t="120792" x="3514725" y="4346575"/>
          <p14:tracePt t="120809" x="3514725" y="4337050"/>
          <p14:tracePt t="120825" x="3514725" y="4321175"/>
          <p14:tracePt t="120842" x="3514725" y="4311650"/>
          <p14:tracePt t="120859" x="3532188" y="4303713"/>
          <p14:tracePt t="120876" x="3540125" y="4286250"/>
          <p14:tracePt t="120892" x="3557588" y="4286250"/>
          <p14:tracePt t="120909" x="3575050" y="4268788"/>
          <p14:tracePt t="120925" x="3582988" y="4260850"/>
          <p14:tracePt t="120943" x="3600450" y="4260850"/>
          <p14:tracePt t="120959" x="3608388" y="4260850"/>
          <p14:tracePt t="120976" x="3617913" y="4260850"/>
          <p14:tracePt t="120992" x="3635375" y="4260850"/>
          <p14:tracePt t="121010" x="3643313" y="4260850"/>
          <p14:tracePt t="121043" x="3651250" y="4260850"/>
          <p14:tracePt t="121059" x="3660775" y="4260850"/>
          <p14:tracePt t="121077" x="3668713" y="4278313"/>
          <p14:tracePt t="121093" x="3678238" y="4294188"/>
          <p14:tracePt t="121110" x="3694113" y="4303713"/>
          <p14:tracePt t="121126" x="3703638" y="4329113"/>
          <p14:tracePt t="121144" x="3703638" y="4337050"/>
          <p14:tracePt t="121160" x="3703638" y="4346575"/>
          <p14:tracePt t="121176" x="3711575" y="4354513"/>
          <p14:tracePt t="121193" x="3711575" y="4379913"/>
          <p14:tracePt t="121210" x="3711575" y="4389438"/>
          <p14:tracePt t="121226" x="3711575" y="4406900"/>
          <p14:tracePt t="121243" x="3694113" y="4422775"/>
          <p14:tracePt t="121260" x="3686175" y="4440238"/>
          <p14:tracePt t="121277" x="3678238" y="4457700"/>
          <p14:tracePt t="121293" x="3660775" y="4475163"/>
          <p14:tracePt t="121310" x="3651250" y="4492625"/>
          <p14:tracePt t="121326" x="3635375" y="4518025"/>
          <p14:tracePt t="121344" x="3625850" y="4525963"/>
          <p14:tracePt t="121360" x="3617913" y="4525963"/>
          <p14:tracePt t="121377" x="3608388" y="4525963"/>
          <p14:tracePt t="121393" x="3600450" y="4535488"/>
          <p14:tracePt t="121411" x="3592513" y="4535488"/>
          <p14:tracePt t="121427" x="3582988" y="4535488"/>
          <p14:tracePt t="121443" x="3575050" y="4535488"/>
          <p14:tracePt t="121460" x="3565525" y="4535488"/>
          <p14:tracePt t="121478" x="3549650" y="4535488"/>
          <p14:tracePt t="121511" x="3540125" y="4535488"/>
          <p14:tracePt t="121527" x="3532188" y="4535488"/>
          <p14:tracePt t="121544" x="3522663" y="4525963"/>
          <p14:tracePt t="121560" x="3514725" y="4525963"/>
          <p14:tracePt t="121577" x="3514725" y="4518025"/>
          <p14:tracePt t="121594" x="3506788" y="4508500"/>
          <p14:tracePt t="121611" x="3506788" y="4500563"/>
          <p14:tracePt t="121627" x="3506788" y="4492625"/>
          <p14:tracePt t="121644" x="3506788" y="4483100"/>
          <p14:tracePt t="121661" x="3497263" y="4465638"/>
          <p14:tracePt t="121678" x="3497263" y="4449763"/>
          <p14:tracePt t="121694" x="3497263" y="4422775"/>
          <p14:tracePt t="121711" x="3497263" y="4397375"/>
          <p14:tracePt t="121728" x="3497263" y="4379913"/>
          <p14:tracePt t="121745" x="3497263" y="4364038"/>
          <p14:tracePt t="121761" x="3497263" y="4346575"/>
          <p14:tracePt t="121778" x="3506788" y="4329113"/>
          <p14:tracePt t="121794" x="3522663" y="4321175"/>
          <p14:tracePt t="121812" x="3532188" y="4321175"/>
          <p14:tracePt t="121828" x="3549650" y="4311650"/>
          <p14:tracePt t="121844" x="3557588" y="4294188"/>
          <p14:tracePt t="121879" x="3575050" y="4294188"/>
          <p14:tracePt t="121895" x="3575050" y="4286250"/>
          <p14:tracePt t="121912" x="3592513" y="4286250"/>
          <p14:tracePt t="121928" x="3600450" y="4286250"/>
          <p14:tracePt t="121946" x="3617913" y="4286250"/>
          <p14:tracePt t="121961" x="3625850" y="4286250"/>
          <p14:tracePt t="121978" x="3635375" y="4294188"/>
          <p14:tracePt t="121995" x="3651250" y="4303713"/>
          <p14:tracePt t="122012" x="3660775" y="4311650"/>
          <p14:tracePt t="122028" x="3678238" y="4311650"/>
          <p14:tracePt t="122045" x="3686175" y="4321175"/>
          <p14:tracePt t="122062" x="3686175" y="4337050"/>
          <p14:tracePt t="122079" x="3694113" y="4346575"/>
          <p14:tracePt t="122095" x="3711575" y="4354513"/>
          <p14:tracePt t="122112" x="3711575" y="4371975"/>
          <p14:tracePt t="122128" x="3711575" y="4379913"/>
          <p14:tracePt t="122146" x="3711575" y="4397375"/>
          <p14:tracePt t="122162" x="3711575" y="4406900"/>
          <p14:tracePt t="122179" x="3711575" y="4422775"/>
          <p14:tracePt t="122195" x="3711575" y="4432300"/>
          <p14:tracePt t="122212" x="3711575" y="4440238"/>
          <p14:tracePt t="122229" x="3703638" y="4457700"/>
          <p14:tracePt t="122245" x="3694113" y="4465638"/>
          <p14:tracePt t="122262" x="3678238" y="4483100"/>
          <p14:tracePt t="122279" x="3660775" y="4492625"/>
          <p14:tracePt t="122296" x="3635375" y="4492625"/>
          <p14:tracePt t="122312" x="3625850" y="4492625"/>
          <p14:tracePt t="122329" x="3608388" y="4492625"/>
          <p14:tracePt t="122346" x="3582988" y="4492625"/>
          <p14:tracePt t="122362" x="3565525" y="4492625"/>
          <p14:tracePt t="122379" x="3532188" y="4492625"/>
          <p14:tracePt t="122396" x="3514725" y="4492625"/>
          <p14:tracePt t="122413" x="3497263" y="4492625"/>
          <p14:tracePt t="122429" x="3479800" y="4492625"/>
          <p14:tracePt t="122446" x="3463925" y="4475163"/>
          <p14:tracePt t="122463" x="3436938" y="4457700"/>
          <p14:tracePt t="122480" x="3421063" y="4449763"/>
          <p14:tracePt t="122496" x="3411538" y="4432300"/>
          <p14:tracePt t="122513" x="3386138" y="4406900"/>
          <p14:tracePt t="122529" x="3378200" y="4379913"/>
          <p14:tracePt t="122546" x="3378200" y="4354513"/>
          <p14:tracePt t="122563" x="3378200" y="4346575"/>
          <p14:tracePt t="122580" x="3378200" y="4329113"/>
          <p14:tracePt t="122596" x="3378200" y="4311650"/>
          <p14:tracePt t="122613" x="3378200" y="4294188"/>
          <p14:tracePt t="122629" x="3378200" y="4278313"/>
          <p14:tracePt t="122646" x="3378200" y="4260850"/>
          <p14:tracePt t="122663" x="3403600" y="4225925"/>
          <p14:tracePt t="122681" x="3411538" y="4217988"/>
          <p14:tracePt t="122696" x="3421063" y="4200525"/>
          <p14:tracePt t="122713" x="3436938" y="4183063"/>
          <p14:tracePt t="122730" x="3446463" y="4175125"/>
          <p14:tracePt t="122747" x="3454400" y="4175125"/>
          <p14:tracePt t="122763" x="3463925" y="4165600"/>
          <p14:tracePt t="122780" x="3479800" y="4157663"/>
          <p14:tracePt t="122796" x="3489325" y="4157663"/>
          <p14:tracePt t="122814" x="3506788" y="4157663"/>
          <p14:tracePt t="122830" x="3522663" y="4157663"/>
          <p14:tracePt t="122847" x="3549650" y="4175125"/>
          <p14:tracePt t="122863" x="3575050" y="4192588"/>
          <p14:tracePt t="122881" x="3592513" y="4200525"/>
          <p14:tracePt t="122897" x="3600450" y="4208463"/>
          <p14:tracePt t="122913" x="3617913" y="4225925"/>
          <p14:tracePt t="122931" x="3625850" y="4235450"/>
          <p14:tracePt t="122948" x="3635375" y="4251325"/>
          <p14:tracePt t="122964" x="3643313" y="4260850"/>
          <p14:tracePt t="122981" x="3651250" y="4278313"/>
          <p14:tracePt t="122997" x="3651250" y="4286250"/>
          <p14:tracePt t="123015" x="3660775" y="4303713"/>
          <p14:tracePt t="123030" x="3668713" y="4303713"/>
          <p14:tracePt t="123047" x="3668713" y="4321175"/>
          <p14:tracePt t="123064" x="3668713" y="4329113"/>
          <p14:tracePt t="123081" x="3668713" y="4337050"/>
          <p14:tracePt t="123097" x="3668713" y="4346575"/>
          <p14:tracePt t="123143" x="3668713" y="4354513"/>
          <p14:tracePt t="123175" x="3668713" y="4364038"/>
          <p14:tracePt t="123192" x="3668713" y="4371975"/>
          <p14:tracePt t="123199" x="3668713" y="4379913"/>
          <p14:tracePt t="123215" x="3668713" y="4389438"/>
          <p14:tracePt t="123232" x="3668713" y="4397375"/>
          <p14:tracePt t="123248" x="3660775" y="4397375"/>
          <p14:tracePt t="123265" x="3660775" y="4414838"/>
          <p14:tracePt t="123282" x="3651250" y="4422775"/>
          <p14:tracePt t="123298" x="3643313" y="4432300"/>
          <p14:tracePt t="125088" x="3643313" y="4422775"/>
          <p14:tracePt t="125408" x="3643313" y="4414838"/>
          <p14:tracePt t="125416" x="3643313" y="4406900"/>
          <p14:tracePt t="125424" x="3660775" y="4406900"/>
          <p14:tracePt t="125436" x="3678238" y="4397375"/>
          <p14:tracePt t="125453" x="3711575" y="4379913"/>
          <p14:tracePt t="125470" x="3736975" y="4354513"/>
          <p14:tracePt t="125487" x="3779838" y="4311650"/>
          <p14:tracePt t="125502" x="3865563" y="4251325"/>
          <p14:tracePt t="125519" x="4003675" y="4165600"/>
          <p14:tracePt t="125536" x="4071938" y="4114800"/>
          <p14:tracePt t="125554" x="4132263" y="4089400"/>
          <p14:tracePt t="125569" x="4165600" y="4071938"/>
          <p14:tracePt t="125586" x="4183063" y="4054475"/>
          <p14:tracePt t="125603" x="4200525" y="4046538"/>
          <p14:tracePt t="125620" x="4225925" y="4029075"/>
          <p14:tracePt t="125637" x="4243388" y="4011613"/>
          <p14:tracePt t="125654" x="4268788" y="4003675"/>
          <p14:tracePt t="125670" x="4278313" y="3986213"/>
          <p14:tracePt t="125688" x="4286250" y="3978275"/>
          <p14:tracePt t="125704" x="4294188" y="3968750"/>
          <p14:tracePt t="125720" x="4303713" y="3951288"/>
          <p14:tracePt t="125737" x="4311650" y="3943350"/>
          <p14:tracePt t="125754" x="4321175" y="3943350"/>
          <p14:tracePt t="125770" x="4321175" y="3935413"/>
          <p14:tracePt t="125786" x="4329113" y="3935413"/>
          <p14:tracePt t="125803" x="4329113" y="3925888"/>
          <p14:tracePt t="125821" x="4329113" y="3917950"/>
          <p14:tracePt t="125837" x="4337050" y="3917950"/>
          <p14:tracePt t="125856" x="4346575" y="3917950"/>
          <p14:tracePt t="125873" x="4346575" y="3908425"/>
          <p14:tracePt t="125896" x="4346575" y="3900488"/>
          <p14:tracePt t="125944" x="4346575" y="3892550"/>
          <p14:tracePt t="125984" x="4346575" y="3883025"/>
          <p14:tracePt t="126056" x="4337050" y="3883025"/>
          <p14:tracePt t="126064" x="4329113" y="3883025"/>
          <p14:tracePt t="126080" x="4321175" y="3883025"/>
          <p14:tracePt t="126112" x="4311650" y="3883025"/>
          <p14:tracePt t="126136" x="4303713" y="3883025"/>
          <p14:tracePt t="126168" x="4294188" y="3883025"/>
          <p14:tracePt t="126192" x="4286250" y="3883025"/>
          <p14:tracePt t="126208" x="4286250" y="3875088"/>
          <p14:tracePt t="126216" x="4278313" y="3875088"/>
          <p14:tracePt t="126248" x="4268788" y="3875088"/>
          <p14:tracePt t="126288" x="4260850" y="3875088"/>
          <p14:tracePt t="126296" x="4260850" y="3865563"/>
          <p14:tracePt t="126328" x="4251325" y="3865563"/>
          <p14:tracePt t="126336" x="4251325" y="3857625"/>
          <p14:tracePt t="126417" x="4243388" y="3857625"/>
          <p14:tracePt t="126424" x="4243388" y="3849688"/>
          <p14:tracePt t="126512" x="4235450" y="3849688"/>
          <p14:tracePt t="126737" x="4225925" y="3849688"/>
          <p14:tracePt t="126768" x="4217988" y="3849688"/>
          <p14:tracePt t="126792" x="4208463" y="3857625"/>
          <p14:tracePt t="126808" x="4200525" y="3865563"/>
          <p14:tracePt t="126816" x="4192588" y="3865563"/>
          <p14:tracePt t="126824" x="4175125" y="3883025"/>
          <p14:tracePt t="126839" x="4165600" y="3883025"/>
          <p14:tracePt t="126856" x="4132263" y="3908425"/>
          <p14:tracePt t="126873" x="4079875" y="3943350"/>
          <p14:tracePt t="126890" x="4046538" y="3960813"/>
          <p14:tracePt t="126906" x="4011613" y="3986213"/>
          <p14:tracePt t="126923" x="3978275" y="4003675"/>
          <p14:tracePt t="126939" x="3943350" y="4029075"/>
          <p14:tracePt t="126956" x="3917950" y="4046538"/>
          <p14:tracePt t="126973" x="3900488" y="4064000"/>
          <p14:tracePt t="126989" x="3875088" y="4079875"/>
          <p14:tracePt t="127006" x="3849688" y="4106863"/>
          <p14:tracePt t="127023" x="3822700" y="4122738"/>
          <p14:tracePt t="127039" x="3797300" y="4140200"/>
          <p14:tracePt t="127056" x="3771900" y="4165600"/>
          <p14:tracePt t="127073" x="3754438" y="4175125"/>
          <p14:tracePt t="127090" x="3746500" y="4192588"/>
          <p14:tracePt t="127106" x="3729038" y="4208463"/>
          <p14:tracePt t="127123" x="3711575" y="4225925"/>
          <p14:tracePt t="127140" x="3686175" y="4251325"/>
          <p14:tracePt t="127157" x="3668713" y="4260850"/>
          <p14:tracePt t="127173" x="3668713" y="4268788"/>
          <p14:tracePt t="127190" x="3660775" y="4278313"/>
          <p14:tracePt t="127206" x="3643313" y="4286250"/>
          <p14:tracePt t="127224" x="3635375" y="4303713"/>
          <p14:tracePt t="127240" x="3625850" y="4311650"/>
          <p14:tracePt t="127257" x="3617913" y="4329113"/>
          <p14:tracePt t="127274" x="3608388" y="4337050"/>
          <p14:tracePt t="127290" x="3608388" y="4354513"/>
          <p14:tracePt t="127307" x="3600450" y="4364038"/>
          <p14:tracePt t="127340" x="3600450" y="4371975"/>
          <p14:tracePt t="127368" x="3600450" y="4379913"/>
          <p14:tracePt t="127376" x="3592513" y="4379913"/>
          <p14:tracePt t="127393" x="3592513" y="4389438"/>
          <p14:tracePt t="127520" x="3592513" y="4397375"/>
          <p14:tracePt t="127529" x="3600450" y="4397375"/>
          <p14:tracePt t="127540" x="3600450" y="4406900"/>
          <p14:tracePt t="127577" x="3600450" y="4414838"/>
          <p14:tracePt t="127776" x="3600450" y="4406900"/>
          <p14:tracePt t="127784" x="3608388" y="4397375"/>
          <p14:tracePt t="127793" x="3617913" y="4397375"/>
          <p14:tracePt t="127808" x="3617913" y="4389438"/>
          <p14:tracePt t="127825" x="3635375" y="4371975"/>
          <p14:tracePt t="127842" x="3660775" y="4346575"/>
          <p14:tracePt t="127859" x="3678238" y="4329113"/>
          <p14:tracePt t="127874" x="3703638" y="4311650"/>
          <p14:tracePt t="127891" x="3721100" y="4286250"/>
          <p14:tracePt t="127908" x="3736975" y="4260850"/>
          <p14:tracePt t="127925" x="3763963" y="4243388"/>
          <p14:tracePt t="127942" x="3779838" y="4217988"/>
          <p14:tracePt t="127958" x="3832225" y="4192588"/>
          <p14:tracePt t="127975" x="3875088" y="4165600"/>
          <p14:tracePt t="127992" x="3951288" y="4132263"/>
          <p14:tracePt t="128008" x="4037013" y="4114800"/>
          <p14:tracePt t="128025" x="4132263" y="4089400"/>
          <p14:tracePt t="128042" x="4260850" y="4071938"/>
          <p14:tracePt t="128059" x="4440238" y="4046538"/>
          <p14:tracePt t="128075" x="4664075" y="4021138"/>
          <p14:tracePt t="128092" x="4903788" y="4011613"/>
          <p14:tracePt t="128108" x="5143500" y="4003675"/>
          <p14:tracePt t="128126" x="5340350" y="3994150"/>
          <p14:tracePt t="128142" x="5494338" y="3978275"/>
          <p14:tracePt t="128158" x="5622925" y="3968750"/>
          <p14:tracePt t="128175" x="5735638" y="3951288"/>
          <p14:tracePt t="128193" x="5794375" y="3943350"/>
          <p14:tracePt t="128209" x="5821363" y="3943350"/>
          <p14:tracePt t="128226" x="5837238" y="3943350"/>
          <p14:tracePt t="128242" x="5846763" y="3943350"/>
          <p14:tracePt t="128260" x="5864225" y="3943350"/>
          <p14:tracePt t="128275" x="5880100" y="3943350"/>
          <p14:tracePt t="128292" x="5957888" y="3960813"/>
          <p14:tracePt t="128309" x="6103938" y="3986213"/>
          <p14:tracePt t="128326" x="6249988" y="4003675"/>
          <p14:tracePt t="128342" x="6326188" y="4011613"/>
          <p14:tracePt t="128359" x="6386513" y="4021138"/>
          <p14:tracePt t="128376" x="6411913" y="4021138"/>
          <p14:tracePt t="128393" x="6421438" y="4029075"/>
          <p14:tracePt t="128409" x="6429375" y="4029075"/>
          <p14:tracePt t="128426" x="6429375" y="4046538"/>
          <p14:tracePt t="128460" x="6437313" y="4054475"/>
          <p14:tracePt t="128476" x="6454775" y="4064000"/>
          <p14:tracePt t="128493" x="6472238" y="4071938"/>
          <p14:tracePt t="128509" x="6480175" y="4079875"/>
          <p14:tracePt t="128527" x="6489700" y="4079875"/>
          <p14:tracePt t="128543" x="6497638" y="4089400"/>
          <p14:tracePt t="128559" x="6507163" y="4089400"/>
          <p14:tracePt t="128576" x="6557963" y="4097338"/>
          <p14:tracePt t="128594" x="6592888" y="4097338"/>
          <p14:tracePt t="128610" x="6608763" y="4097338"/>
          <p14:tracePt t="128626" x="6626225" y="4097338"/>
          <p14:tracePt t="128643" x="6635750" y="4097338"/>
          <p14:tracePt t="128660" x="6651625" y="4097338"/>
          <p14:tracePt t="128676" x="6661150" y="4097338"/>
          <p14:tracePt t="128693" x="6669088" y="4097338"/>
          <p14:tracePt t="128710" x="6686550" y="4089400"/>
          <p14:tracePt t="128743" x="6694488" y="4079875"/>
          <p14:tracePt t="128761" x="6711950" y="4071938"/>
          <p14:tracePt t="128776" x="6721475" y="4064000"/>
          <p14:tracePt t="128794" x="6729413" y="4054475"/>
          <p14:tracePt t="128810" x="6729413" y="4046538"/>
          <p14:tracePt t="128827" x="6746875" y="4046538"/>
          <p14:tracePt t="128843" x="6754813" y="4037013"/>
          <p14:tracePt t="128861" x="6754813" y="4029075"/>
          <p14:tracePt t="128877" x="6764338" y="4021138"/>
          <p14:tracePt t="128894" x="6772275" y="4011613"/>
          <p14:tracePt t="128910" x="6780213" y="4011613"/>
          <p14:tracePt t="128928" x="6797675" y="3994150"/>
          <p14:tracePt t="128944" x="6815138" y="3978275"/>
          <p14:tracePt t="128961" x="6832600" y="3968750"/>
          <p14:tracePt t="128977" x="6850063" y="3951288"/>
          <p14:tracePt t="128995" x="6865938" y="3943350"/>
          <p14:tracePt t="129010" x="6883400" y="3943350"/>
          <p14:tracePt t="129028" x="6892925" y="3925888"/>
          <p14:tracePt t="129044" x="6892925" y="3917950"/>
          <p14:tracePt t="129137" x="6892925" y="3925888"/>
          <p14:tracePt t="129145" x="6883400" y="3935413"/>
          <p14:tracePt t="129161" x="6865938" y="3943350"/>
          <p14:tracePt t="129169" x="6858000" y="3951288"/>
          <p14:tracePt t="129178" x="6840538" y="3960813"/>
          <p14:tracePt t="129195" x="6807200" y="3986213"/>
          <p14:tracePt t="129212" x="6764338" y="4011613"/>
          <p14:tracePt t="129228" x="6721475" y="4046538"/>
          <p14:tracePt t="129244" x="6661150" y="4089400"/>
          <p14:tracePt t="129261" x="6592888" y="4149725"/>
          <p14:tracePt t="129278" x="6515100" y="4200525"/>
          <p14:tracePt t="129294" x="6472238" y="4243388"/>
          <p14:tracePt t="129311" x="6421438" y="4286250"/>
          <p14:tracePt t="129328" x="6369050" y="4321175"/>
          <p14:tracePt t="129345" x="6308725" y="4354513"/>
          <p14:tracePt t="129361" x="6275388" y="4379913"/>
          <p14:tracePt t="129378" x="6249988" y="4397375"/>
          <p14:tracePt t="129395" x="6232525" y="4406900"/>
          <p14:tracePt t="129537" x="6223000" y="4406900"/>
          <p14:tracePt t="129553" x="6207125" y="4406900"/>
          <p14:tracePt t="129561" x="6180138" y="4406900"/>
          <p14:tracePt t="129569" x="6137275" y="4406900"/>
          <p14:tracePt t="129578" x="6086475" y="4406900"/>
          <p14:tracePt t="129595" x="5889625" y="4406900"/>
          <p14:tracePt t="129612" x="5640388" y="4406900"/>
          <p14:tracePt t="129628" x="5418138" y="4406900"/>
          <p14:tracePt t="129645" x="5272088" y="4414838"/>
          <p14:tracePt t="129662" x="5203825" y="4422775"/>
          <p14:tracePt t="129680" x="5160963" y="4422775"/>
          <p14:tracePt t="129695" x="5118100" y="4397375"/>
          <p14:tracePt t="129712" x="5049838" y="4379913"/>
          <p14:tracePt t="129729" x="4911725" y="4337050"/>
          <p14:tracePt t="129746" x="4783138" y="4303713"/>
          <p14:tracePt t="129762" x="4706938" y="4278313"/>
          <p14:tracePt t="129779" x="4679950" y="4268788"/>
          <p14:tracePt t="129796" x="4664075" y="4260850"/>
          <p14:tracePt t="129813" x="4654550" y="4243388"/>
          <p14:tracePt t="129829" x="4637088" y="4217988"/>
          <p14:tracePt t="129846" x="4603750" y="4183063"/>
          <p14:tracePt t="129862" x="4551363" y="4149725"/>
          <p14:tracePt t="129880" x="4500563" y="4097338"/>
          <p14:tracePt t="129896" x="4449763" y="4046538"/>
          <p14:tracePt t="129913" x="4354513" y="3960813"/>
          <p14:tracePt t="129929" x="4321175" y="3935413"/>
          <p14:tracePt t="129947" x="4311650" y="3925888"/>
          <p14:tracePt t="129963" x="4303713" y="3925888"/>
          <p14:tracePt t="129979" x="4303713" y="3917950"/>
          <p14:tracePt t="129996" x="4303713" y="3908425"/>
          <p14:tracePt t="130013" x="4294188" y="3908425"/>
          <p14:tracePt t="130029" x="4286250" y="3900488"/>
          <p14:tracePt t="130046" x="4278313" y="3900488"/>
          <p14:tracePt t="130063" x="4268788" y="3892550"/>
          <p14:tracePt t="130081" x="4251325" y="3892550"/>
          <p14:tracePt t="130096" x="4243388" y="3892550"/>
          <p14:tracePt t="130113" x="4225925" y="3875088"/>
          <p14:tracePt t="130147" x="4217988" y="3865563"/>
          <p14:tracePt t="130289" x="4208463" y="3865563"/>
          <p14:tracePt t="130329" x="4200525" y="3865563"/>
          <p14:tracePt t="130345" x="4192588" y="3875088"/>
          <p14:tracePt t="130353" x="4183063" y="3883025"/>
          <p14:tracePt t="130364" x="4175125" y="3892550"/>
          <p14:tracePt t="130380" x="4149725" y="3925888"/>
          <p14:tracePt t="130397" x="4106863" y="3951288"/>
          <p14:tracePt t="130414" x="4054475" y="4011613"/>
          <p14:tracePt t="130431" x="3994150" y="4079875"/>
          <p14:tracePt t="130447" x="3935413" y="4140200"/>
          <p14:tracePt t="130464" x="3875088" y="4192588"/>
          <p14:tracePt t="130481" x="3797300" y="4260850"/>
          <p14:tracePt t="130498" x="3779838" y="4278313"/>
          <p14:tracePt t="130514" x="3763963" y="4294188"/>
          <p14:tracePt t="130531" x="3754438" y="4321175"/>
          <p14:tracePt t="130547" x="3746500" y="4329113"/>
          <p14:tracePt t="130565" x="3736975" y="4346575"/>
          <p14:tracePt t="130581" x="3729038" y="4354513"/>
          <p14:tracePt t="130597" x="3721100" y="4364038"/>
          <p14:tracePt t="130614" x="3711575" y="4371975"/>
          <p14:tracePt t="130631" x="3694113" y="4379913"/>
          <p14:tracePt t="130647" x="3686175" y="4397375"/>
          <p14:tracePt t="130664" x="3668713" y="4422775"/>
          <p14:tracePt t="130681" x="3643313" y="4440238"/>
          <p14:tracePt t="130698" x="3625850" y="4457700"/>
          <p14:tracePt t="130714" x="3608388" y="4465638"/>
          <p14:tracePt t="130731" x="3600450" y="4475163"/>
          <p14:tracePt t="130748" x="3592513" y="4483100"/>
          <p14:tracePt t="130781" x="3582988" y="4492625"/>
          <p14:tracePt t="130798" x="3575050" y="4500563"/>
          <p14:tracePt t="130814" x="3565525" y="4500563"/>
          <p14:tracePt t="131017" x="3575050" y="4500563"/>
          <p14:tracePt t="131026" x="3582988" y="4500563"/>
          <p14:tracePt t="131033" x="3600450" y="4500563"/>
          <p14:tracePt t="131048" x="3635375" y="4492625"/>
          <p14:tracePt t="131065" x="3857625" y="4457700"/>
          <p14:tracePt t="131082" x="4097338" y="4432300"/>
          <p14:tracePt t="131099" x="4475163" y="4379913"/>
          <p14:tracePt t="131115" x="4964113" y="4311650"/>
          <p14:tracePt t="131132" x="5314950" y="4278313"/>
          <p14:tracePt t="131149" x="5537200" y="4268788"/>
          <p14:tracePt t="131166" x="5778500" y="4268788"/>
          <p14:tracePt t="131182" x="5983288" y="4260850"/>
          <p14:tracePt t="131199" x="6129338" y="4260850"/>
          <p14:tracePt t="131215" x="6249988" y="4243388"/>
          <p14:tracePt t="131233" x="6411913" y="4192588"/>
          <p14:tracePt t="131249" x="6464300" y="4175125"/>
          <p14:tracePt t="131265" x="6472238" y="4157663"/>
          <p14:tracePt t="131283" x="6472238" y="4140200"/>
          <p14:tracePt t="131299" x="6472238" y="4122738"/>
          <p14:tracePt t="131316" x="6472238" y="4114800"/>
          <p14:tracePt t="131332" x="6472238" y="4106863"/>
          <p14:tracePt t="131465" x="6480175" y="4106863"/>
          <p14:tracePt t="131474" x="6489700" y="4106863"/>
          <p14:tracePt t="131483" x="6497638" y="4106863"/>
          <p14:tracePt t="131500" x="6532563" y="4106863"/>
          <p14:tracePt t="131516" x="6565900" y="4106863"/>
          <p14:tracePt t="131533" x="6618288" y="4106863"/>
          <p14:tracePt t="131550" x="6721475" y="4079875"/>
          <p14:tracePt t="131566" x="6840538" y="4054475"/>
          <p14:tracePt t="131583" x="6926263" y="4029075"/>
          <p14:tracePt t="131599" x="6951663" y="4021138"/>
          <p14:tracePt t="131617" x="6961188" y="4003675"/>
          <p14:tracePt t="131633" x="6978650" y="3994150"/>
          <p14:tracePt t="131666" x="6978650" y="3986213"/>
          <p14:tracePt t="131713" x="6978650" y="3978275"/>
          <p14:tracePt t="131794" x="6978650" y="3968750"/>
          <p14:tracePt t="131858" x="6978650" y="3960813"/>
          <p14:tracePt t="131874" x="6978650" y="3951288"/>
          <p14:tracePt t="131881" x="6986588" y="3951288"/>
          <p14:tracePt t="131906" x="6986588" y="3943350"/>
          <p14:tracePt t="131914" x="6986588" y="3935413"/>
          <p14:tracePt t="131922" x="6994525" y="3935413"/>
          <p14:tracePt t="131937" x="6994525" y="3925888"/>
          <p14:tracePt t="131951" x="7004050" y="3925888"/>
          <p14:tracePt t="131978" x="7011988" y="3925888"/>
          <p14:tracePt t="131994" x="7011988" y="3917950"/>
          <p14:tracePt t="132034" x="7011988" y="3908425"/>
          <p14:tracePt t="132041" x="7011988" y="3900488"/>
          <p14:tracePt t="132210" x="7004050" y="3908425"/>
          <p14:tracePt t="132218" x="6986588" y="3917950"/>
          <p14:tracePt t="132226" x="6969125" y="3935413"/>
          <p14:tracePt t="132235" x="6951663" y="3951288"/>
          <p14:tracePt t="132251" x="6900863" y="3986213"/>
          <p14:tracePt t="132268" x="6850063" y="4029075"/>
          <p14:tracePt t="132285" x="6797675" y="4054475"/>
          <p14:tracePt t="132301" x="6729413" y="4089400"/>
          <p14:tracePt t="132318" x="6669088" y="4122738"/>
          <p14:tracePt t="132335" x="6608763" y="4157663"/>
          <p14:tracePt t="132352" x="6565900" y="4192588"/>
          <p14:tracePt t="132368" x="6515100" y="4217988"/>
          <p14:tracePt t="132384" x="6489700" y="4235450"/>
          <p14:tracePt t="132402" x="6446838" y="4268788"/>
          <p14:tracePt t="132419" x="6421438" y="4286250"/>
          <p14:tracePt t="132435" x="6403975" y="4303713"/>
          <p14:tracePt t="132451" x="6378575" y="4329113"/>
          <p14:tracePt t="132468" x="6361113" y="4354513"/>
          <p14:tracePt t="132486" x="6343650" y="4371975"/>
          <p14:tracePt t="132502" x="6326188" y="4397375"/>
          <p14:tracePt t="132518" x="6308725" y="4414838"/>
          <p14:tracePt t="132535" x="6292850" y="4422775"/>
          <p14:tracePt t="132552" x="6283325" y="4440238"/>
          <p14:tracePt t="132569" x="6275388" y="4449763"/>
          <p14:tracePt t="132586" x="6257925" y="4465638"/>
          <p14:tracePt t="132602" x="6257925" y="4475163"/>
          <p14:tracePt t="132619" x="6249988" y="4483100"/>
          <p14:tracePt t="132635" x="6240463" y="4483100"/>
          <p14:tracePt t="132652" x="6240463" y="4500563"/>
          <p14:tracePt t="132668" x="6232525" y="4500563"/>
          <p14:tracePt t="132686" x="6232525" y="4508500"/>
          <p14:tracePt t="132702" x="6223000" y="4508500"/>
          <p14:tracePt t="132735" x="6223000" y="4518025"/>
          <p14:tracePt t="133082" x="6232525" y="4518025"/>
          <p14:tracePt t="133098" x="6240463" y="4518025"/>
          <p14:tracePt t="133106" x="6249988" y="4518025"/>
          <p14:tracePt t="133122" x="6257925" y="4518025"/>
          <p14:tracePt t="133136" x="6257925" y="4508500"/>
          <p14:tracePt t="133154" x="6265863" y="4508500"/>
          <p14:tracePt t="133170" x="6275388" y="4508500"/>
          <p14:tracePt t="133194" x="6283325" y="4508500"/>
          <p14:tracePt t="133226" x="6283325" y="4500563"/>
          <p14:tracePt t="133234" x="6292850" y="4500563"/>
          <p14:tracePt t="133258" x="6300788" y="4500563"/>
          <p14:tracePt t="133298" x="6300788" y="4492625"/>
          <p14:tracePt t="133307" x="6308725" y="4492625"/>
          <p14:tracePt t="133346" x="6318250" y="4492625"/>
          <p14:tracePt t="133394" x="6326188" y="4492625"/>
          <p14:tracePt t="133418" x="6335713" y="4492625"/>
          <p14:tracePt t="133434" x="6343650" y="4492625"/>
          <p14:tracePt t="133442" x="6351588" y="4492625"/>
          <p14:tracePt t="133454" x="6351588" y="4483100"/>
          <p14:tracePt t="133474" x="6361113" y="4475163"/>
          <p14:tracePt t="133487" x="6378575" y="4465638"/>
          <p14:tracePt t="133504" x="6394450" y="4457700"/>
          <p14:tracePt t="133520" x="6403975" y="4449763"/>
          <p14:tracePt t="133538" x="6437313" y="4432300"/>
          <p14:tracePt t="133554" x="6464300" y="4397375"/>
          <p14:tracePt t="133571" x="6489700" y="4371975"/>
          <p14:tracePt t="133588" x="6515100" y="4329113"/>
          <p14:tracePt t="133605" x="6540500" y="4294188"/>
          <p14:tracePt t="133621" x="6583363" y="4243388"/>
          <p14:tracePt t="133638" x="6626225" y="4200525"/>
          <p14:tracePt t="133654" x="6661150" y="4165600"/>
          <p14:tracePt t="133672" x="6686550" y="4132263"/>
          <p14:tracePt t="133688" x="6711950" y="4114800"/>
          <p14:tracePt t="133704" x="6729413" y="4097338"/>
          <p14:tracePt t="133721" x="6737350" y="4071938"/>
          <p14:tracePt t="133738" x="6754813" y="4037013"/>
          <p14:tracePt t="133755" x="6772275" y="4021138"/>
          <p14:tracePt t="133772" x="6789738" y="3994150"/>
          <p14:tracePt t="133788" x="6797675" y="3960813"/>
          <p14:tracePt t="133805" x="6815138" y="3943350"/>
          <p14:tracePt t="133821" x="6823075" y="3925888"/>
          <p14:tracePt t="133838" x="6840538" y="3900488"/>
          <p14:tracePt t="133855" x="6865938" y="3875088"/>
          <p14:tracePt t="133872" x="6875463" y="3865563"/>
          <p14:tracePt t="133888" x="6892925" y="3857625"/>
          <p14:tracePt t="133905" x="6900863" y="3849688"/>
          <p14:tracePt t="133922" x="6918325" y="3840163"/>
          <p14:tracePt t="133939" x="6926263" y="3832225"/>
          <p14:tracePt t="133955" x="6935788" y="3832225"/>
          <p14:tracePt t="133972" x="6935788" y="3822700"/>
          <p14:tracePt t="133988" x="6943725" y="3822700"/>
          <p14:tracePt t="134006" x="6951663" y="3814763"/>
          <p14:tracePt t="134098" x="6943725" y="3814763"/>
          <p14:tracePt t="134114" x="6943725" y="3832225"/>
          <p14:tracePt t="134122" x="6926263" y="3840163"/>
          <p14:tracePt t="134130" x="6918325" y="3857625"/>
          <p14:tracePt t="134139" x="6892925" y="3883025"/>
          <p14:tracePt t="134155" x="6840538" y="3935413"/>
          <p14:tracePt t="134173" x="6772275" y="3994150"/>
          <p14:tracePt t="134189" x="6704013" y="4046538"/>
          <p14:tracePt t="134206" x="6651625" y="4089400"/>
          <p14:tracePt t="134222" x="6592888" y="4132263"/>
          <p14:tracePt t="134239" x="6550025" y="4175125"/>
          <p14:tracePt t="134256" x="6489700" y="4217988"/>
          <p14:tracePt t="134272" x="6437313" y="4268788"/>
          <p14:tracePt t="134289" x="6403975" y="4303713"/>
          <p14:tracePt t="134306" x="6361113" y="4354513"/>
          <p14:tracePt t="134322" x="6335713" y="4371975"/>
          <p14:tracePt t="134339" x="6326188" y="4379913"/>
          <p14:tracePt t="134356" x="6308725" y="4389438"/>
          <p14:tracePt t="134374" x="6300788" y="4397375"/>
          <p14:tracePt t="134389" x="6292850" y="4414838"/>
          <p14:tracePt t="134422" x="6292850" y="4422775"/>
          <p14:tracePt t="134642" x="6300788" y="4422775"/>
          <p14:tracePt t="134658" x="6318250" y="4422775"/>
          <p14:tracePt t="134666" x="6335713" y="4414838"/>
          <p14:tracePt t="134674" x="6351588" y="4414838"/>
          <p14:tracePt t="134690" x="6378575" y="4414838"/>
          <p14:tracePt t="134707" x="6394450" y="4406900"/>
          <p14:tracePt t="134724" x="6429375" y="4397375"/>
          <p14:tracePt t="134740" x="6446838" y="4397375"/>
          <p14:tracePt t="134757" x="6464300" y="4389438"/>
          <p14:tracePt t="134773" x="6472238" y="4389438"/>
          <p14:tracePt t="134791" x="6480175" y="4379913"/>
          <p14:tracePt t="134807" x="6507163" y="4371975"/>
          <p14:tracePt t="134823" x="6523038" y="4354513"/>
          <p14:tracePt t="134840" x="6550025" y="4354513"/>
          <p14:tracePt t="134857" x="6557963" y="4346575"/>
          <p14:tracePt t="134874" x="6565900" y="4337050"/>
          <p14:tracePt t="134891" x="6575425" y="4321175"/>
          <p14:tracePt t="134907" x="6600825" y="4303713"/>
          <p14:tracePt t="134925" x="6618288" y="4278313"/>
          <p14:tracePt t="134941" x="6635750" y="4243388"/>
          <p14:tracePt t="134958" x="6661150" y="4208463"/>
          <p14:tracePt t="134974" x="6704013" y="4157663"/>
          <p14:tracePt t="134991" x="6754813" y="4089400"/>
          <p14:tracePt t="135008" x="6797675" y="4029075"/>
          <p14:tracePt t="135024" x="6840538" y="3978275"/>
          <p14:tracePt t="135041" x="6865938" y="3943350"/>
          <p14:tracePt t="135058" x="6883400" y="3908425"/>
          <p14:tracePt t="135074" x="6892925" y="3892550"/>
          <p14:tracePt t="135091" x="6900863" y="3883025"/>
          <p14:tracePt t="135108" x="6908800" y="3865563"/>
          <p14:tracePt t="135125" x="6918325" y="3857625"/>
          <p14:tracePt t="135141" x="6918325" y="3849688"/>
          <p14:tracePt t="135158" x="6926263" y="3832225"/>
          <p14:tracePt t="135174" x="6926263" y="3822700"/>
          <p14:tracePt t="135192" x="6935788" y="3822700"/>
          <p14:tracePt t="135208" x="6935788" y="3814763"/>
          <p14:tracePt t="135298" x="6926263" y="3814763"/>
          <p14:tracePt t="135306" x="6926263" y="3822700"/>
          <p14:tracePt t="135314" x="6908800" y="3832225"/>
          <p14:tracePt t="135325" x="6908800" y="3840163"/>
          <p14:tracePt t="135341" x="6858000" y="3883025"/>
          <p14:tracePt t="135358" x="6797675" y="3935413"/>
          <p14:tracePt t="135375" x="6711950" y="3994150"/>
          <p14:tracePt t="135391" x="6626225" y="4054475"/>
          <p14:tracePt t="135408" x="6515100" y="4132263"/>
          <p14:tracePt t="135425" x="6437313" y="4183063"/>
          <p14:tracePt t="135442" x="6378575" y="4251325"/>
          <p14:tracePt t="135458" x="6351588" y="4268788"/>
          <p14:tracePt t="135475" x="6335713" y="4294188"/>
          <p14:tracePt t="135492" x="6318250" y="4311650"/>
          <p14:tracePt t="135510" x="6308725" y="4329113"/>
          <p14:tracePt t="135525" x="6308725" y="4337050"/>
          <p14:tracePt t="135542" x="6292850" y="4346575"/>
          <p14:tracePt t="135559" x="6292850" y="4354513"/>
          <p14:tracePt t="135576" x="6283325" y="4364038"/>
          <p14:tracePt t="135592" x="6283325" y="4371975"/>
          <p14:tracePt t="135626" x="6275388" y="4379913"/>
          <p14:tracePt t="135643" x="6275388" y="4389438"/>
          <p14:tracePt t="135659" x="6265863" y="4397375"/>
          <p14:tracePt t="135693" x="6265863" y="4414838"/>
          <p14:tracePt t="135726" x="6257925" y="4414838"/>
          <p14:tracePt t="135795" x="6257925" y="4422775"/>
          <p14:tracePt t="135811" x="6257925" y="4432300"/>
          <p14:tracePt t="135827" x="6257925" y="4440238"/>
          <p14:tracePt t="135834" x="6249988" y="4449763"/>
          <p14:tracePt t="135851" x="6249988" y="4457700"/>
          <p14:tracePt t="135867" x="6249988" y="4465638"/>
          <p14:tracePt t="135877" x="6240463" y="4465638"/>
          <p14:tracePt t="135892" x="6240463" y="4475163"/>
          <p14:tracePt t="135910" x="6240463" y="4483100"/>
          <p14:tracePt t="137003" x="6232525" y="4483100"/>
          <p14:tracePt t="137011" x="6223000" y="4483100"/>
          <p14:tracePt t="137019" x="6207125" y="4483100"/>
          <p14:tracePt t="137028" x="6172200" y="4483100"/>
          <p14:tracePt t="137046" x="6078538" y="4483100"/>
          <p14:tracePt t="137062" x="5992813" y="4483100"/>
          <p14:tracePt t="137079" x="5915025" y="4432300"/>
          <p14:tracePt t="137096" x="5794375" y="4311650"/>
          <p14:tracePt t="137113" x="5649913" y="4200525"/>
          <p14:tracePt t="137129" x="5486400" y="4089400"/>
          <p14:tracePt t="137147" x="5211763" y="3943350"/>
          <p14:tracePt t="137163" x="4911725" y="3822700"/>
          <p14:tracePt t="137179" x="4354513" y="3660775"/>
          <p14:tracePt t="137196" x="3703638" y="3582988"/>
          <p14:tracePt t="137214" x="3146425" y="3582988"/>
          <p14:tracePt t="137229" x="2649538" y="3575050"/>
          <p14:tracePt t="137246" x="2408238" y="3575050"/>
          <p14:tracePt t="137262" x="2306638" y="3549650"/>
          <p14:tracePt t="137280" x="2228850" y="3479800"/>
          <p14:tracePt t="137296" x="2125663" y="3394075"/>
          <p14:tracePt t="137312" x="1997075" y="3282950"/>
          <p14:tracePt t="137329" x="1868488" y="3189288"/>
          <p14:tracePt t="137347" x="1646238" y="3017838"/>
          <p14:tracePt t="137363" x="1474788" y="2906713"/>
          <p14:tracePt t="137379" x="1277938" y="2760663"/>
          <p14:tracePt t="137396" x="1114425" y="2589213"/>
          <p14:tracePt t="137413" x="977900" y="2400300"/>
          <p14:tracePt t="137429" x="865188" y="2228850"/>
          <p14:tracePt t="137446" x="779463" y="2074863"/>
          <p14:tracePt t="137463" x="693738" y="1920875"/>
          <p14:tracePt t="137480" x="600075" y="1792288"/>
          <p14:tracePt t="137496" x="539750" y="1706563"/>
          <p14:tracePt t="137513" x="514350" y="1646238"/>
          <p14:tracePt t="137529" x="496888" y="1585913"/>
          <p14:tracePt t="137547" x="420688" y="1457325"/>
          <p14:tracePt t="137563" x="350838" y="1346200"/>
          <p14:tracePt t="137580" x="282575" y="1243013"/>
          <p14:tracePt t="137596" x="231775" y="1139825"/>
          <p14:tracePt t="137614" x="179388" y="1046163"/>
          <p14:tracePt t="137630" x="120650" y="968375"/>
          <p14:tracePt t="137646" x="50800" y="892175"/>
          <p14:tracePt t="139792" x="4629150" y="3729038"/>
          <p14:tracePt t="139865" x="4629150" y="3703638"/>
          <p14:tracePt t="139952" x="4637088" y="3703638"/>
          <p14:tracePt t="139960" x="4646613" y="3703638"/>
          <p14:tracePt t="139976" x="4654550" y="3703638"/>
          <p14:tracePt t="139992" x="4664075" y="3703638"/>
          <p14:tracePt t="140040" x="4664075" y="3711575"/>
          <p14:tracePt t="140064" x="4664075" y="3721100"/>
          <p14:tracePt t="140074" x="4664075" y="3729038"/>
          <p14:tracePt t="140105" x="4679950" y="3736975"/>
          <p14:tracePt t="140124" x="4689475" y="3736975"/>
          <p14:tracePt t="140155" x="4714875" y="3736975"/>
          <p14:tracePt t="140175" x="4722813" y="3736975"/>
          <p14:tracePt t="140206" x="4783138" y="3736975"/>
          <p14:tracePt t="140208" x="4835525" y="3736975"/>
          <p14:tracePt t="140224" x="5022850" y="3736975"/>
          <p14:tracePt t="140256" x="5632450" y="3814763"/>
          <p14:tracePt t="140258" x="5922963" y="3857625"/>
          <p14:tracePt t="140274" x="6532563" y="3968750"/>
          <p14:tracePt t="140291" x="7029450" y="4064000"/>
          <p14:tracePt t="140323" x="7440613" y="4122738"/>
          <p14:tracePt t="140341" x="7483475" y="4122738"/>
          <p14:tracePt t="140372" x="7493000" y="4132263"/>
          <p14:tracePt t="140416" x="7493000" y="4140200"/>
          <p14:tracePt t="140472" x="7483475" y="4140200"/>
          <p14:tracePt t="140496" x="7483475" y="4149725"/>
          <p14:tracePt t="140512" x="7483475" y="4157663"/>
          <p14:tracePt t="140525" x="7483475" y="4165600"/>
          <p14:tracePt t="140556" x="7483475" y="4268788"/>
          <p14:tracePt t="140576" x="7483475" y="4354513"/>
          <p14:tracePt t="140593" x="7483475" y="4379913"/>
          <p14:tracePt t="140625" x="7475538" y="4406900"/>
          <p14:tracePt t="140643" x="7466013" y="4414838"/>
          <p14:tracePt t="140676" x="7440613" y="4422775"/>
          <p14:tracePt t="140710" x="7380288" y="4457700"/>
          <p14:tracePt t="140712" x="7354888" y="4457700"/>
          <p14:tracePt t="140743" x="7261225" y="4500563"/>
          <p14:tracePt t="140775" x="7072313" y="4508500"/>
          <p14:tracePt t="140778" x="7029450" y="4508500"/>
          <p14:tracePt t="140793" x="6969125" y="4508500"/>
          <p14:tracePt t="140826" x="6883400" y="4508500"/>
          <p14:tracePt t="140843" x="6840538" y="4508500"/>
          <p14:tracePt t="140877" x="6754813" y="4508500"/>
          <p14:tracePt t="140894" x="6711950" y="4508500"/>
          <p14:tracePt t="140926" x="6618288" y="4508500"/>
          <p14:tracePt t="140928" x="6592888" y="4508500"/>
          <p14:tracePt t="140945" x="6550025" y="4508500"/>
          <p14:tracePt t="140977" x="6472238" y="4508500"/>
          <p14:tracePt t="141009" x="6421438" y="4508500"/>
          <p14:tracePt t="141027" x="6403975" y="4508500"/>
          <p14:tracePt t="141044" x="6386513" y="4508500"/>
          <p14:tracePt t="141061" x="6369050" y="4508500"/>
          <p14:tracePt t="141095" x="6326188" y="4518025"/>
          <p14:tracePt t="141097" x="6318250" y="4525963"/>
          <p14:tracePt t="141111" x="6308725" y="4525963"/>
          <p14:tracePt t="141127" x="6292850" y="4525963"/>
          <p14:tracePt t="141144" x="6275388" y="4525963"/>
          <p14:tracePt t="141162" x="6257925" y="4525963"/>
          <p14:tracePt t="141194" x="6223000" y="4525963"/>
          <p14:tracePt t="141211" x="6215063" y="4525963"/>
          <p14:tracePt t="141228" x="6207125" y="4525963"/>
          <p14:tracePt t="141681" x="6215063" y="4525963"/>
          <p14:tracePt t="141697" x="6223000" y="4525963"/>
          <p14:tracePt t="141705" x="6223000" y="4518025"/>
          <p14:tracePt t="141713" x="6223000" y="4508500"/>
          <p14:tracePt t="141729" x="6232525" y="4500563"/>
          <p14:tracePt t="141746" x="6240463" y="4483100"/>
          <p14:tracePt t="141763" x="6275388" y="4465638"/>
          <p14:tracePt t="141779" x="6300788" y="4449763"/>
          <p14:tracePt t="141795" x="6326188" y="4440238"/>
          <p14:tracePt t="141812" x="6351588" y="4422775"/>
          <p14:tracePt t="141830" x="6378575" y="4406900"/>
          <p14:tracePt t="141846" x="6411913" y="4379913"/>
          <p14:tracePt t="141863" x="6437313" y="4354513"/>
          <p14:tracePt t="141879" x="6497638" y="4294188"/>
          <p14:tracePt t="141897" x="6583363" y="4217988"/>
          <p14:tracePt t="141913" x="6626225" y="4157663"/>
          <p14:tracePt t="141929" x="6661150" y="4106863"/>
          <p14:tracePt t="141946" x="6704013" y="4054475"/>
          <p14:tracePt t="141963" x="6721475" y="4029075"/>
          <p14:tracePt t="141979" x="6746875" y="4011613"/>
          <p14:tracePt t="141996" x="6754813" y="4003675"/>
          <p14:tracePt t="142013" x="6772275" y="3994150"/>
          <p14:tracePt t="142031" x="6780213" y="3994150"/>
          <p14:tracePt t="142063" x="6789738" y="3978275"/>
          <p14:tracePt t="142079" x="6807200" y="3960813"/>
          <p14:tracePt t="142098" x="6823075" y="3935413"/>
          <p14:tracePt t="142113" x="6840538" y="3917950"/>
          <p14:tracePt t="142130" x="6850063" y="3908425"/>
          <p14:tracePt t="142147" x="6865938" y="3900488"/>
          <p14:tracePt t="142164" x="6865938" y="3883025"/>
          <p14:tracePt t="142180" x="6875463" y="3875088"/>
          <p14:tracePt t="142197" x="6883400" y="3865563"/>
          <p14:tracePt t="142213" x="6883400" y="3857625"/>
          <p14:tracePt t="142231" x="6892925" y="3849688"/>
          <p14:tracePt t="142247" x="6900863" y="3849688"/>
          <p14:tracePt t="142263" x="6900863" y="3840163"/>
          <p14:tracePt t="142280" x="6908800" y="3840163"/>
          <p14:tracePt t="142298" x="6908800" y="3832225"/>
          <p14:tracePt t="142314" x="6918325" y="3832225"/>
          <p14:tracePt t="142347" x="6926263" y="3822700"/>
          <p14:tracePt t="142364" x="6935788" y="3814763"/>
          <p14:tracePt t="142441" x="6943725" y="3814763"/>
          <p14:tracePt t="142474" x="6943725" y="3806825"/>
          <p14:tracePt t="143177" x="6951663" y="3806825"/>
          <p14:tracePt t="143233" x="6961188" y="3806825"/>
          <p14:tracePt t="143329" x="6961188" y="3814763"/>
          <p14:tracePt t="144738" x="6969125" y="3814763"/>
          <p14:tracePt t="145010" x="6969125" y="3822700"/>
          <p14:tracePt t="145025" x="6969125" y="3832225"/>
          <p14:tracePt t="145041" x="6969125" y="3849688"/>
          <p14:tracePt t="145057" x="6961188" y="3865563"/>
          <p14:tracePt t="145065" x="6961188" y="3875088"/>
          <p14:tracePt t="145074" x="6951663" y="3900488"/>
          <p14:tracePt t="145087" x="6943725" y="3908425"/>
          <p14:tracePt t="145103" x="6918325" y="3951288"/>
          <p14:tracePt t="145120" x="6892925" y="4011613"/>
          <p14:tracePt t="145136" x="6850063" y="4089400"/>
          <p14:tracePt t="145155" x="6772275" y="4208463"/>
          <p14:tracePt t="145170" x="6721475" y="4294188"/>
          <p14:tracePt t="145187" x="6686550" y="4354513"/>
          <p14:tracePt t="145203" x="6651625" y="4406900"/>
          <p14:tracePt t="145221" x="6618288" y="4457700"/>
          <p14:tracePt t="145237" x="6583363" y="4508500"/>
          <p14:tracePt t="145253" x="6540500" y="4535488"/>
          <p14:tracePt t="145270" x="6515100" y="4568825"/>
          <p14:tracePt t="145288" x="6489700" y="4586288"/>
          <p14:tracePt t="145303" x="6464300" y="4603750"/>
          <p14:tracePt t="145320" x="6454775" y="4603750"/>
          <p14:tracePt t="145337" x="6446838" y="4611688"/>
          <p14:tracePt t="145434" x="6437313" y="4611688"/>
          <p14:tracePt t="145442" x="6437313" y="4603750"/>
          <p14:tracePt t="145454" x="6437313" y="4594225"/>
          <p14:tracePt t="145471" x="6421438" y="4586288"/>
          <p14:tracePt t="145487" x="6403975" y="4560888"/>
          <p14:tracePt t="145505" x="6361113" y="4535488"/>
          <p14:tracePt t="145520" x="6326188" y="4518025"/>
          <p14:tracePt t="145537" x="6283325" y="4492625"/>
          <p14:tracePt t="145554" x="6275388" y="4483100"/>
          <p14:tracePt t="145572" x="6275388" y="4475163"/>
          <p14:tracePt t="145802" x="6275388" y="4465638"/>
          <p14:tracePt t="145818" x="6283325" y="4465638"/>
          <p14:tracePt t="145826" x="6292850" y="4449763"/>
          <p14:tracePt t="145838" x="6308725" y="4449763"/>
          <p14:tracePt t="145855" x="6326188" y="4432300"/>
          <p14:tracePt t="145872" x="6369050" y="4397375"/>
          <p14:tracePt t="145888" x="6411913" y="4364038"/>
          <p14:tracePt t="145905" x="6497638" y="4321175"/>
          <p14:tracePt t="145922" x="6600825" y="4251325"/>
          <p14:tracePt t="145940" x="6661150" y="4217988"/>
          <p14:tracePt t="145955" x="6711950" y="4183063"/>
          <p14:tracePt t="145972" x="6754813" y="4157663"/>
          <p14:tracePt t="145988" x="6815138" y="4122738"/>
          <p14:tracePt t="146006" x="6858000" y="4097338"/>
          <p14:tracePt t="146022" x="6900863" y="4079875"/>
          <p14:tracePt t="146038" x="6926263" y="4064000"/>
          <p14:tracePt t="146055" x="6943725" y="4054475"/>
          <p14:tracePt t="146072" x="6951663" y="4046538"/>
          <p14:tracePt t="146088" x="6969125" y="4029075"/>
          <p14:tracePt t="146106" x="6994525" y="3994150"/>
          <p14:tracePt t="146122" x="7037388" y="3960813"/>
          <p14:tracePt t="146139" x="7064375" y="3943350"/>
          <p14:tracePt t="146156" x="7089775" y="3935413"/>
          <p14:tracePt t="146172" x="7097713" y="3925888"/>
          <p14:tracePt t="146189" x="7107238" y="3917950"/>
          <p14:tracePt t="146206" x="7107238" y="3908425"/>
          <p14:tracePt t="146222" x="7107238" y="3900488"/>
          <p14:tracePt t="146239" x="7115175" y="3900488"/>
          <p14:tracePt t="146283" x="7115175" y="3892550"/>
          <p14:tracePt t="146306" x="7123113" y="3892550"/>
          <p14:tracePt t="146354" x="7123113" y="3883025"/>
          <p14:tracePt t="146634" x="7115175" y="3883025"/>
          <p14:tracePt t="146642" x="7107238" y="3892550"/>
          <p14:tracePt t="146650" x="7089775" y="3908425"/>
          <p14:tracePt t="146658" x="7064375" y="3943350"/>
          <p14:tracePt t="146673" x="7037388" y="3960813"/>
          <p14:tracePt t="146690" x="6951663" y="4029075"/>
          <p14:tracePt t="146707" x="6918325" y="4064000"/>
          <p14:tracePt t="146723" x="6875463" y="4097338"/>
          <p14:tracePt t="146740" x="6823075" y="4132263"/>
          <p14:tracePt t="146757" x="6764338" y="4183063"/>
          <p14:tracePt t="146774" x="6694488" y="4235450"/>
          <p14:tracePt t="146790" x="6643688" y="4286250"/>
          <p14:tracePt t="146808" x="6592888" y="4346575"/>
          <p14:tracePt t="146824" x="6557963" y="4397375"/>
          <p14:tracePt t="146841" x="6523038" y="4422775"/>
          <p14:tracePt t="146857" x="6497638" y="4449763"/>
          <p14:tracePt t="146874" x="6472238" y="4483100"/>
          <p14:tracePt t="146890" x="6446838" y="4508500"/>
          <p14:tracePt t="146908" x="6429375" y="4525963"/>
          <p14:tracePt t="146924" x="6411913" y="4543425"/>
          <p14:tracePt t="146941" x="6394450" y="4568825"/>
          <p14:tracePt t="146958" x="6378575" y="4578350"/>
          <p14:tracePt t="146975" x="6361113" y="4594225"/>
          <p14:tracePt t="146991" x="6335713" y="4621213"/>
          <p14:tracePt t="147008" x="6300788" y="4637088"/>
          <p14:tracePt t="147024" x="6292850" y="4637088"/>
          <p14:tracePt t="147042" x="6275388" y="4646613"/>
          <p14:tracePt t="147058" x="6257925" y="4646613"/>
          <p14:tracePt t="147074" x="6249988" y="4646613"/>
          <p14:tracePt t="147091" x="6240463" y="4646613"/>
          <p14:tracePt t="147109" x="6223000" y="4646613"/>
          <p14:tracePt t="147124" x="6215063" y="4654550"/>
          <p14:tracePt t="147142" x="6197600" y="4664075"/>
          <p14:tracePt t="147157" x="6180138" y="4664075"/>
          <p14:tracePt t="147175" x="6164263" y="4664075"/>
          <p14:tracePt t="147191" x="6154738" y="4664075"/>
          <p14:tracePt t="147208" x="6146800" y="4664075"/>
          <p14:tracePt t="147224" x="6137275" y="4654550"/>
          <p14:tracePt t="147290" x="6137275" y="4646613"/>
          <p14:tracePt t="147354" x="6137275" y="4637088"/>
          <p14:tracePt t="147362" x="6146800" y="4637088"/>
          <p14:tracePt t="147375" x="6154738" y="4637088"/>
          <p14:tracePt t="147392" x="6164263" y="4629150"/>
          <p14:tracePt t="147408" x="6189663" y="4621213"/>
          <p14:tracePt t="147426" x="6257925" y="4586288"/>
          <p14:tracePt t="147442" x="6335713" y="4518025"/>
          <p14:tracePt t="147458" x="6446838" y="4440238"/>
          <p14:tracePt t="147475" x="6540500" y="4346575"/>
          <p14:tracePt t="147493" x="6643688" y="4260850"/>
          <p14:tracePt t="147508" x="6764338" y="4157663"/>
          <p14:tracePt t="147526" x="6850063" y="4079875"/>
          <p14:tracePt t="147542" x="6926263" y="4029075"/>
          <p14:tracePt t="147560" x="6986588" y="3968750"/>
          <p14:tracePt t="147579" x="7054850" y="3892550"/>
          <p14:tracePt t="147593" x="7080250" y="3883025"/>
          <p14:tracePt t="147611" x="7123113" y="3840163"/>
          <p14:tracePt t="147666" x="7158038" y="3789363"/>
          <p14:tracePt t="147678" x="7165975" y="3789363"/>
          <p14:tracePt t="147694" x="7165975" y="3779838"/>
          <p14:tracePt t="147709" x="7165975" y="3771900"/>
          <p14:tracePt t="147922" x="7158038" y="3771900"/>
          <p14:tracePt t="147930" x="7158038" y="3779838"/>
          <p14:tracePt t="147946" x="7140575" y="3789363"/>
          <p14:tracePt t="147962" x="7132638" y="3789363"/>
          <p14:tracePt t="147975" x="7123113" y="3789363"/>
          <p14:tracePt t="147994" x="7115175" y="3789363"/>
          <p14:tracePt t="148010" x="7107238" y="3789363"/>
          <p14:tracePt t="148026" x="7097713" y="3789363"/>
          <p14:tracePt t="148050" x="7089775" y="3789363"/>
          <p14:tracePt t="148059" x="7089775" y="3779838"/>
          <p14:tracePt t="148075" x="7080250" y="3779838"/>
          <p14:tracePt t="148634" x="7080250" y="3789363"/>
          <p14:tracePt t="148642" x="7080250" y="3797300"/>
          <p14:tracePt t="148650" x="7080250" y="3806825"/>
          <p14:tracePt t="148661" x="7080250" y="3814763"/>
          <p14:tracePt t="148678" x="7080250" y="3832225"/>
          <p14:tracePt t="148694" x="7080250" y="3865563"/>
          <p14:tracePt t="148712" x="7080250" y="3900488"/>
          <p14:tracePt t="148728" x="7080250" y="3935413"/>
          <p14:tracePt t="148745" x="7089775" y="3968750"/>
          <p14:tracePt t="148761" x="7097713" y="3994150"/>
          <p14:tracePt t="148779" x="7107238" y="3994150"/>
          <p14:tracePt t="148827" x="7115175" y="3994150"/>
          <p14:tracePt t="148930" x="7115175" y="4003675"/>
          <p14:tracePt t="148939" x="7123113" y="4003675"/>
          <p14:tracePt t="148947" x="7123113" y="4011613"/>
          <p14:tracePt t="148962" x="7132638" y="4021138"/>
          <p14:tracePt t="148995" x="7140575" y="4029075"/>
          <p14:tracePt t="149012" x="7150100" y="4029075"/>
          <p14:tracePt t="149066" x="7150100" y="4037013"/>
          <p14:tracePt t="149074" x="7158038" y="4037013"/>
          <p14:tracePt t="149091" x="7158038" y="4046538"/>
          <p14:tracePt t="149099" x="7165975" y="4046538"/>
          <p14:tracePt t="149112" x="7165975" y="4054475"/>
          <p14:tracePt t="149129" x="7175500" y="4064000"/>
          <p14:tracePt t="149147" x="7183438" y="4071938"/>
          <p14:tracePt t="149162" x="7192963" y="4071938"/>
          <p14:tracePt t="149179" x="7192963" y="4079875"/>
          <p14:tracePt t="149195" x="7200900" y="4079875"/>
          <p14:tracePt t="149229" x="7208838" y="4089400"/>
          <p14:tracePt t="149262" x="7218363" y="4089400"/>
          <p14:tracePt t="149280" x="7226300" y="4089400"/>
          <p14:tracePt t="149314" x="7235825" y="4089400"/>
          <p14:tracePt t="149331" x="7243763" y="4097338"/>
          <p14:tracePt t="149339" x="7251700" y="4097338"/>
          <p14:tracePt t="149347" x="7251700" y="4106863"/>
          <p14:tracePt t="149363" x="7286625" y="4114800"/>
          <p14:tracePt t="149379" x="7329488" y="4132263"/>
          <p14:tracePt t="149396" x="7364413" y="4140200"/>
          <p14:tracePt t="149414" x="7397750" y="4149725"/>
          <p14:tracePt t="149429" x="7423150" y="4149725"/>
          <p14:tracePt t="149446" x="7450138" y="4149725"/>
          <p14:tracePt t="149463" x="7458075" y="4149725"/>
          <p14:tracePt t="149480" x="7466013" y="4149725"/>
          <p14:tracePt t="149497" x="7475538" y="4149725"/>
          <p14:tracePt t="149530" x="7483475" y="4149725"/>
          <p14:tracePt t="149547" x="7493000" y="4157663"/>
          <p14:tracePt t="149563" x="7500938" y="4157663"/>
          <p14:tracePt t="149596" x="7508875" y="4157663"/>
          <p14:tracePt t="149614" x="7508875" y="4165600"/>
          <p14:tracePt t="149630" x="7535863" y="4175125"/>
          <p14:tracePt t="149646" x="7561263" y="4175125"/>
          <p14:tracePt t="149663" x="7569200" y="4175125"/>
          <p14:tracePt t="149681" x="7586663" y="4183063"/>
          <p14:tracePt t="149697" x="7594600" y="4183063"/>
          <p14:tracePt t="149713" x="7604125" y="4183063"/>
          <p14:tracePt t="149730" x="7621588" y="4192588"/>
          <p14:tracePt t="149748" x="7629525" y="4192588"/>
          <p14:tracePt t="149780" x="7637463" y="4192588"/>
          <p14:tracePt t="149819" x="7646988" y="4192588"/>
          <p14:tracePt t="149827" x="7654925" y="4192588"/>
          <p14:tracePt t="149851" x="7664450" y="4192588"/>
          <p14:tracePt t="149867" x="7672388" y="4192588"/>
          <p14:tracePt t="149883" x="7680325" y="4192588"/>
          <p14:tracePt t="149891" x="7689850" y="4192588"/>
          <p14:tracePt t="149907" x="7697788" y="4192588"/>
          <p14:tracePt t="149923" x="7707313" y="4192588"/>
          <p14:tracePt t="149931" x="7707313" y="4200525"/>
          <p14:tracePt t="149971" x="7715250" y="4200525"/>
          <p14:tracePt t="149979" x="7715250" y="4208463"/>
          <p14:tracePt t="149987" x="7723188" y="4208463"/>
          <p14:tracePt t="149997" x="7723188" y="4217988"/>
          <p14:tracePt t="150014" x="7723188" y="4225925"/>
          <p14:tracePt t="150031" x="7723188" y="4243388"/>
          <p14:tracePt t="150049" x="7732713" y="4251325"/>
          <p14:tracePt t="150064" x="7732713" y="4268788"/>
          <p14:tracePt t="150081" x="7750175" y="4303713"/>
          <p14:tracePt t="150098" x="7758113" y="4346575"/>
          <p14:tracePt t="150115" x="7775575" y="4389438"/>
          <p14:tracePt t="150131" x="7775575" y="4414838"/>
          <p14:tracePt t="150148" x="7775575" y="4440238"/>
          <p14:tracePt t="150164" x="7775575" y="4457700"/>
          <p14:tracePt t="150182" x="7775575" y="4475163"/>
          <p14:tracePt t="150198" x="7775575" y="4492625"/>
          <p14:tracePt t="150214" x="7758113" y="4518025"/>
          <p14:tracePt t="150231" x="7740650" y="4568825"/>
          <p14:tracePt t="150249" x="7715250" y="4603750"/>
          <p14:tracePt t="150265" x="7697788" y="4637088"/>
          <p14:tracePt t="150282" x="7689850" y="4679950"/>
          <p14:tracePt t="150298" x="7680325" y="4697413"/>
          <p14:tracePt t="150316" x="7680325" y="4706938"/>
          <p14:tracePt t="150332" x="7680325" y="4722813"/>
          <p14:tracePt t="150348" x="7680325" y="4732338"/>
          <p14:tracePt t="150365" x="7680325" y="4740275"/>
          <p14:tracePt t="150398" x="7680325" y="4749800"/>
          <p14:tracePt t="150415" x="7680325" y="4757738"/>
          <p14:tracePt t="150432" x="7680325" y="4765675"/>
          <p14:tracePt t="150450" x="7680325" y="4792663"/>
          <p14:tracePt t="150465" x="7680325" y="4818063"/>
          <p14:tracePt t="150482" x="7680325" y="4851400"/>
          <p14:tracePt t="150499" x="7680325" y="4911725"/>
          <p14:tracePt t="150516" x="7680325" y="4972050"/>
          <p14:tracePt t="150532" x="7689850" y="5040313"/>
          <p14:tracePt t="150548" x="7689850" y="5092700"/>
          <p14:tracePt t="150566" x="7689850" y="5108575"/>
          <p14:tracePt t="150583" x="7689850" y="5118100"/>
          <p14:tracePt t="150599" x="7689850" y="5126038"/>
          <p14:tracePt t="150615" x="7680325" y="5143500"/>
          <p14:tracePt t="150632" x="7637463" y="5160963"/>
          <p14:tracePt t="150650" x="7569200" y="5178425"/>
          <p14:tracePt t="150665" x="7466013" y="5211763"/>
          <p14:tracePt t="150682" x="7321550" y="5254625"/>
          <p14:tracePt t="150699" x="7150100" y="5272088"/>
          <p14:tracePt t="150717" x="7089775" y="5272088"/>
          <p14:tracePt t="150733" x="7072313" y="5272088"/>
          <p14:tracePt t="150835" x="7072313" y="5264150"/>
          <p14:tracePt t="150851" x="7072313" y="5254625"/>
          <p14:tracePt t="150859" x="7072313" y="5237163"/>
          <p14:tracePt t="150868" x="7072313" y="5211763"/>
          <p14:tracePt t="150883" x="7072313" y="5126038"/>
          <p14:tracePt t="150900" x="7046913" y="5014913"/>
          <p14:tracePt t="150917" x="7004050" y="4911725"/>
          <p14:tracePt t="150933" x="6951663" y="4808538"/>
          <p14:tracePt t="150949" x="6908800" y="4706938"/>
          <p14:tracePt t="150966" x="6858000" y="4603750"/>
          <p14:tracePt t="150984" x="6807200" y="4518025"/>
          <p14:tracePt t="151000" x="6772275" y="4449763"/>
          <p14:tracePt t="151017" x="6746875" y="4379913"/>
          <p14:tracePt t="151033" x="6729413" y="4346575"/>
          <p14:tracePt t="151050" x="6711950" y="4329113"/>
          <p14:tracePt t="151067" x="6704013" y="4311650"/>
          <p14:tracePt t="151083" x="6694488" y="4303713"/>
          <p14:tracePt t="151100" x="6686550" y="4303713"/>
          <p14:tracePt t="151118" x="6678613" y="4303713"/>
          <p14:tracePt t="151133" x="6661150" y="4294188"/>
          <p14:tracePt t="151150" x="6635750" y="4278313"/>
          <p14:tracePt t="151166" x="6626225" y="4278313"/>
          <p14:tracePt t="151184" x="6618288" y="4278313"/>
          <p14:tracePt t="151200" x="6608763" y="4278313"/>
          <p14:tracePt t="151217" x="6600825" y="4278313"/>
          <p14:tracePt t="151233" x="6592888" y="4278313"/>
          <p14:tracePt t="151251" x="6575425" y="4278313"/>
          <p14:tracePt t="151267" x="6557963" y="4278313"/>
          <p14:tracePt t="151284" x="6540500" y="4278313"/>
          <p14:tracePt t="151300" x="6523038" y="4278313"/>
          <p14:tracePt t="151318" x="6515100" y="4278313"/>
          <p14:tracePt t="151333" x="6507163" y="4278313"/>
          <p14:tracePt t="151350" x="6489700" y="4278313"/>
          <p14:tracePt t="151367" x="6480175" y="4294188"/>
          <p14:tracePt t="151384" x="6480175" y="4303713"/>
          <p14:tracePt t="151400" x="6472238" y="4303713"/>
          <p14:tracePt t="151418" x="6464300" y="4311650"/>
          <p14:tracePt t="151435" x="6454775" y="4321175"/>
          <p14:tracePt t="151452" x="6446838" y="4321175"/>
          <p14:tracePt t="151468" x="6437313" y="4329113"/>
          <p14:tracePt t="151484" x="6437313" y="4337050"/>
          <p14:tracePt t="151501" x="6429375" y="4337050"/>
          <p14:tracePt t="151518" x="6429375" y="4346575"/>
          <p14:tracePt t="151539" x="6421438" y="4346575"/>
          <p14:tracePt t="151571" x="6411913" y="4346575"/>
          <p14:tracePt t="151595" x="6411913" y="4354513"/>
          <p14:tracePt t="151691" x="6403975" y="4354513"/>
          <p14:tracePt t="151731" x="6403975" y="4364038"/>
          <p14:tracePt t="151739" x="6394450" y="4371975"/>
          <p14:tracePt t="151751" x="6386513" y="4371975"/>
          <p14:tracePt t="151769" x="6378575" y="4379913"/>
          <p14:tracePt t="151784" x="6369050" y="4379913"/>
          <p14:tracePt t="151801" x="6361113" y="4389438"/>
          <p14:tracePt t="151819" x="6343650" y="4406900"/>
          <p14:tracePt t="151835" x="6326188" y="4406900"/>
          <p14:tracePt t="151851" x="6318250" y="4414838"/>
          <p14:tracePt t="152003" x="6308725" y="4414838"/>
          <p14:tracePt t="152076" x="6308725" y="4422775"/>
          <p14:tracePt t="152211" x="6300788" y="4422775"/>
          <p14:tracePt t="152236" x="6292850" y="4422775"/>
          <p14:tracePt t="152251" x="6292850" y="4432300"/>
          <p14:tracePt t="152259" x="6283325" y="4432300"/>
          <p14:tracePt t="152291" x="6275388" y="4432300"/>
          <p14:tracePt t="152315" x="6275388" y="4440238"/>
          <p14:tracePt t="152323" x="6265863" y="4440238"/>
          <p14:tracePt t="152380" x="6257925" y="4440238"/>
          <p14:tracePt t="152387" x="6249988" y="4440238"/>
          <p14:tracePt t="152563" x="6257925" y="4440238"/>
          <p14:tracePt t="152595" x="6257925" y="4432300"/>
          <p14:tracePt t="152604" x="6265863" y="4432300"/>
          <p14:tracePt t="152611" x="6265863" y="4422775"/>
          <p14:tracePt t="152620" x="6275388" y="4422775"/>
          <p14:tracePt t="152638" x="6283325" y="4422775"/>
          <p14:tracePt t="152653" x="6292850" y="4414838"/>
          <p14:tracePt t="152670" x="6300788" y="4414838"/>
          <p14:tracePt t="152687" x="6300788" y="4406900"/>
          <p14:tracePt t="152704" x="6308725" y="4406900"/>
          <p14:tracePt t="152720" x="6318250" y="4397375"/>
          <p14:tracePt t="152737" x="6326188" y="4389438"/>
          <p14:tracePt t="152754" x="6335713" y="4379913"/>
          <p14:tracePt t="152771" x="6343650" y="4371975"/>
          <p14:tracePt t="152787" x="6361113" y="4364038"/>
          <p14:tracePt t="152804" x="6403975" y="4321175"/>
          <p14:tracePt t="152821" x="6437313" y="4294188"/>
          <p14:tracePt t="152838" x="6454775" y="4268788"/>
          <p14:tracePt t="152854" x="6480175" y="4251325"/>
          <p14:tracePt t="152870" x="6497638" y="4235450"/>
          <p14:tracePt t="152887" x="6515100" y="4208463"/>
          <p14:tracePt t="152905" x="6532563" y="4175125"/>
          <p14:tracePt t="152920" x="6550025" y="4149725"/>
          <p14:tracePt t="152937" x="6575425" y="4114800"/>
          <p14:tracePt t="152954" x="6583363" y="4106863"/>
          <p14:tracePt t="152972" x="6608763" y="4079875"/>
          <p14:tracePt t="152987" x="6626225" y="4064000"/>
          <p14:tracePt t="153004" x="6651625" y="4021138"/>
          <p14:tracePt t="153021" x="6678613" y="3986213"/>
          <p14:tracePt t="153039" x="6711950" y="3951288"/>
          <p14:tracePt t="153054" x="6737350" y="3935413"/>
          <p14:tracePt t="153071" x="6746875" y="3925888"/>
          <p14:tracePt t="153088" x="6754813" y="3917950"/>
          <p14:tracePt t="153106" x="6754813" y="3908425"/>
          <p14:tracePt t="153121" x="6764338" y="3900488"/>
          <p14:tracePt t="153180" x="6764338" y="3892550"/>
          <p14:tracePt t="153260" x="6772275" y="3892550"/>
          <p14:tracePt t="153268" x="6780213" y="3892550"/>
          <p14:tracePt t="153292" x="6789738" y="3892550"/>
          <p14:tracePt t="153308" x="6789738" y="3883025"/>
          <p14:tracePt t="153316" x="6797675" y="3883025"/>
          <p14:tracePt t="153332" x="6807200" y="3883025"/>
          <p14:tracePt t="153340" x="6815138" y="3875088"/>
          <p14:tracePt t="153355" x="6832600" y="3875088"/>
          <p14:tracePt t="153372" x="6858000" y="3875088"/>
          <p14:tracePt t="153388" x="6865938" y="3875088"/>
          <p14:tracePt t="153406" x="6875463" y="3875088"/>
          <p14:tracePt t="153438" x="6883400" y="3875088"/>
          <p14:tracePt t="153455" x="6892925" y="3875088"/>
          <p14:tracePt t="153476" x="6900863" y="3875088"/>
          <p14:tracePt t="153492" x="6908800" y="3875088"/>
          <p14:tracePt t="153516" x="6918325" y="3875088"/>
          <p14:tracePt t="153532" x="6926263" y="3875088"/>
          <p14:tracePt t="153547" x="6935788" y="3875088"/>
          <p14:tracePt t="153564" x="6943725" y="3875088"/>
          <p14:tracePt t="153580" x="6951663" y="3875088"/>
          <p14:tracePt t="153596" x="6961188" y="3875088"/>
          <p14:tracePt t="153607" x="6969125" y="3875088"/>
          <p14:tracePt t="153622" x="6978650" y="3875088"/>
          <p14:tracePt t="153639" x="6986588" y="3875088"/>
          <p14:tracePt t="154700" x="6986588" y="3892550"/>
          <p14:tracePt t="154708" x="6978650" y="3892550"/>
          <p14:tracePt t="154716" x="6961188" y="3908425"/>
          <p14:tracePt t="154725" x="6926263" y="3935413"/>
          <p14:tracePt t="154741" x="6823075" y="3994150"/>
          <p14:tracePt t="154758" x="6729413" y="4054475"/>
          <p14:tracePt t="154776" x="6678613" y="4089400"/>
          <p14:tracePt t="154791" x="6643688" y="4122738"/>
          <p14:tracePt t="154808" x="6608763" y="4149725"/>
          <p14:tracePt t="154825" x="6565900" y="4183063"/>
          <p14:tracePt t="154843" x="6507163" y="4217988"/>
          <p14:tracePt t="154858" x="6454775" y="4251325"/>
          <p14:tracePt t="154875" x="6403975" y="4278313"/>
          <p14:tracePt t="154892" x="6378575" y="4303713"/>
          <p14:tracePt t="154910" x="6361113" y="4311650"/>
          <p14:tracePt t="154926" x="6343650" y="4321175"/>
          <p14:tracePt t="154942" x="6335713" y="4329113"/>
          <p14:tracePt t="154959" x="6326188" y="4329113"/>
          <p14:tracePt t="154976" x="6318250" y="4337050"/>
          <p14:tracePt t="154992" x="6300788" y="4346575"/>
          <p14:tracePt t="155009" x="6292850" y="4354513"/>
          <p14:tracePt t="155026" x="6275388" y="4364038"/>
          <p14:tracePt t="155043" x="6265863" y="4371975"/>
          <p14:tracePt t="155059" x="6257925" y="4389438"/>
          <p14:tracePt t="155075" x="6240463" y="4397375"/>
          <p14:tracePt t="155093" x="6197600" y="4422775"/>
          <p14:tracePt t="155110" x="6172200" y="4432300"/>
          <p14:tracePt t="155126" x="6164263" y="4440238"/>
          <p14:tracePt t="155142" x="6164263" y="4449763"/>
          <p14:tracePt t="155196" x="6180138" y="4449763"/>
          <p14:tracePt t="155204" x="6197600" y="4440238"/>
          <p14:tracePt t="155212" x="6215063" y="4422775"/>
          <p14:tracePt t="155226" x="6240463" y="4414838"/>
          <p14:tracePt t="155244" x="6326188" y="4379913"/>
          <p14:tracePt t="155259" x="6351588" y="4364038"/>
          <p14:tracePt t="155276" x="6464300" y="4303713"/>
          <p14:tracePt t="155293" x="6515100" y="4260850"/>
          <p14:tracePt t="155310" x="6550025" y="4225925"/>
          <p14:tracePt t="155326" x="6565900" y="4200525"/>
          <p14:tracePt t="155343" x="6592888" y="4165600"/>
          <p14:tracePt t="155359" x="6626225" y="4132263"/>
          <p14:tracePt t="155377" x="6661150" y="4097338"/>
          <p14:tracePt t="155393" x="6694488" y="4071938"/>
          <p14:tracePt t="155409" x="6729413" y="4046538"/>
          <p14:tracePt t="155426" x="6764338" y="4029075"/>
          <p14:tracePt t="155428" x="6772275" y="4011613"/>
          <p14:tracePt t="155444" x="6797675" y="4003675"/>
          <p14:tracePt t="155459" x="6797675" y="3994150"/>
          <p14:tracePt t="155476" x="6823075" y="3978275"/>
          <p14:tracePt t="155493" x="6832600" y="3968750"/>
          <p14:tracePt t="155511" x="6840538" y="3968750"/>
          <p14:tracePt t="155526" x="6850063" y="3968750"/>
          <p14:tracePt t="155543" x="6850063" y="3960813"/>
          <p14:tracePt t="155560" x="6850063" y="3951288"/>
          <p14:tracePt t="155578" x="6858000" y="3943350"/>
          <p14:tracePt t="155593" x="6865938" y="3935413"/>
          <p14:tracePt t="155610" x="6883400" y="3925888"/>
          <p14:tracePt t="155627" x="6892925" y="3917950"/>
          <p14:tracePt t="155645" x="6908800" y="3900488"/>
          <p14:tracePt t="155660" x="6918325" y="3892550"/>
          <p14:tracePt t="155725" x="6926263" y="3892550"/>
          <p14:tracePt t="156116" x="6918325" y="3892550"/>
          <p14:tracePt t="156132" x="6918325" y="3900488"/>
          <p14:tracePt t="156293" x="6918325" y="3908425"/>
          <p14:tracePt t="156309" x="6908800" y="3908425"/>
          <p14:tracePt t="156324" x="6908800" y="3917950"/>
          <p14:tracePt t="156333" x="6900863" y="3917950"/>
          <p14:tracePt t="156356" x="6900863" y="3925888"/>
          <p14:tracePt t="156365" x="6892925" y="3925888"/>
          <p14:tracePt t="156378" x="6892925" y="3935413"/>
          <p14:tracePt t="156395" x="6883400" y="3935413"/>
          <p14:tracePt t="156412" x="6865938" y="3951288"/>
          <p14:tracePt t="156445" x="6850063" y="3960813"/>
          <p14:tracePt t="156462" x="6840538" y="3968750"/>
          <p14:tracePt t="156496" x="6832600" y="3978275"/>
          <p14:tracePt t="156512" x="6823075" y="3986213"/>
          <p14:tracePt t="156529" x="6815138" y="3994150"/>
          <p14:tracePt t="156545" x="6797675" y="4003675"/>
          <p14:tracePt t="156563" x="6789738" y="4011613"/>
          <p14:tracePt t="156579" x="6764338" y="4011613"/>
          <p14:tracePt t="156596" x="6746875" y="4029075"/>
          <p14:tracePt t="156612" x="6721475" y="4046538"/>
          <p14:tracePt t="156630" x="6704013" y="4054475"/>
          <p14:tracePt t="156646" x="6694488" y="4064000"/>
          <p14:tracePt t="156662" x="6669088" y="4071938"/>
          <p14:tracePt t="156679" x="6643688" y="4097338"/>
          <p14:tracePt t="156696" x="6626225" y="4122738"/>
          <p14:tracePt t="156712" x="6608763" y="4140200"/>
          <p14:tracePt t="156729" x="6592888" y="4157663"/>
          <p14:tracePt t="156746" x="6583363" y="4165600"/>
          <p14:tracePt t="156763" x="6565900" y="4165600"/>
          <p14:tracePt t="156779" x="6550025" y="4175125"/>
          <p14:tracePt t="156796" x="6540500" y="4183063"/>
          <p14:tracePt t="156813" x="6532563" y="4192588"/>
          <p14:tracePt t="156830" x="6523038" y="4192588"/>
          <p14:tracePt t="156869" x="6523038" y="4200525"/>
          <p14:tracePt t="156880" x="6515100" y="4200525"/>
          <p14:tracePt t="156908" x="6507163" y="4200525"/>
          <p14:tracePt t="156917" x="6507163" y="4208463"/>
          <p14:tracePt t="156941" x="6497638" y="4208463"/>
          <p14:tracePt t="156957" x="6497638" y="4217988"/>
          <p14:tracePt t="156965" x="6497638" y="4225925"/>
          <p14:tracePt t="156988" x="6489700" y="4235450"/>
          <p14:tracePt t="157005" x="6480175" y="4243388"/>
          <p14:tracePt t="157021" x="6480175" y="4251325"/>
          <p14:tracePt t="157031" x="6472238" y="4251325"/>
          <p14:tracePt t="157047" x="6464300" y="4260850"/>
          <p14:tracePt t="157063" x="6464300" y="4268788"/>
          <p14:tracePt t="157080" x="6454775" y="4278313"/>
          <p14:tracePt t="157229" x="6446838" y="4278313"/>
          <p14:tracePt t="157293" x="6437313" y="4278313"/>
          <p14:tracePt t="157357" x="6437313" y="4286250"/>
          <p14:tracePt t="157373" x="6437313" y="4294188"/>
          <p14:tracePt t="157381" x="6437313" y="4303713"/>
          <p14:tracePt t="157389" x="6429375" y="4303713"/>
          <p14:tracePt t="157621" x="6429375" y="4311650"/>
          <p14:tracePt t="157653" x="6421438" y="4311650"/>
          <p14:tracePt t="157709" x="6421438" y="4321175"/>
          <p14:tracePt t="157717" x="6411913" y="4321175"/>
          <p14:tracePt t="157781" x="6403975" y="4321175"/>
          <p14:tracePt t="157805" x="6394450" y="4321175"/>
          <p14:tracePt t="157845" x="6394450" y="4329113"/>
          <p14:tracePt t="157861" x="6386513" y="4329113"/>
          <p14:tracePt t="157941" x="6386513" y="4337050"/>
          <p14:tracePt t="157957" x="6378575" y="4337050"/>
          <p14:tracePt t="157981" x="6378575" y="4346575"/>
          <p14:tracePt t="158005" x="6369050" y="4364038"/>
          <p14:tracePt t="158013" x="6361113" y="4364038"/>
          <p14:tracePt t="158021" x="6351588" y="4379913"/>
          <p14:tracePt t="158032" x="6343650" y="4379913"/>
          <p14:tracePt t="158049" x="6335713" y="4397375"/>
          <p14:tracePt t="158066" x="6335713" y="4414838"/>
          <p14:tracePt t="158083" x="6326188" y="4422775"/>
          <p14:tracePt t="158099" x="6318250" y="4432300"/>
          <p14:tracePt t="158221" x="6308725" y="4432300"/>
          <p14:tracePt t="158261" x="6308725" y="4440238"/>
          <p14:tracePt t="159101" x="6300788" y="4440238"/>
          <p14:tracePt t="159109" x="6300788" y="4449763"/>
          <p14:tracePt t="159118" x="6292850" y="4449763"/>
          <p14:tracePt t="159135" x="6275388" y="4449763"/>
          <p14:tracePt t="159151" x="6265863" y="4449763"/>
          <p14:tracePt t="159168" x="6257925" y="4449763"/>
          <p14:tracePt t="159185" x="6249988" y="4449763"/>
          <p14:tracePt t="159201" x="6240463" y="4449763"/>
          <p14:tracePt t="159469" x="6240463" y="4440238"/>
          <p14:tracePt t="159485" x="6240463" y="4422775"/>
          <p14:tracePt t="159501" x="6257925" y="4406900"/>
          <p14:tracePt t="159509" x="6257925" y="4397375"/>
          <p14:tracePt t="159519" x="6265863" y="4397375"/>
          <p14:tracePt t="159535" x="6265863" y="4379913"/>
          <p14:tracePt t="159553" x="6265863" y="4371975"/>
          <p14:tracePt t="159569" x="6275388" y="4371975"/>
          <p14:tracePt t="159586" x="6283325" y="4364038"/>
          <p14:tracePt t="159603" x="6283325" y="4354513"/>
          <p14:tracePt t="159620" x="6292850" y="4346575"/>
          <p14:tracePt t="159635" x="6300788" y="4329113"/>
          <p14:tracePt t="159653" x="6335713" y="4294188"/>
          <p14:tracePt t="159669" x="6361113" y="4268788"/>
          <p14:tracePt t="159686" x="6378575" y="4243388"/>
          <p14:tracePt t="159702" x="6403975" y="4225925"/>
          <p14:tracePt t="159719" x="6429375" y="4217988"/>
          <p14:tracePt t="159736" x="6437313" y="4200525"/>
          <p14:tracePt t="159754" x="6454775" y="4183063"/>
          <p14:tracePt t="159769" x="6464300" y="4175125"/>
          <p14:tracePt t="159786" x="6472238" y="4165600"/>
          <p14:tracePt t="159803" x="6489700" y="4157663"/>
          <p14:tracePt t="159821" x="6497638" y="4140200"/>
          <p14:tracePt t="159853" x="6515100" y="4122738"/>
          <p14:tracePt t="159870" x="6523038" y="4114800"/>
          <p14:tracePt t="159887" x="6532563" y="4097338"/>
          <p14:tracePt t="159903" x="6550025" y="4089400"/>
          <p14:tracePt t="159920" x="6557963" y="4079875"/>
          <p14:tracePt t="159936" x="6592888" y="4064000"/>
          <p14:tracePt t="159954" x="6626225" y="4037013"/>
          <p14:tracePt t="159970" x="6661150" y="4029075"/>
          <p14:tracePt t="159987" x="6694488" y="4011613"/>
          <p14:tracePt t="160003" x="6711950" y="4003675"/>
          <p14:tracePt t="160021" x="6737350" y="3994150"/>
          <p14:tracePt t="160037" x="6754813" y="3986213"/>
          <p14:tracePt t="160054" x="6764338" y="3986213"/>
          <p14:tracePt t="160070" x="6780213" y="3978275"/>
          <p14:tracePt t="160087" x="6789738" y="3978275"/>
          <p14:tracePt t="160104" x="6797675" y="3968750"/>
          <p14:tracePt t="160120" x="6807200" y="3960813"/>
          <p14:tracePt t="160137" x="6815138" y="3960813"/>
          <p14:tracePt t="160155" x="6823075" y="3960813"/>
          <p14:tracePt t="160170" x="6850063" y="3951288"/>
          <p14:tracePt t="160187" x="6865938" y="3943350"/>
          <p14:tracePt t="160203" x="6883400" y="3943350"/>
          <p14:tracePt t="160221" x="6926263" y="3925888"/>
          <p14:tracePt t="160237" x="6951663" y="3925888"/>
          <p14:tracePt t="160254" x="6978650" y="3908425"/>
          <p14:tracePt t="160270" x="6986588" y="3908425"/>
          <p14:tracePt t="160288" x="7004050" y="3908425"/>
          <p14:tracePt t="160304" x="7011988" y="3908425"/>
          <p14:tracePt t="160320" x="7021513" y="3908425"/>
          <p14:tracePt t="160686" x="7021513" y="3900488"/>
          <p14:tracePt t="160766" x="7011988" y="3900488"/>
          <p14:tracePt t="160781" x="7004050" y="3900488"/>
          <p14:tracePt t="160790" x="6994525" y="3900488"/>
          <p14:tracePt t="160806" x="6986588" y="3900488"/>
          <p14:tracePt t="160822" x="6969125" y="3900488"/>
          <p14:tracePt t="160839" x="6961188" y="3917950"/>
          <p14:tracePt t="160855" x="6935788" y="3935413"/>
          <p14:tracePt t="160872" x="6908800" y="3960813"/>
          <p14:tracePt t="160888" x="6875463" y="3986213"/>
          <p14:tracePt t="160906" x="6840538" y="4011613"/>
          <p14:tracePt t="160922" x="6797675" y="4037013"/>
          <p14:tracePt t="160939" x="6772275" y="4054475"/>
          <p14:tracePt t="160955" x="6737350" y="4079875"/>
          <p14:tracePt t="160971" x="6694488" y="4106863"/>
          <p14:tracePt t="160987" x="6618288" y="4149725"/>
          <p14:tracePt t="161004" x="6515100" y="4217988"/>
          <p14:tracePt t="161021" x="6378575" y="4321175"/>
          <p14:tracePt t="161038" x="6283325" y="4397375"/>
          <p14:tracePt t="161054" x="6207125" y="4457700"/>
          <p14:tracePt t="161071" x="6180138" y="4492625"/>
          <p14:tracePt t="161088" x="6164263" y="4508500"/>
          <p14:tracePt t="161105" x="6164263" y="4518025"/>
          <p14:tracePt t="161121" x="6164263" y="4525963"/>
          <p14:tracePt t="161138" x="6164263" y="4543425"/>
          <p14:tracePt t="161155" x="6164263" y="4568825"/>
          <p14:tracePt t="161172" x="6164263" y="4586288"/>
          <p14:tracePt t="161188" x="6164263" y="4594225"/>
          <p14:tracePt t="161285" x="6172200" y="4594225"/>
          <p14:tracePt t="161317" x="6180138" y="4594225"/>
          <p14:tracePt t="161325" x="6189663" y="4578350"/>
          <p14:tracePt t="161333" x="6197600" y="4551363"/>
          <p14:tracePt t="161341" x="6215063" y="4525963"/>
          <p14:tracePt t="161355" x="6232525" y="4483100"/>
          <p14:tracePt t="161372" x="6292850" y="4422775"/>
          <p14:tracePt t="161389" x="6343650" y="4379913"/>
          <p14:tracePt t="161405" x="6411913" y="4303713"/>
          <p14:tracePt t="161422" x="6454775" y="4251325"/>
          <p14:tracePt t="161439" x="6497638" y="4192588"/>
          <p14:tracePt t="161455" x="6550025" y="4140200"/>
          <p14:tracePt t="161472" x="6583363" y="4114800"/>
          <p14:tracePt t="161489" x="6600825" y="4089400"/>
          <p14:tracePt t="161505" x="6626225" y="4071938"/>
          <p14:tracePt t="161522" x="6643688" y="4054475"/>
          <p14:tracePt t="161539" x="6651625" y="4029075"/>
          <p14:tracePt t="161556" x="6669088" y="4011613"/>
          <p14:tracePt t="161572" x="6686550" y="3994150"/>
          <p14:tracePt t="161589" x="6704013" y="3978275"/>
          <p14:tracePt t="161606" x="6737350" y="3951288"/>
          <p14:tracePt t="161623" x="6754813" y="3943350"/>
          <p14:tracePt t="161639" x="6780213" y="3935413"/>
          <p14:tracePt t="161656" x="6797675" y="3925888"/>
          <p14:tracePt t="161672" x="6815138" y="3917950"/>
          <p14:tracePt t="161689" x="6832600" y="3908425"/>
          <p14:tracePt t="161706" x="6858000" y="3900488"/>
          <p14:tracePt t="161723" x="6875463" y="3900488"/>
          <p14:tracePt t="161739" x="6900863" y="3892550"/>
          <p14:tracePt t="161756" x="6908800" y="3892550"/>
          <p14:tracePt t="161773" x="6918325" y="3892550"/>
          <p14:tracePt t="161789" x="6926263" y="3892550"/>
          <p14:tracePt t="161806" x="6935788" y="3892550"/>
          <p14:tracePt t="161823" x="6935788" y="3883025"/>
          <p14:tracePt t="161839" x="6943725" y="3883025"/>
          <p14:tracePt t="161893" x="6943725" y="3875088"/>
          <p14:tracePt t="161909" x="6951663" y="3875088"/>
          <p14:tracePt t="161957" x="6961188" y="3875088"/>
          <p14:tracePt t="161989" x="6969125" y="3875088"/>
          <p14:tracePt t="163366" x="6969125" y="3865563"/>
          <p14:tracePt t="163422" x="6969125" y="3857625"/>
          <p14:tracePt t="163534" x="6969125" y="3849688"/>
          <p14:tracePt t="163646" x="6978650" y="3849688"/>
          <p14:tracePt t="163686" x="6978650" y="3857625"/>
          <p14:tracePt t="163702" x="6978650" y="3865563"/>
          <p14:tracePt t="163774" x="6969125" y="3865563"/>
          <p14:tracePt t="163782" x="6961188" y="3865563"/>
          <p14:tracePt t="163814" x="6951663" y="3865563"/>
          <p14:tracePt t="163838" x="6943725" y="3865563"/>
          <p14:tracePt t="163846" x="6943725" y="3857625"/>
          <p14:tracePt t="163870" x="6943725" y="3849688"/>
          <p14:tracePt t="163894" x="6943725" y="3840163"/>
          <p14:tracePt t="163928" x="6943725" y="3832225"/>
          <p14:tracePt t="163951" x="6943725" y="3822700"/>
          <p14:tracePt t="163982" x="6943725" y="3814763"/>
          <p14:tracePt t="163990" x="6951663" y="3814763"/>
          <p14:tracePt t="164087" x="6961188" y="3814763"/>
          <p14:tracePt t="164094" x="6969125" y="3814763"/>
          <p14:tracePt t="164150" x="6978650" y="3814763"/>
          <p14:tracePt t="164158" x="6978650" y="3822700"/>
          <p14:tracePt t="164182" x="6978650" y="3832225"/>
          <p14:tracePt t="164198" x="6986588" y="3832225"/>
          <p14:tracePt t="164206" x="6986588" y="3840163"/>
          <p14:tracePt t="164222" x="6986588" y="3849688"/>
          <p14:tracePt t="164238" x="6994525" y="3849688"/>
          <p14:tracePt t="164263" x="6994525" y="3857625"/>
          <p14:tracePt t="164279" x="6994525" y="3865563"/>
          <p14:tracePt t="164286" x="7004050" y="3865563"/>
          <p14:tracePt t="164302" x="7004050" y="3875088"/>
          <p14:tracePt t="164313" x="7004050" y="3883025"/>
          <p14:tracePt t="164335" x="7004050" y="3892550"/>
          <p14:tracePt t="164374" x="7004050" y="3900488"/>
          <p14:tracePt t="164398" x="7004050" y="3908425"/>
          <p14:tracePt t="164406" x="7004050" y="3917950"/>
          <p14:tracePt t="164454" x="6994525" y="3917950"/>
          <p14:tracePt t="164479" x="6986588" y="3917950"/>
          <p14:tracePt t="164495" x="6978650" y="3917950"/>
          <p14:tracePt t="164510" x="6969125" y="3917950"/>
          <p14:tracePt t="164527" x="6961188" y="3917950"/>
          <p14:tracePt t="164535" x="6961188" y="3908425"/>
          <p14:tracePt t="164551" x="6951663" y="3900488"/>
          <p14:tracePt t="164563" x="6951663" y="3892550"/>
          <p14:tracePt t="164580" x="6943725" y="3875088"/>
          <p14:tracePt t="164597" x="6935788" y="3875088"/>
          <p14:tracePt t="164615" x="6935788" y="3857625"/>
          <p14:tracePt t="164686" x="6943725" y="3857625"/>
          <p14:tracePt t="164703" x="6951663" y="3857625"/>
          <p14:tracePt t="164719" x="6961188" y="3857625"/>
          <p14:tracePt t="164735" x="6969125" y="3857625"/>
          <p14:tracePt t="164743" x="6978650" y="3857625"/>
          <p14:tracePt t="164767" x="6978650" y="3865563"/>
          <p14:tracePt t="164775" x="6986588" y="3865563"/>
          <p14:tracePt t="164799" x="6994525" y="3865563"/>
          <p14:tracePt t="166111" x="6986588" y="3865563"/>
          <p14:tracePt t="166175" x="6978650" y="3865563"/>
          <p14:tracePt t="166215" x="6978650" y="3857625"/>
          <p14:tracePt t="167223" x="6978650" y="3849688"/>
          <p14:tracePt t="168039" x="6978650" y="3840163"/>
          <p14:tracePt t="168880" x="6986588" y="3840163"/>
          <p14:tracePt t="169784" x="6994525" y="3840163"/>
          <p14:tracePt t="169816" x="7004050" y="3840163"/>
          <p14:tracePt t="169840" x="7011988" y="3840163"/>
          <p14:tracePt t="169848" x="7021513" y="3840163"/>
          <p14:tracePt t="169864" x="7029450" y="3840163"/>
          <p14:tracePt t="169888" x="7037388" y="3840163"/>
          <p14:tracePt t="169904" x="7046913" y="3840163"/>
          <p14:tracePt t="169912" x="7054850" y="3840163"/>
          <p14:tracePt t="169925" x="7054850" y="3849688"/>
          <p14:tracePt t="169942" x="7072313" y="3849688"/>
          <p14:tracePt t="169959" x="7107238" y="3857625"/>
          <p14:tracePt t="169977" x="7158038" y="3883025"/>
          <p14:tracePt t="169992" x="7183438" y="3892550"/>
          <p14:tracePt t="170009" x="7200900" y="3900488"/>
          <p14:tracePt t="170026" x="7208838" y="3908425"/>
          <p14:tracePt t="170160" x="7208838" y="3917950"/>
          <p14:tracePt t="170168" x="7226300" y="3917950"/>
          <p14:tracePt t="170176" x="7226300" y="3925888"/>
          <p14:tracePt t="170193" x="7261225" y="3943350"/>
          <p14:tracePt t="170209" x="7304088" y="3978275"/>
          <p14:tracePt t="170226" x="7337425" y="4003675"/>
          <p14:tracePt t="170243" x="7346950" y="4021138"/>
          <p14:tracePt t="170259" x="7354888" y="4029075"/>
          <p14:tracePt t="170276" x="7372350" y="4037013"/>
          <p14:tracePt t="170293" x="7372350" y="4054475"/>
          <p14:tracePt t="170310" x="7380288" y="4064000"/>
          <p14:tracePt t="170326" x="7389813" y="4064000"/>
          <p14:tracePt t="170343" x="7397750" y="4071938"/>
          <p14:tracePt t="170360" x="7415213" y="4079875"/>
          <p14:tracePt t="170377" x="7415213" y="4089400"/>
          <p14:tracePt t="170393" x="7423150" y="4097338"/>
          <p14:tracePt t="170410" x="7432675" y="4106863"/>
          <p14:tracePt t="170426" x="7440613" y="4114800"/>
          <p14:tracePt t="170444" x="7450138" y="4132263"/>
          <p14:tracePt t="170460" x="7475538" y="4149725"/>
          <p14:tracePt t="170477" x="7500938" y="4175125"/>
          <p14:tracePt t="170493" x="7526338" y="4208463"/>
          <p14:tracePt t="170511" x="7551738" y="4235450"/>
          <p14:tracePt t="170527" x="7569200" y="4243388"/>
          <p14:tracePt t="170544" x="7578725" y="4251325"/>
          <p14:tracePt t="170616" x="7578725" y="4243388"/>
          <p14:tracePt t="170624" x="7578725" y="4235450"/>
          <p14:tracePt t="170720" x="7586663" y="4235450"/>
          <p14:tracePt t="170728" x="7594600" y="4235450"/>
          <p14:tracePt t="170752" x="7604125" y="4235450"/>
          <p14:tracePt t="170768" x="7612063" y="4235450"/>
          <p14:tracePt t="170784" x="7621588" y="4235450"/>
          <p14:tracePt t="170792" x="7629525" y="4235450"/>
          <p14:tracePt t="170800" x="7637463" y="4235450"/>
          <p14:tracePt t="170811" x="7654925" y="4235450"/>
          <p14:tracePt t="170827" x="7689850" y="4235450"/>
          <p14:tracePt t="170844" x="7723188" y="4235450"/>
          <p14:tracePt t="170861" x="7732713" y="4235450"/>
          <p14:tracePt t="170878" x="7750175" y="4235450"/>
          <p14:tracePt t="170894" x="7758113" y="4235450"/>
          <p14:tracePt t="170911" x="7775575" y="4235450"/>
          <p14:tracePt t="170928" x="7775575" y="4225925"/>
          <p14:tracePt t="170945" x="7775575" y="4217988"/>
          <p14:tracePt t="170968" x="7775575" y="4208463"/>
          <p14:tracePt t="171064" x="7783513" y="4208463"/>
          <p14:tracePt t="171088" x="7783513" y="4217988"/>
          <p14:tracePt t="171096" x="7783513" y="4225925"/>
          <p14:tracePt t="171104" x="7793038" y="4235450"/>
          <p14:tracePt t="171112" x="7793038" y="4243388"/>
          <p14:tracePt t="171129" x="7793038" y="4251325"/>
          <p14:tracePt t="171146" x="7793038" y="4268788"/>
          <p14:tracePt t="171162" x="7800975" y="4268788"/>
          <p14:tracePt t="171178" x="7800975" y="4286250"/>
          <p14:tracePt t="171195" x="7800975" y="4294188"/>
          <p14:tracePt t="171213" x="7800975" y="4311650"/>
          <p14:tracePt t="171228" x="7800975" y="4329113"/>
          <p14:tracePt t="171245" x="7800975" y="4346575"/>
          <p14:tracePt t="171262" x="7800975" y="4379913"/>
          <p14:tracePt t="171279" x="7800975" y="4397375"/>
          <p14:tracePt t="171295" x="7800975" y="4422775"/>
          <p14:tracePt t="171312" x="7800975" y="4449763"/>
          <p14:tracePt t="171329" x="7800975" y="4483100"/>
          <p14:tracePt t="171346" x="7793038" y="4508500"/>
          <p14:tracePt t="171362" x="7783513" y="4535488"/>
          <p14:tracePt t="171379" x="7775575" y="4551363"/>
          <p14:tracePt t="171395" x="7766050" y="4568825"/>
          <p14:tracePt t="171413" x="7766050" y="4578350"/>
          <p14:tracePt t="171429" x="7750175" y="4603750"/>
          <p14:tracePt t="171445" x="7732713" y="4629150"/>
          <p14:tracePt t="171462" x="7707313" y="4646613"/>
          <p14:tracePt t="171480" x="7654925" y="4679950"/>
          <p14:tracePt t="171496" x="7621588" y="4697413"/>
          <p14:tracePt t="171513" x="7594600" y="4706938"/>
          <p14:tracePt t="171529" x="7569200" y="4714875"/>
          <p14:tracePt t="171546" x="7543800" y="4722813"/>
          <p14:tracePt t="171562" x="7508875" y="4722813"/>
          <p14:tracePt t="171579" x="7483475" y="4732338"/>
          <p14:tracePt t="171596" x="7466013" y="4740275"/>
          <p14:tracePt t="171613" x="7432675" y="4740275"/>
          <p14:tracePt t="171629" x="7415213" y="4740275"/>
          <p14:tracePt t="171646" x="7397750" y="4740275"/>
          <p14:tracePt t="171663" x="7380288" y="4740275"/>
          <p14:tracePt t="171680" x="7364413" y="4740275"/>
          <p14:tracePt t="171696" x="7354888" y="4740275"/>
          <p14:tracePt t="171800" x="7364413" y="4740275"/>
          <p14:tracePt t="171816" x="7372350" y="4740275"/>
          <p14:tracePt t="171824" x="7380288" y="4740275"/>
          <p14:tracePt t="171840" x="7389813" y="4740275"/>
          <p14:tracePt t="171856" x="7397750" y="4740275"/>
          <p14:tracePt t="171880" x="7407275" y="4740275"/>
          <p14:tracePt t="171888" x="7415213" y="4740275"/>
          <p14:tracePt t="171904" x="7423150" y="4740275"/>
          <p14:tracePt t="171928" x="7432675" y="4732338"/>
          <p14:tracePt t="171945" x="7440613" y="4722813"/>
          <p14:tracePt t="171952" x="7450138" y="4714875"/>
          <p14:tracePt t="171968" x="7458075" y="4714875"/>
          <p14:tracePt t="171980" x="7458075" y="4706938"/>
          <p14:tracePt t="171997" x="7466013" y="4697413"/>
          <p14:tracePt t="172013" x="7475538" y="4689475"/>
          <p14:tracePt t="172031" x="7483475" y="4679950"/>
          <p14:tracePt t="172047" x="7483475" y="4672013"/>
          <p14:tracePt t="172064" x="7493000" y="4654550"/>
          <p14:tracePt t="172080" x="7493000" y="4646613"/>
          <p14:tracePt t="172098" x="7493000" y="4637088"/>
          <p14:tracePt t="172114" x="7500938" y="4629150"/>
          <p14:tracePt t="172130" x="7500938" y="4621213"/>
          <p14:tracePt t="172147" x="7500938" y="4611688"/>
          <p14:tracePt t="172180" x="7500938" y="4603750"/>
          <p14:tracePt t="172232" x="7500938" y="4594225"/>
          <p14:tracePt t="172241" x="7508875" y="4594225"/>
          <p14:tracePt t="172280" x="7508875" y="4586288"/>
          <p14:tracePt t="172288" x="7508875" y="4578350"/>
          <p14:tracePt t="172304" x="7518400" y="4578350"/>
          <p14:tracePt t="172345" x="7518400" y="4568825"/>
          <p14:tracePt t="172361" x="7526338" y="4568825"/>
          <p14:tracePt t="172432" x="7526338" y="4560888"/>
          <p14:tracePt t="172441" x="7535863" y="4560888"/>
          <p14:tracePt t="172520" x="7543800" y="4560888"/>
          <p14:tracePt t="172529" x="7543800" y="4551363"/>
          <p14:tracePt t="172537" x="7551738" y="4551363"/>
          <p14:tracePt t="172577" x="7551738" y="4543425"/>
          <p14:tracePt t="172585" x="7561263" y="4543425"/>
          <p14:tracePt t="172609" x="7569200" y="4543425"/>
          <p14:tracePt t="172640" x="7578725" y="4543425"/>
          <p14:tracePt t="172648" x="7578725" y="4535488"/>
          <p14:tracePt t="172656" x="7586663" y="4535488"/>
          <p14:tracePt t="172666" x="7594600" y="4535488"/>
          <p14:tracePt t="172682" x="7604125" y="4525963"/>
          <p14:tracePt t="172698" x="7621588" y="4525963"/>
          <p14:tracePt t="172715" x="7629525" y="4518025"/>
          <p14:tracePt t="172732" x="7646988" y="4508500"/>
          <p14:tracePt t="172748" x="7654925" y="4500563"/>
          <p14:tracePt t="172765" x="7664450" y="4500563"/>
          <p14:tracePt t="172799" x="7680325" y="4492625"/>
          <p14:tracePt t="172832" x="7689850" y="4483100"/>
          <p14:tracePt t="172848" x="7697788" y="4475163"/>
          <p14:tracePt t="172866" x="7715250" y="4465638"/>
          <p14:tracePt t="172882" x="7723188" y="4449763"/>
          <p14:tracePt t="172899" x="7740650" y="4440238"/>
          <p14:tracePt t="172915" x="7750175" y="4432300"/>
          <p14:tracePt t="172933" x="7758113" y="4414838"/>
          <p14:tracePt t="172949" x="7775575" y="4406900"/>
          <p14:tracePt t="172982" x="7783513" y="4397375"/>
          <p14:tracePt t="173000" x="7793038" y="4389438"/>
          <p14:tracePt t="173016" x="7793038" y="4379913"/>
          <p14:tracePt t="173032" x="7793038" y="4371975"/>
          <p14:tracePt t="173169" x="7793038" y="4379913"/>
          <p14:tracePt t="173185" x="7793038" y="4389438"/>
          <p14:tracePt t="173217" x="7793038" y="4397375"/>
          <p14:tracePt t="173241" x="7793038" y="4406900"/>
          <p14:tracePt t="173265" x="7783513" y="4406900"/>
          <p14:tracePt t="173273" x="7783513" y="4414838"/>
          <p14:tracePt t="173283" x="7783513" y="4422775"/>
          <p14:tracePt t="173305" x="7783513" y="4432300"/>
          <p14:tracePt t="173317" x="7775575" y="4432300"/>
          <p14:tracePt t="173333" x="7766050" y="4440238"/>
          <p14:tracePt t="173350" x="7766050" y="4449763"/>
          <p14:tracePt t="173366" x="7766050" y="4457700"/>
          <p14:tracePt t="173401" x="7758113" y="4457700"/>
          <p14:tracePt t="173409" x="7758113" y="4465638"/>
          <p14:tracePt t="173513" x="7758113" y="4475163"/>
          <p14:tracePt t="174545" x="7750175" y="4475163"/>
          <p14:tracePt t="174569" x="7740650" y="4475163"/>
          <p14:tracePt t="174577" x="7732713" y="4475163"/>
          <p14:tracePt t="174593" x="7723188" y="4475163"/>
          <p14:tracePt t="174618" x="7715250" y="4475163"/>
          <p14:tracePt t="174745" x="7707313" y="4475163"/>
          <p14:tracePt t="175337" x="7707313" y="4483100"/>
          <p14:tracePt t="175377" x="7707313" y="4492625"/>
          <p14:tracePt t="175489" x="7715250" y="4492625"/>
          <p14:tracePt t="176538" x="7723188" y="4492625"/>
          <p14:tracePt t="177386" x="7723188" y="4500563"/>
          <p14:tracePt t="177426" x="7723188" y="4508500"/>
          <p14:tracePt t="177442" x="7723188" y="4518025"/>
          <p14:tracePt t="177522" x="7723188" y="4525963"/>
          <p14:tracePt t="178058" x="7723188" y="4535488"/>
          <p14:tracePt t="178074" x="7723188" y="4543425"/>
          <p14:tracePt t="178098" x="7723188" y="4551363"/>
          <p14:tracePt t="178122" x="7723188" y="4568825"/>
          <p14:tracePt t="178138" x="7715250" y="4586288"/>
          <p14:tracePt t="178146" x="7715250" y="4594225"/>
          <p14:tracePt t="178160" x="7707313" y="4603750"/>
          <p14:tracePt t="178177" x="7664450" y="4654550"/>
          <p14:tracePt t="178195" x="7637463" y="4706938"/>
          <p14:tracePt t="178211" x="7621588" y="4749800"/>
          <p14:tracePt t="178227" x="7612063" y="4792663"/>
          <p14:tracePt t="178244" x="7612063" y="4808538"/>
          <p14:tracePt t="178260" x="7612063" y="4818063"/>
          <p14:tracePt t="178278" x="7604125" y="4826000"/>
          <p14:tracePt t="178311" x="7604125" y="4835525"/>
          <p14:tracePt t="178328" x="7604125" y="4843463"/>
          <p14:tracePt t="178345" x="7594600" y="4843463"/>
          <p14:tracePt t="178361" x="7594600" y="4851400"/>
          <p14:tracePt t="178378" x="7594600" y="4878388"/>
          <p14:tracePt t="178394" x="7586663" y="4903788"/>
          <p14:tracePt t="178412" x="7586663" y="4929188"/>
          <p14:tracePt t="178428" x="7578725" y="4954588"/>
          <p14:tracePt t="178444" x="7569200" y="5006975"/>
          <p14:tracePt t="178461" x="7569200" y="5049838"/>
          <p14:tracePt t="178479" x="7569200" y="5092700"/>
          <p14:tracePt t="178494" x="7561263" y="5108575"/>
          <p14:tracePt t="178511" x="7561263" y="5143500"/>
          <p14:tracePt t="178528" x="7551738" y="5194300"/>
          <p14:tracePt t="178546" x="7543800" y="5272088"/>
          <p14:tracePt t="178561" x="7535863" y="5297488"/>
          <p14:tracePt t="178578" x="7526338" y="5340350"/>
          <p14:tracePt t="178595" x="7526338" y="5357813"/>
          <p14:tracePt t="178612" x="7526338" y="5365750"/>
          <p14:tracePt t="178628" x="7526338" y="5383213"/>
          <p14:tracePt t="178645" x="7526338" y="5392738"/>
          <p14:tracePt t="178661" x="7526338" y="5400675"/>
          <p14:tracePt t="178679" x="7526338" y="5408613"/>
          <p14:tracePt t="178712" x="7526338" y="5418138"/>
          <p14:tracePt t="178754" x="7526338" y="5426075"/>
          <p14:tracePt t="178770" x="7526338" y="5435600"/>
          <p14:tracePt t="178794" x="7526338" y="5443538"/>
          <p14:tracePt t="178818" x="7526338" y="5451475"/>
          <p14:tracePt t="178842" x="7526338" y="5461000"/>
          <p14:tracePt t="178866" x="7526338" y="5468938"/>
          <p14:tracePt t="178890" x="7526338" y="5478463"/>
          <p14:tracePt t="178914" x="7526338" y="5486400"/>
          <p14:tracePt t="178922" x="7526338" y="5494338"/>
          <p14:tracePt t="179026" x="7535863" y="5494338"/>
          <p14:tracePt t="179050" x="7543800" y="5494338"/>
          <p14:tracePt t="179075" x="7551738" y="5494338"/>
          <p14:tracePt t="179170" x="7561263" y="5494338"/>
          <p14:tracePt t="180027" x="7551738" y="5494338"/>
          <p14:tracePt t="180067" x="7543800" y="5494338"/>
          <p14:tracePt t="180074" x="7535863" y="5494338"/>
          <p14:tracePt t="180090" x="7526338" y="5494338"/>
          <p14:tracePt t="180115" x="7518400" y="5494338"/>
          <p14:tracePt t="180130" x="7508875" y="5494338"/>
          <p14:tracePt t="180138" x="7500938" y="5494338"/>
          <p14:tracePt t="180154" x="7493000" y="5494338"/>
          <p14:tracePt t="180171" x="7483475" y="5494338"/>
          <p14:tracePt t="180187" x="7475538" y="5494338"/>
          <p14:tracePt t="180198" x="7466013" y="5494338"/>
          <p14:tracePt t="180216" x="7458075" y="5494338"/>
          <p14:tracePt t="180232" x="7450138" y="5486400"/>
          <p14:tracePt t="180248" x="7440613" y="5486400"/>
          <p14:tracePt t="180265" x="7423150" y="5478463"/>
          <p14:tracePt t="180282" x="7415213" y="5468938"/>
          <p14:tracePt t="180299" x="7397750" y="5468938"/>
          <p14:tracePt t="180315" x="7389813" y="5461000"/>
          <p14:tracePt t="180332" x="7372350" y="5443538"/>
          <p14:tracePt t="180349" x="7364413" y="5426075"/>
          <p14:tracePt t="180366" x="7354888" y="5418138"/>
          <p14:tracePt t="180382" x="7337425" y="5408613"/>
          <p14:tracePt t="180399" x="7321550" y="5400675"/>
          <p14:tracePt t="180416" x="7312025" y="5392738"/>
          <p14:tracePt t="180433" x="7294563" y="5375275"/>
          <p14:tracePt t="180449" x="7286625" y="5365750"/>
          <p14:tracePt t="180466" x="7278688" y="5349875"/>
          <p14:tracePt t="180483" x="7261225" y="5332413"/>
          <p14:tracePt t="180500" x="7251700" y="5314950"/>
          <p14:tracePt t="180516" x="7243763" y="5307013"/>
          <p14:tracePt t="180532" x="7235825" y="5297488"/>
          <p14:tracePt t="180549" x="7235825" y="5289550"/>
          <p14:tracePt t="180566" x="7226300" y="5289550"/>
          <p14:tracePt t="180583" x="7226300" y="5280025"/>
          <p14:tracePt t="181243" x="7226300" y="5289550"/>
          <p14:tracePt t="181259" x="7235825" y="5289550"/>
          <p14:tracePt t="181275" x="7235825" y="5297488"/>
          <p14:tracePt t="181315" x="7235825" y="5307013"/>
          <p14:tracePt t="181555" x="7235825" y="5314950"/>
          <p14:tracePt t="181579" x="7235825" y="5322888"/>
          <p14:tracePt t="181587" x="7235825" y="5332413"/>
          <p14:tracePt t="181601" x="7243763" y="5332413"/>
          <p14:tracePt t="181619" x="7251700" y="5340350"/>
          <p14:tracePt t="181636" x="7261225" y="5349875"/>
          <p14:tracePt t="181668" x="7269163" y="5357813"/>
          <p14:tracePt t="181685" x="7278688" y="5375275"/>
          <p14:tracePt t="181702" x="7286625" y="5383213"/>
          <p14:tracePt t="181718" x="7304088" y="5400675"/>
          <p14:tracePt t="181735" x="7312025" y="5400675"/>
          <p14:tracePt t="181752" x="7321550" y="5418138"/>
          <p14:tracePt t="181770" x="7337425" y="5443538"/>
          <p14:tracePt t="181785" x="7354888" y="5451475"/>
          <p14:tracePt t="181802" x="7372350" y="5451475"/>
          <p14:tracePt t="181819" x="7407275" y="5461000"/>
          <p14:tracePt t="181836" x="7432675" y="5468938"/>
          <p14:tracePt t="181852" x="7450138" y="5468938"/>
          <p14:tracePt t="181869" x="7483475" y="5486400"/>
          <p14:tracePt t="181886" x="7508875" y="5494338"/>
          <p14:tracePt t="181903" x="7535863" y="5494338"/>
          <p14:tracePt t="181919" x="7551738" y="5503863"/>
          <p14:tracePt t="181936" x="7569200" y="5511800"/>
          <p14:tracePt t="181952" x="7578725" y="5511800"/>
          <p14:tracePt t="181970" x="7594600" y="5511800"/>
          <p14:tracePt t="181986" x="7604125" y="5511800"/>
          <p14:tracePt t="182002" x="7621588" y="5511800"/>
          <p14:tracePt t="182020" x="7629525" y="5511800"/>
          <p14:tracePt t="182037" x="7646988" y="5511800"/>
          <p14:tracePt t="182052" x="7654925" y="5511800"/>
          <p14:tracePt t="182069" x="7664450" y="5511800"/>
          <p14:tracePt t="182086" x="7672388" y="5511800"/>
          <p14:tracePt t="182291" x="7672388" y="5503863"/>
          <p14:tracePt t="182299" x="7664450" y="5503863"/>
          <p14:tracePt t="182315" x="7654925" y="5503863"/>
          <p14:tracePt t="182323" x="7646988" y="5503863"/>
          <p14:tracePt t="182336" x="7637463" y="5503863"/>
          <p14:tracePt t="182353" x="7621588" y="5503863"/>
          <p14:tracePt t="182371" x="7586663" y="5503863"/>
          <p14:tracePt t="182387" x="7561263" y="5503863"/>
          <p14:tracePt t="182403" x="7526338" y="5494338"/>
          <p14:tracePt t="182420" x="7466013" y="5468938"/>
          <p14:tracePt t="182437" x="7415213" y="5443538"/>
          <p14:tracePt t="182453" x="7380288" y="5443538"/>
          <p14:tracePt t="182470" x="7372350" y="5443538"/>
          <p14:tracePt t="182487" x="7364413" y="5443538"/>
          <p14:tracePt t="182603" x="7354888" y="5443538"/>
          <p14:tracePt t="182620" x="7346950" y="5443538"/>
          <p14:tracePt t="182627" x="7337425" y="5443538"/>
          <p14:tracePt t="182637" x="7321550" y="5443538"/>
          <p14:tracePt t="182654" x="7261225" y="5461000"/>
          <p14:tracePt t="182670" x="7183438" y="5478463"/>
          <p14:tracePt t="182688" x="7072313" y="5503863"/>
          <p14:tracePt t="182704" x="6943725" y="5537200"/>
          <p14:tracePt t="182721" x="6789738" y="5564188"/>
          <p14:tracePt t="182737" x="6661150" y="5580063"/>
          <p14:tracePt t="182755" x="6507163" y="5589588"/>
          <p14:tracePt t="182771" x="6454775" y="5589588"/>
          <p14:tracePt t="182787" x="6421438" y="5589588"/>
          <p14:tracePt t="182804" x="6411913" y="5589588"/>
          <p14:tracePt t="182837" x="6403975" y="5589588"/>
          <p14:tracePt t="182854" x="6403975" y="5580063"/>
          <p14:tracePt t="182883" x="6403975" y="5572125"/>
          <p14:tracePt t="182900" x="6403975" y="5564188"/>
          <p14:tracePt t="182907" x="6403975" y="5554663"/>
          <p14:tracePt t="182939" x="6403975" y="5546725"/>
          <p14:tracePt t="182963" x="6403975" y="5537200"/>
          <p14:tracePt t="182995" x="6411913" y="5537200"/>
          <p14:tracePt t="183003" x="6411913" y="5529263"/>
          <p14:tracePt t="183011" x="6421438" y="5521325"/>
          <p14:tracePt t="183021" x="6429375" y="5521325"/>
          <p14:tracePt t="183039" x="6437313" y="5511800"/>
          <p14:tracePt t="183055" x="6437313" y="5494338"/>
          <p14:tracePt t="183071" x="6446838" y="5461000"/>
          <p14:tracePt t="183088" x="6446838" y="5400675"/>
          <p14:tracePt t="183106" x="6446838" y="5314950"/>
          <p14:tracePt t="183121" x="6446838" y="5203825"/>
          <p14:tracePt t="183138" x="6446838" y="5108575"/>
          <p14:tracePt t="183155" x="6403975" y="4979988"/>
          <p14:tracePt t="183172" x="6386513" y="4921250"/>
          <p14:tracePt t="183189" x="6369050" y="4886325"/>
          <p14:tracePt t="183205" x="6361113" y="4868863"/>
          <p14:tracePt t="183222" x="6351588" y="4843463"/>
          <p14:tracePt t="183239" x="6351588" y="4808538"/>
          <p14:tracePt t="183255" x="6343650" y="4775200"/>
          <p14:tracePt t="183272" x="6335713" y="4722813"/>
          <p14:tracePt t="183289" x="6326188" y="4664075"/>
          <p14:tracePt t="183306" x="6326188" y="4611688"/>
          <p14:tracePt t="183322" x="6326188" y="4551363"/>
          <p14:tracePt t="183339" x="6326188" y="4492625"/>
          <p14:tracePt t="183356" x="6326188" y="4465638"/>
          <p14:tracePt t="183373" x="6326188" y="4457700"/>
          <p14:tracePt t="183389" x="6326188" y="4449763"/>
          <p14:tracePt t="183779" x="6326188" y="4457700"/>
          <p14:tracePt t="183796" x="6318250" y="4457700"/>
          <p14:tracePt t="183803" x="6318250" y="4465638"/>
          <p14:tracePt t="183851" x="6318250" y="4475163"/>
          <p14:tracePt t="183859" x="6308725" y="4475163"/>
          <p14:tracePt t="184507" x="6308725" y="4465638"/>
          <p14:tracePt t="184523" x="6308725" y="4457700"/>
          <p14:tracePt t="184532" x="6308725" y="4449763"/>
          <p14:tracePt t="184548" x="6308725" y="4440238"/>
          <p14:tracePt t="184558" x="6318250" y="4432300"/>
          <p14:tracePt t="184576" x="6326188" y="4414838"/>
          <p14:tracePt t="184592" x="6335713" y="4397375"/>
          <p14:tracePt t="184608" x="6335713" y="4389438"/>
          <p14:tracePt t="184625" x="6335713" y="4346575"/>
          <p14:tracePt t="184642" x="6351588" y="4294188"/>
          <p14:tracePt t="184660" x="6378575" y="4192588"/>
          <p14:tracePt t="184675" x="6403975" y="4149725"/>
          <p14:tracePt t="184692" x="6429375" y="4114800"/>
          <p14:tracePt t="184709" x="6464300" y="4079875"/>
          <p14:tracePt t="184726" x="6515100" y="4029075"/>
          <p14:tracePt t="184742" x="6583363" y="3986213"/>
          <p14:tracePt t="184758" x="6678613" y="3925888"/>
          <p14:tracePt t="184775" x="6780213" y="3865563"/>
          <p14:tracePt t="184793" x="6858000" y="3840163"/>
          <p14:tracePt t="184808" x="6918325" y="3814763"/>
          <p14:tracePt t="184826" x="6961188" y="3806825"/>
          <p14:tracePt t="184842" x="6978650" y="3806825"/>
          <p14:tracePt t="184860" x="7011988" y="3789363"/>
          <p14:tracePt t="184876" x="7021513" y="3789363"/>
          <p14:tracePt t="184892" x="7029450" y="3789363"/>
          <p14:tracePt t="184909" x="7037388" y="3789363"/>
          <p14:tracePt t="184927" x="7046913" y="3779838"/>
          <p14:tracePt t="184980" x="7046913" y="3771900"/>
          <p14:tracePt t="184988" x="7054850" y="3771900"/>
          <p14:tracePt t="185004" x="7054850" y="3763963"/>
          <p14:tracePt t="185028" x="7054850" y="3754438"/>
          <p14:tracePt t="185356" x="7046913" y="3754438"/>
          <p14:tracePt t="185396" x="7037388" y="3754438"/>
          <p14:tracePt t="185436" x="7037388" y="3763963"/>
          <p14:tracePt t="185444" x="7037388" y="3771900"/>
          <p14:tracePt t="185484" x="7037388" y="3779838"/>
          <p14:tracePt t="185500" x="7037388" y="3789363"/>
          <p14:tracePt t="185516" x="7037388" y="3797300"/>
          <p14:tracePt t="185524" x="7037388" y="3806825"/>
          <p14:tracePt t="185540" x="7037388" y="3814763"/>
          <p14:tracePt t="185556" x="7037388" y="3832225"/>
          <p14:tracePt t="185572" x="7037388" y="3849688"/>
          <p14:tracePt t="185580" x="7037388" y="3857625"/>
          <p14:tracePt t="185595" x="7054850" y="3883025"/>
          <p14:tracePt t="185611" x="7089775" y="3925888"/>
          <p14:tracePt t="185627" x="7115175" y="3968750"/>
          <p14:tracePt t="185644" x="7140575" y="4003675"/>
          <p14:tracePt t="185662" x="7158038" y="4021138"/>
          <p14:tracePt t="185677" x="7175500" y="4046538"/>
          <p14:tracePt t="185694" x="7192963" y="4064000"/>
          <p14:tracePt t="185711" x="7218363" y="4079875"/>
          <p14:tracePt t="185728" x="7261225" y="4114800"/>
          <p14:tracePt t="185744" x="7286625" y="4140200"/>
          <p14:tracePt t="185761" x="7337425" y="4183063"/>
          <p14:tracePt t="185778" x="7380288" y="4217988"/>
          <p14:tracePt t="185795" x="7397750" y="4225925"/>
          <p14:tracePt t="185811" x="7415213" y="4243388"/>
          <p14:tracePt t="185828" x="7432675" y="4260850"/>
          <p14:tracePt t="185844" x="7440613" y="4286250"/>
          <p14:tracePt t="185862" x="7458075" y="4303713"/>
          <p14:tracePt t="185878" x="7475538" y="4321175"/>
          <p14:tracePt t="185894" x="7483475" y="4329113"/>
          <p14:tracePt t="185911" x="7493000" y="4346575"/>
          <p14:tracePt t="185929" x="7493000" y="4354513"/>
          <p14:tracePt t="185945" x="7500938" y="4354513"/>
          <p14:tracePt t="185961" x="7508875" y="4364038"/>
          <p14:tracePt t="185978" x="7518400" y="4379913"/>
          <p14:tracePt t="185996" x="7543800" y="4406900"/>
          <p14:tracePt t="186012" x="7543800" y="4414838"/>
          <p14:tracePt t="186028" x="7561263" y="4432300"/>
          <p14:tracePt t="186045" x="7569200" y="4440238"/>
          <p14:tracePt t="186062" x="7569200" y="4457700"/>
          <p14:tracePt t="186078" x="7578725" y="4465638"/>
          <p14:tracePt t="186095" x="7586663" y="4483100"/>
          <p14:tracePt t="186132" x="7594600" y="4483100"/>
          <p14:tracePt t="186164" x="7594600" y="4492625"/>
          <p14:tracePt t="186188" x="7594600" y="4500563"/>
          <p14:tracePt t="186196" x="7604125" y="4500563"/>
          <p14:tracePt t="186212" x="7612063" y="4500563"/>
          <p14:tracePt t="186220" x="7612063" y="4508500"/>
          <p14:tracePt t="186284" x="7621588" y="4508500"/>
          <p14:tracePt t="186300" x="7629525" y="4508500"/>
          <p14:tracePt t="186356" x="7637463" y="4508500"/>
          <p14:tracePt t="186380" x="7646988" y="4508500"/>
          <p14:tracePt t="186476" x="7654925" y="4508500"/>
          <p14:tracePt t="186484" x="7664450" y="4508500"/>
          <p14:tracePt t="186556" x="7672388" y="4508500"/>
          <p14:tracePt t="186668" x="7680325" y="4508500"/>
          <p14:tracePt t="186732" x="7689850" y="4508500"/>
          <p14:tracePt t="186828" x="7697788" y="4508500"/>
          <p14:tracePt t="186844" x="7697788" y="4500563"/>
          <p14:tracePt t="186884" x="7697788" y="4492625"/>
          <p14:tracePt t="186900" x="7697788" y="4483100"/>
          <p14:tracePt t="186908" x="7697788" y="4475163"/>
          <p14:tracePt t="186916" x="7707313" y="4475163"/>
          <p14:tracePt t="186930" x="7707313" y="4465638"/>
          <p14:tracePt t="186947" x="7707313" y="4449763"/>
          <p14:tracePt t="186963" x="7707313" y="4440238"/>
          <p14:tracePt t="186981" x="7707313" y="4414838"/>
          <p14:tracePt t="186998" x="7707313" y="4397375"/>
          <p14:tracePt t="187014" x="7707313" y="4371975"/>
          <p14:tracePt t="187030" x="7707313" y="4364038"/>
          <p14:tracePt t="187048" x="7707313" y="4346575"/>
          <p14:tracePt t="187064" x="7707313" y="4337050"/>
          <p14:tracePt t="187148" x="7707313" y="4346575"/>
          <p14:tracePt t="187156" x="7707313" y="4354513"/>
          <p14:tracePt t="187165" x="7697788" y="4364038"/>
          <p14:tracePt t="187181" x="7697788" y="4379913"/>
          <p14:tracePt t="187198" x="7697788" y="4406900"/>
          <p14:tracePt t="187214" x="7689850" y="4422775"/>
          <p14:tracePt t="187232" x="7689850" y="4440238"/>
          <p14:tracePt t="187247" x="7689850" y="4457700"/>
          <p14:tracePt t="187265" x="7672388" y="4465638"/>
          <p14:tracePt t="187281" x="7672388" y="4475163"/>
          <p14:tracePt t="187298" x="7672388" y="4492625"/>
          <p14:tracePt t="187444" x="7672388" y="4500563"/>
          <p14:tracePt t="187468" x="7672388" y="4508500"/>
          <p14:tracePt t="187484" x="7672388" y="4518025"/>
          <p14:tracePt t="187492" x="7680325" y="4525963"/>
          <p14:tracePt t="187500" x="7680325" y="4535488"/>
          <p14:tracePt t="187516" x="7689850" y="4543425"/>
          <p14:tracePt t="187532" x="7689850" y="4551363"/>
          <p14:tracePt t="187548" x="7697788" y="4578350"/>
          <p14:tracePt t="187565" x="7707313" y="4603750"/>
          <p14:tracePt t="187582" x="7715250" y="4637088"/>
          <p14:tracePt t="187598" x="7723188" y="4654550"/>
          <p14:tracePt t="187615" x="7723188" y="4689475"/>
          <p14:tracePt t="187631" x="7723188" y="4749800"/>
          <p14:tracePt t="187649" x="7723188" y="4835525"/>
          <p14:tracePt t="187666" x="7723188" y="4921250"/>
          <p14:tracePt t="187682" x="7723188" y="4979988"/>
          <p14:tracePt t="187698" x="7723188" y="5022850"/>
          <p14:tracePt t="187716" x="7723188" y="5092700"/>
          <p14:tracePt t="187732" x="7715250" y="5126038"/>
          <p14:tracePt t="187749" x="7715250" y="5168900"/>
          <p14:tracePt t="187765" x="7697788" y="5221288"/>
          <p14:tracePt t="187783" x="7664450" y="5272088"/>
          <p14:tracePt t="187799" x="7629525" y="5314950"/>
          <p14:tracePt t="187815" x="7586663" y="5357813"/>
          <p14:tracePt t="187832" x="7561263" y="5392738"/>
          <p14:tracePt t="187849" x="7508875" y="5418138"/>
          <p14:tracePt t="187866" x="7450138" y="5451475"/>
          <p14:tracePt t="187882" x="7389813" y="5486400"/>
          <p14:tracePt t="187899" x="7329488" y="5529263"/>
          <p14:tracePt t="187916" x="7269163" y="5546725"/>
          <p14:tracePt t="187933" x="7243763" y="5554663"/>
          <p14:tracePt t="187949" x="7192963" y="5554663"/>
          <p14:tracePt t="187966" x="7158038" y="5564188"/>
          <p14:tracePt t="187984" x="7123113" y="5572125"/>
          <p14:tracePt t="187999" x="7097713" y="5580063"/>
          <p14:tracePt t="188016" x="7072313" y="5580063"/>
          <p14:tracePt t="188032" x="7037388" y="5589588"/>
          <p14:tracePt t="188050" x="7011988" y="5589588"/>
          <p14:tracePt t="188067" x="6969125" y="5589588"/>
          <p14:tracePt t="188083" x="6908800" y="5589588"/>
          <p14:tracePt t="188099" x="6865938" y="5589588"/>
          <p14:tracePt t="188117" x="6764338" y="5589588"/>
          <p14:tracePt t="188133" x="6678613" y="5564188"/>
          <p14:tracePt t="188150" x="6618288" y="5537200"/>
          <p14:tracePt t="188166" x="6565900" y="5511800"/>
          <p14:tracePt t="188184" x="6532563" y="5468938"/>
          <p14:tracePt t="188200" x="6497638" y="5400675"/>
          <p14:tracePt t="188216" x="6454775" y="5289550"/>
          <p14:tracePt t="188233" x="6421438" y="5160963"/>
          <p14:tracePt t="188251" x="6394450" y="5032375"/>
          <p14:tracePt t="188267" x="6378575" y="4911725"/>
          <p14:tracePt t="188284" x="6369050" y="4826000"/>
          <p14:tracePt t="188300" x="6369050" y="4765675"/>
          <p14:tracePt t="188317" x="6369050" y="4706938"/>
          <p14:tracePt t="188334" x="6369050" y="4672013"/>
          <p14:tracePt t="188350" x="6369050" y="4629150"/>
          <p14:tracePt t="188366" x="6369050" y="4568825"/>
          <p14:tracePt t="188384" x="6369050" y="4508500"/>
          <p14:tracePt t="188400" x="6369050" y="4465638"/>
          <p14:tracePt t="188417" x="6369050" y="4414838"/>
          <p14:tracePt t="188433" x="6369050" y="4371975"/>
          <p14:tracePt t="188452" x="6386513" y="4337050"/>
          <p14:tracePt t="188467" x="6394450" y="4286250"/>
          <p14:tracePt t="188484" x="6411913" y="4251325"/>
          <p14:tracePt t="188500" x="6446838" y="4175125"/>
          <p14:tracePt t="188518" x="6480175" y="4132263"/>
          <p14:tracePt t="188534" x="6523038" y="4079875"/>
          <p14:tracePt t="188550" x="6565900" y="4029075"/>
          <p14:tracePt t="188567" x="6608763" y="4003675"/>
          <p14:tracePt t="188585" x="6643688" y="3978275"/>
          <p14:tracePt t="188601" x="6669088" y="3960813"/>
          <p14:tracePt t="188617" x="6694488" y="3951288"/>
          <p14:tracePt t="188634" x="6729413" y="3935413"/>
          <p14:tracePt t="188652" x="6764338" y="3925888"/>
          <p14:tracePt t="188667" x="6815138" y="3917950"/>
          <p14:tracePt t="188684" x="6875463" y="3908425"/>
          <p14:tracePt t="188701" x="6908800" y="3908425"/>
          <p14:tracePt t="188719" x="6935788" y="3908425"/>
          <p14:tracePt t="188737" x="6951663" y="3908425"/>
          <p14:tracePt t="188751" x="6994525" y="3908425"/>
          <p14:tracePt t="188769" x="7029450" y="3917950"/>
          <p14:tracePt t="188785" x="7064375" y="3925888"/>
          <p14:tracePt t="188801" x="7107238" y="3951288"/>
          <p14:tracePt t="188818" x="7150100" y="3960813"/>
          <p14:tracePt t="188834" x="7183438" y="3978275"/>
          <p14:tracePt t="188855" x="7208838" y="3994150"/>
          <p14:tracePt t="188868" x="7218363" y="3994150"/>
          <p14:tracePt t="188885" x="7226300" y="4003675"/>
          <p14:tracePt t="188901" x="7243763" y="4003675"/>
          <p14:tracePt t="188918" x="7261225" y="4011613"/>
          <p14:tracePt t="188936" x="7286625" y="4029075"/>
          <p14:tracePt t="188951" x="7312025" y="4046538"/>
          <p14:tracePt t="188968" x="7337425" y="4079875"/>
          <p14:tracePt t="188985" x="7364413" y="4106863"/>
          <p14:tracePt t="189003" x="7389813" y="4122738"/>
          <p14:tracePt t="189018" x="7415213" y="4149725"/>
          <p14:tracePt t="189035" x="7440613" y="4192588"/>
          <p14:tracePt t="189051" x="7466013" y="4225925"/>
          <p14:tracePt t="189069" x="7493000" y="4294188"/>
          <p14:tracePt t="189085" x="7518400" y="4329113"/>
          <p14:tracePt t="189103" x="7535863" y="4379913"/>
          <p14:tracePt t="189118" x="7551738" y="4422775"/>
          <p14:tracePt t="189136" x="7561263" y="4475163"/>
          <p14:tracePt t="189152" x="7569200" y="4518025"/>
          <p14:tracePt t="189168" x="7569200" y="4543425"/>
          <p14:tracePt t="189185" x="7569200" y="4578350"/>
          <p14:tracePt t="189203" x="7578725" y="4611688"/>
          <p14:tracePt t="189219" x="7578725" y="4646613"/>
          <p14:tracePt t="189235" x="7578725" y="4672013"/>
          <p14:tracePt t="189252" x="7578725" y="4679950"/>
          <p14:tracePt t="189270" x="7578725" y="4697413"/>
          <p14:tracePt t="189286" x="7586663" y="4706938"/>
          <p14:tracePt t="189365" x="7594600" y="4697413"/>
          <p14:tracePt t="189373" x="7594600" y="4689475"/>
          <p14:tracePt t="189389" x="7604125" y="4672013"/>
          <p14:tracePt t="189402" x="7612063" y="4664075"/>
          <p14:tracePt t="189419" x="7621588" y="4646613"/>
          <p14:tracePt t="189437" x="7637463" y="4611688"/>
          <p14:tracePt t="189452" x="7654925" y="4586288"/>
          <p14:tracePt t="189469" x="7672388" y="4551363"/>
          <p14:tracePt t="189486" x="7689850" y="4525963"/>
          <p14:tracePt t="189503" x="7707313" y="4508500"/>
          <p14:tracePt t="189519" x="7707313" y="4500563"/>
          <p14:tracePt t="189536" x="7707313" y="4492625"/>
          <p14:tracePt t="189552" x="7715250" y="4492625"/>
          <p14:tracePt t="189570" x="7723188" y="4483100"/>
          <p14:tracePt t="189741" x="7715250" y="4483100"/>
          <p14:tracePt t="189757" x="7707313" y="4483100"/>
          <p14:tracePt t="189765" x="7697788" y="4483100"/>
          <p14:tracePt t="189773" x="7689850" y="4475163"/>
          <p14:tracePt t="189786" x="7672388" y="4465638"/>
          <p14:tracePt t="189803" x="7637463" y="4432300"/>
          <p14:tracePt t="189821" x="7569200" y="4303713"/>
          <p14:tracePt t="189837" x="7500938" y="4175125"/>
          <p14:tracePt t="189854" x="7440613" y="4097338"/>
          <p14:tracePt t="189870" x="7415213" y="4054475"/>
          <p14:tracePt t="189888" x="7397750" y="4029075"/>
          <p14:tracePt t="189904" x="7380288" y="4021138"/>
          <p14:tracePt t="189920" x="7364413" y="4003675"/>
          <p14:tracePt t="189937" x="7346950" y="3994150"/>
          <p14:tracePt t="189954" x="7329488" y="3978275"/>
          <p14:tracePt t="189957" x="7321550" y="3968750"/>
          <p14:tracePt t="189970" x="7312025" y="3968750"/>
          <p14:tracePt t="190061" x="7312025" y="3986213"/>
          <p14:tracePt t="190069" x="7329488" y="3994150"/>
          <p14:tracePt t="190077" x="7346950" y="4011613"/>
          <p14:tracePt t="190087" x="7380288" y="4054475"/>
          <p14:tracePt t="190104" x="7458075" y="4140200"/>
          <p14:tracePt t="190121" x="7526338" y="4225925"/>
          <p14:tracePt t="190139" x="7604125" y="4294188"/>
          <p14:tracePt t="190154" x="7637463" y="4329113"/>
          <p14:tracePt t="190171" x="7637463" y="4337050"/>
          <p14:tracePt t="190189" x="7654925" y="4346575"/>
          <p14:tracePt t="190269" x="7654925" y="4354513"/>
          <p14:tracePt t="190285" x="7654925" y="4364038"/>
          <p14:tracePt t="190293" x="7654925" y="4371975"/>
          <p14:tracePt t="190305" x="7654925" y="4389438"/>
          <p14:tracePt t="190321" x="7637463" y="4457700"/>
          <p14:tracePt t="190338" x="7612063" y="4551363"/>
          <p14:tracePt t="190354" x="7586663" y="4672013"/>
          <p14:tracePt t="190371" x="7569200" y="4792663"/>
          <p14:tracePt t="190388" x="7551738" y="4878388"/>
          <p14:tracePt t="190405" x="7551738" y="4972050"/>
          <p14:tracePt t="190421" x="7551738" y="5022850"/>
          <p14:tracePt t="190439" x="7551738" y="5083175"/>
          <p14:tracePt t="190455" x="7551738" y="5135563"/>
          <p14:tracePt t="190472" x="7551738" y="5178425"/>
          <p14:tracePt t="190488" x="7551738" y="5221288"/>
          <p14:tracePt t="190505" x="7551738" y="5264150"/>
          <p14:tracePt t="190522" x="7551738" y="5280025"/>
          <p14:tracePt t="190539" x="7551738" y="5297488"/>
          <p14:tracePt t="190555" x="7551738" y="5307013"/>
          <p14:tracePt t="190572" x="7551738" y="5314950"/>
          <p14:tracePt t="190606" x="7526338" y="5322888"/>
          <p14:tracePt t="190622" x="7475538" y="5322888"/>
          <p14:tracePt t="190639" x="7380288" y="5332413"/>
          <p14:tracePt t="190655" x="7261225" y="5340350"/>
          <p14:tracePt t="190673" x="7123113" y="5349875"/>
          <p14:tracePt t="190688" x="6986588" y="5349875"/>
          <p14:tracePt t="190705" x="6858000" y="5349875"/>
          <p14:tracePt t="190722" x="6754813" y="5365750"/>
          <p14:tracePt t="190739" x="6694488" y="5383213"/>
          <p14:tracePt t="190756" x="6669088" y="5383213"/>
          <p14:tracePt t="190772" x="6661150" y="5392738"/>
          <p14:tracePt t="190789" x="6651625" y="5392738"/>
          <p14:tracePt t="190901" x="6643688" y="5383213"/>
          <p14:tracePt t="190909" x="6643688" y="5365750"/>
          <p14:tracePt t="190923" x="6643688" y="5349875"/>
          <p14:tracePt t="190939" x="6635750" y="5297488"/>
          <p14:tracePt t="190956" x="6618288" y="5246688"/>
          <p14:tracePt t="190957" x="6618288" y="5221288"/>
          <p14:tracePt t="190974" x="6592888" y="5143500"/>
          <p14:tracePt t="190989" x="6557963" y="5040313"/>
          <p14:tracePt t="191006" x="6515100" y="4954588"/>
          <p14:tracePt t="191023" x="6480175" y="4878388"/>
          <p14:tracePt t="191040" x="6464300" y="4826000"/>
          <p14:tracePt t="191056" x="6446838" y="4792663"/>
          <p14:tracePt t="191073" x="6429375" y="4757738"/>
          <p14:tracePt t="191089" x="6411913" y="4714875"/>
          <p14:tracePt t="191108" x="6394450" y="4664075"/>
          <p14:tracePt t="191123" x="6369050" y="4611688"/>
          <p14:tracePt t="191140" x="6369050" y="4578350"/>
          <p14:tracePt t="191156" x="6369050" y="4568825"/>
          <p14:tracePt t="191174" x="6361113" y="4543425"/>
          <p14:tracePt t="191190" x="6361113" y="4535488"/>
          <p14:tracePt t="191206" x="6361113" y="4518025"/>
          <p14:tracePt t="191223" x="6361113" y="4492625"/>
          <p14:tracePt t="191241" x="6378575" y="4449763"/>
          <p14:tracePt t="191256" x="6421438" y="4389438"/>
          <p14:tracePt t="191273" x="6480175" y="4311650"/>
          <p14:tracePt t="191290" x="6523038" y="4268788"/>
          <p14:tracePt t="191307" x="6557963" y="4235450"/>
          <p14:tracePt t="191324" x="6592888" y="4208463"/>
          <p14:tracePt t="191340" x="6618288" y="4192588"/>
          <p14:tracePt t="191358" x="6661150" y="4157663"/>
          <p14:tracePt t="191375" x="6694488" y="4122738"/>
          <p14:tracePt t="191390" x="6729413" y="4097338"/>
          <p14:tracePt t="191407" x="6754813" y="4079875"/>
          <p14:tracePt t="191423" x="6772275" y="4071938"/>
          <p14:tracePt t="191441" x="6780213" y="4054475"/>
          <p14:tracePt t="191457" x="6789738" y="4046538"/>
          <p14:tracePt t="191474" x="6797675" y="4037013"/>
          <p14:tracePt t="191490" x="6807200" y="4021138"/>
          <p14:tracePt t="191508" x="6823075" y="4011613"/>
          <p14:tracePt t="191524" x="6840538" y="4003675"/>
          <p14:tracePt t="191541" x="6865938" y="3968750"/>
          <p14:tracePt t="191557" x="6875463" y="3968750"/>
          <p14:tracePt t="191575" x="6883400" y="3968750"/>
          <p14:tracePt t="191909" x="6875463" y="3968750"/>
          <p14:tracePt t="192006" x="6865938" y="3968750"/>
          <p14:tracePt t="192021" x="6858000" y="3968750"/>
          <p14:tracePt t="192029" x="6858000" y="3978275"/>
          <p14:tracePt t="192101" x="6850063" y="3978275"/>
          <p14:tracePt t="192110" x="6850063" y="3986213"/>
          <p14:tracePt t="192774" x="6850063" y="3994150"/>
          <p14:tracePt t="192782" x="6840538" y="3994150"/>
          <p14:tracePt t="192798" x="6832600" y="3994150"/>
          <p14:tracePt t="192810" x="6823075" y="3994150"/>
          <p14:tracePt t="192826" x="6815138" y="4003675"/>
          <p14:tracePt t="192844" x="6797675" y="4003675"/>
          <p14:tracePt t="192861" x="6789738" y="4003675"/>
          <p14:tracePt t="192877" x="6772275" y="4003675"/>
          <p14:tracePt t="192894" x="6764338" y="4003675"/>
          <p14:tracePt t="192911" x="6754813" y="4003675"/>
          <p14:tracePt t="192934" x="6754813" y="4011613"/>
          <p14:tracePt t="192958" x="6746875" y="4011613"/>
          <p14:tracePt t="192982" x="6737350" y="4011613"/>
          <p14:tracePt t="193038" x="6729413" y="40116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dirty="0" smtClean="0">
                <a:cs typeface="2  Nazanin" panose="00000400000000000000" pitchFamily="2" charset="-78"/>
              </a:rPr>
              <a:t>روش دوم رسم پنج ضلعی منتظم</a:t>
            </a:r>
            <a:endParaRPr lang="en-US" dirty="0">
              <a:cs typeface="2  Nazanin" panose="00000400000000000000" pitchFamily="2" charset="-78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3FD917A6-DEAC-4E66-A2D8-F29B140D3EFC}" type="slidenum">
              <a:rPr lang="fa-IR" altLang="en-US" smtClean="0">
                <a:latin typeface="Arial" panose="020B0604020202020204" pitchFamily="34" charset="0"/>
              </a:rPr>
              <a:pPr/>
              <a:t>11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  <p:pic>
        <p:nvPicPr>
          <p:cNvPr id="2867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7638"/>
            <a:ext cx="85979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58"/>
    </mc:Choice>
    <mc:Fallback xmlns="">
      <p:transition spd="slow" advTm="142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1" x="6721475" y="4011613"/>
          <p14:tracePt t="373" x="6711950" y="4011613"/>
          <p14:tracePt t="429" x="6704013" y="4011613"/>
          <p14:tracePt t="557" x="6694488" y="4011613"/>
          <p14:tracePt t="565" x="6694488" y="4003675"/>
          <p14:tracePt t="677" x="6686550" y="4003675"/>
          <p14:tracePt t="861" x="6686550" y="3994150"/>
          <p14:tracePt t="941" x="6678613" y="3994150"/>
          <p14:tracePt t="981" x="6669088" y="3994150"/>
          <p14:tracePt t="1061" x="6661150" y="3994150"/>
          <p14:tracePt t="1125" x="6651625" y="3994150"/>
          <p14:tracePt t="1173" x="6651625" y="3986213"/>
          <p14:tracePt t="1205" x="6643688" y="3986213"/>
          <p14:tracePt t="1214" x="6635750" y="3986213"/>
          <p14:tracePt t="1245" x="6635750" y="3978275"/>
          <p14:tracePt t="1277" x="6626225" y="3978275"/>
          <p14:tracePt t="1317" x="6618288" y="3978275"/>
          <p14:tracePt t="1341" x="6618288" y="3968750"/>
          <p14:tracePt t="1365" x="6608763" y="3968750"/>
          <p14:tracePt t="1389" x="6600825" y="3968750"/>
          <p14:tracePt t="1413" x="6600825" y="3960813"/>
          <p14:tracePt t="1429" x="6600825" y="3951288"/>
          <p14:tracePt t="1454" x="6592888" y="3951288"/>
          <p14:tracePt t="1525" x="6583363" y="3951288"/>
          <p14:tracePt t="1941" x="6575425" y="3951288"/>
          <p14:tracePt t="2846" x="6565900" y="3951288"/>
          <p14:tracePt t="2958" x="6557963" y="3951288"/>
          <p14:tracePt t="3158" x="6550025" y="3951288"/>
          <p14:tracePt t="3262" x="6540500" y="3951288"/>
          <p14:tracePt t="3334" x="6532563" y="3951288"/>
          <p14:tracePt t="3574" x="6523038" y="3951288"/>
          <p14:tracePt t="3686" x="6515100" y="3951288"/>
          <p14:tracePt t="4030" x="6507163" y="3951288"/>
          <p14:tracePt t="4078" x="6497638" y="3951288"/>
          <p14:tracePt t="4086" x="6489700" y="3951288"/>
          <p14:tracePt t="4095" x="6480175" y="3951288"/>
          <p14:tracePt t="4112" x="6464300" y="3951288"/>
          <p14:tracePt t="4128" x="6421438" y="3951288"/>
          <p14:tracePt t="4145" x="6361113" y="3951288"/>
          <p14:tracePt t="4161" x="6283325" y="3951288"/>
          <p14:tracePt t="4179" x="6189663" y="3960813"/>
          <p14:tracePt t="4195" x="6129338" y="3968750"/>
          <p14:tracePt t="4211" x="6094413" y="3968750"/>
          <p14:tracePt t="4228" x="6078538" y="3968750"/>
          <p14:tracePt t="4246" x="6051550" y="3968750"/>
          <p14:tracePt t="4262" x="6035675" y="3968750"/>
          <p14:tracePt t="4278" x="6018213" y="3968750"/>
          <p14:tracePt t="4295" x="5983288" y="3968750"/>
          <p14:tracePt t="4312" x="5957888" y="3978275"/>
          <p14:tracePt t="4328" x="5915025" y="3978275"/>
          <p14:tracePt t="4345" x="5897563" y="3978275"/>
          <p14:tracePt t="4362" x="5872163" y="3978275"/>
          <p14:tracePt t="4380" x="5854700" y="3978275"/>
          <p14:tracePt t="4395" x="5846763" y="3978275"/>
          <p14:tracePt t="4412" x="5829300" y="3978275"/>
          <p14:tracePt t="4430" x="5811838" y="3978275"/>
          <p14:tracePt t="4446" x="5803900" y="3978275"/>
          <p14:tracePt t="5398" x="5803900" y="3968750"/>
          <p14:tracePt t="5406" x="5803900" y="3925888"/>
          <p14:tracePt t="5416" x="5794375" y="3857625"/>
          <p14:tracePt t="5431" x="5743575" y="3625850"/>
          <p14:tracePt t="5448" x="5649913" y="3317875"/>
          <p14:tracePt t="5464" x="5521325" y="3000375"/>
          <p14:tracePt t="5482" x="5408613" y="2760663"/>
          <p14:tracePt t="5498" x="5322888" y="2579688"/>
          <p14:tracePt t="5515" x="5264150" y="2435225"/>
          <p14:tracePt t="5531" x="5211763" y="2357438"/>
          <p14:tracePt t="5549" x="5203825" y="2332038"/>
          <p14:tracePt t="5598" x="5194300" y="2332038"/>
          <p14:tracePt t="5606" x="5186363" y="2332038"/>
          <p14:tracePt t="5622" x="5178425" y="2332038"/>
          <p14:tracePt t="5632" x="5168900" y="2322513"/>
          <p14:tracePt t="5648" x="5135563" y="2322513"/>
          <p14:tracePt t="5665" x="5065713" y="2306638"/>
          <p14:tracePt t="5682" x="4972050" y="2297113"/>
          <p14:tracePt t="5698" x="4800600" y="2271713"/>
          <p14:tracePt t="5715" x="4560888" y="2228850"/>
          <p14:tracePt t="5732" x="4251325" y="2211388"/>
          <p14:tracePt t="5749" x="3960813" y="2211388"/>
          <p14:tracePt t="5765" x="3711575" y="2211388"/>
          <p14:tracePt t="5782" x="3378200" y="2211388"/>
          <p14:tracePt t="5798" x="3206750" y="2211388"/>
          <p14:tracePt t="5816" x="3078163" y="2263775"/>
          <p14:tracePt t="5832" x="2982913" y="2322513"/>
          <p14:tracePt t="5849" x="2897188" y="2400300"/>
          <p14:tracePt t="5865" x="2836863" y="2460625"/>
          <p14:tracePt t="5883" x="2778125" y="2520950"/>
          <p14:tracePt t="5899" x="2708275" y="2606675"/>
          <p14:tracePt t="5915" x="2649538" y="2682875"/>
          <p14:tracePt t="5932" x="2614613" y="2778125"/>
          <p14:tracePt t="5949" x="2579688" y="2836863"/>
          <p14:tracePt t="5965" x="2563813" y="2889250"/>
          <p14:tracePt t="5983" x="2546350" y="2940050"/>
          <p14:tracePt t="5999" x="2536825" y="2949575"/>
          <p14:tracePt t="6016" x="2536825" y="2965450"/>
          <p14:tracePt t="6032" x="2536825" y="2982913"/>
          <p14:tracePt t="6049" x="2536825" y="2992438"/>
          <p14:tracePt t="6066" x="2536825" y="3017838"/>
          <p14:tracePt t="6083" x="2536825" y="3035300"/>
          <p14:tracePt t="6099" x="2536825" y="3068638"/>
          <p14:tracePt t="6116" x="2536825" y="3086100"/>
          <p14:tracePt t="6132" x="2554288" y="3111500"/>
          <p14:tracePt t="6150" x="2563813" y="3146425"/>
          <p14:tracePt t="6166" x="2571750" y="3154363"/>
          <p14:tracePt t="6182" x="2571750" y="3163888"/>
          <p14:tracePt t="6217" x="2563813" y="3163888"/>
          <p14:tracePt t="6238" x="2554288" y="3163888"/>
          <p14:tracePt t="6254" x="2546350" y="3163888"/>
          <p14:tracePt t="6266" x="2536825" y="3163888"/>
          <p14:tracePt t="6283" x="2493963" y="3163888"/>
          <p14:tracePt t="6299" x="2435225" y="3163888"/>
          <p14:tracePt t="6316" x="2365375" y="3163888"/>
          <p14:tracePt t="6333" x="2289175" y="3163888"/>
          <p14:tracePt t="6350" x="2160588" y="3163888"/>
          <p14:tracePt t="6367" x="2100263" y="3128963"/>
          <p14:tracePt t="6383" x="2057400" y="3094038"/>
          <p14:tracePt t="6400" x="2032000" y="3060700"/>
          <p14:tracePt t="6417" x="2006600" y="3008313"/>
          <p14:tracePt t="6433" x="1997075" y="2965450"/>
          <p14:tracePt t="6450" x="1989138" y="2914650"/>
          <p14:tracePt t="6466" x="1979613" y="2871788"/>
          <p14:tracePt t="6484" x="1979613" y="2820988"/>
          <p14:tracePt t="6500" x="1979613" y="2751138"/>
          <p14:tracePt t="6517" x="1979613" y="2657475"/>
          <p14:tracePt t="6533" x="1989138" y="2546350"/>
          <p14:tracePt t="6551" x="2022475" y="2382838"/>
          <p14:tracePt t="6567" x="2039938" y="2289175"/>
          <p14:tracePt t="6584" x="2065338" y="2228850"/>
          <p14:tracePt t="6600" x="2108200" y="2185988"/>
          <p14:tracePt t="6618" x="2185988" y="2135188"/>
          <p14:tracePt t="6634" x="2297113" y="2082800"/>
          <p14:tracePt t="6650" x="2417763" y="2039938"/>
          <p14:tracePt t="6667" x="2503488" y="2014538"/>
          <p14:tracePt t="6684" x="2597150" y="1997075"/>
          <p14:tracePt t="6700" x="2700338" y="1971675"/>
          <p14:tracePt t="6717" x="2768600" y="1963738"/>
          <p14:tracePt t="6734" x="2846388" y="1954213"/>
          <p14:tracePt t="6751" x="2940050" y="1954213"/>
          <p14:tracePt t="6767" x="3043238" y="1954213"/>
          <p14:tracePt t="6785" x="3146425" y="1971675"/>
          <p14:tracePt t="6801" x="3197225" y="1979613"/>
          <p14:tracePt t="6818" x="3232150" y="1997075"/>
          <p14:tracePt t="6834" x="3257550" y="2022475"/>
          <p14:tracePt t="6850" x="3282950" y="2065338"/>
          <p14:tracePt t="6867" x="3317875" y="2125663"/>
          <p14:tracePt t="6885" x="3368675" y="2203450"/>
          <p14:tracePt t="6901" x="3421063" y="2314575"/>
          <p14:tracePt t="6918" x="3497263" y="2511425"/>
          <p14:tracePt t="6934" x="3540125" y="2640013"/>
          <p14:tracePt t="6952" x="3575050" y="2751138"/>
          <p14:tracePt t="6968" x="3592513" y="2846388"/>
          <p14:tracePt t="6984" x="3592513" y="2940050"/>
          <p14:tracePt t="7001" x="3600450" y="3043238"/>
          <p14:tracePt t="7018" x="3600450" y="3171825"/>
          <p14:tracePt t="7034" x="3565525" y="3317875"/>
          <p14:tracePt t="7051" x="3522663" y="3403600"/>
          <p14:tracePt t="7068" x="3479800" y="3454400"/>
          <p14:tracePt t="7086" x="3421063" y="3497263"/>
          <p14:tracePt t="7101" x="3343275" y="3540125"/>
          <p14:tracePt t="7118" x="3257550" y="3565525"/>
          <p14:tracePt t="7135" x="3121025" y="3582988"/>
          <p14:tracePt t="7152" x="3008313" y="3582988"/>
          <p14:tracePt t="7168" x="2871788" y="3582988"/>
          <p14:tracePt t="7185" x="2708275" y="3575050"/>
          <p14:tracePt t="7202" x="2536825" y="3540125"/>
          <p14:tracePt t="7219" x="2374900" y="3479800"/>
          <p14:tracePt t="7235" x="2228850" y="3429000"/>
          <p14:tracePt t="7251" x="2117725" y="3351213"/>
          <p14:tracePt t="7269" x="2039938" y="3249613"/>
          <p14:tracePt t="7287" x="1954213" y="2974975"/>
          <p14:tracePt t="7302" x="1928813" y="2871788"/>
          <p14:tracePt t="7319" x="1878013" y="2614613"/>
          <p14:tracePt t="7335" x="1868488" y="2478088"/>
          <p14:tracePt t="7353" x="1868488" y="2382838"/>
          <p14:tracePt t="7368" x="1868488" y="2279650"/>
          <p14:tracePt t="7385" x="1893888" y="2160588"/>
          <p14:tracePt t="7402" x="1954213" y="2049463"/>
          <p14:tracePt t="7419" x="2039938" y="1936750"/>
          <p14:tracePt t="7435" x="2135188" y="1860550"/>
          <p14:tracePt t="7452" x="2236788" y="1800225"/>
          <p14:tracePt t="7469" x="2322513" y="1757363"/>
          <p14:tracePt t="7487" x="2460625" y="1697038"/>
          <p14:tracePt t="7502" x="2579688" y="1663700"/>
          <p14:tracePt t="7519" x="2700338" y="1646238"/>
          <p14:tracePt t="7536" x="2820988" y="1646238"/>
          <p14:tracePt t="7553" x="2922588" y="1654175"/>
          <p14:tracePt t="7569" x="3035300" y="1697038"/>
          <p14:tracePt t="7586" x="3146425" y="1765300"/>
          <p14:tracePt t="7602" x="3249613" y="1835150"/>
          <p14:tracePt t="7620" x="3317875" y="1911350"/>
          <p14:tracePt t="7636" x="3360738" y="1954213"/>
          <p14:tracePt t="7652" x="3378200" y="2014538"/>
          <p14:tracePt t="7669" x="3403600" y="2057400"/>
          <p14:tracePt t="7687" x="3429000" y="2135188"/>
          <p14:tracePt t="7703" x="3454400" y="2211388"/>
          <p14:tracePt t="7719" x="3489325" y="2306638"/>
          <p14:tracePt t="7736" x="3514725" y="2392363"/>
          <p14:tracePt t="7753" x="3532188" y="2468563"/>
          <p14:tracePt t="7769" x="3532188" y="2520950"/>
          <p14:tracePt t="7786" x="3532188" y="2554288"/>
          <p14:tracePt t="7803" x="3540125" y="2597150"/>
          <p14:tracePt t="7820" x="3540125" y="2632075"/>
          <p14:tracePt t="7836" x="3540125" y="2665413"/>
          <p14:tracePt t="7853" x="3540125" y="2700338"/>
          <p14:tracePt t="7870" x="3540125" y="2717800"/>
          <p14:tracePt t="7871" x="3532188" y="2717800"/>
          <p14:tracePt t="7887" x="3532188" y="2725738"/>
          <p14:tracePt t="11928" x="3522663" y="2725738"/>
          <p14:tracePt t="11968" x="3514725" y="2725738"/>
          <p14:tracePt t="11984" x="3506788" y="2735263"/>
          <p14:tracePt t="11992" x="3497263" y="2751138"/>
          <p14:tracePt t="12000" x="3479800" y="2768600"/>
          <p14:tracePt t="12013" x="3463925" y="2786063"/>
          <p14:tracePt t="12029" x="3436938" y="2811463"/>
          <p14:tracePt t="12046" x="3411538" y="2836863"/>
          <p14:tracePt t="12062" x="3386138" y="2854325"/>
          <p14:tracePt t="12080" x="3335338" y="2889250"/>
          <p14:tracePt t="12096" x="3300413" y="2897188"/>
          <p14:tracePt t="12113" x="3257550" y="2914650"/>
          <p14:tracePt t="12129" x="3206750" y="2932113"/>
          <p14:tracePt t="12147" x="3154363" y="2949575"/>
          <p14:tracePt t="12163" x="3103563" y="2957513"/>
          <p14:tracePt t="12179" x="3068638" y="2957513"/>
          <p14:tracePt t="12196" x="3035300" y="2957513"/>
          <p14:tracePt t="12214" x="2992438" y="2957513"/>
          <p14:tracePt t="12230" x="2932113" y="2957513"/>
          <p14:tracePt t="12247" x="2854325" y="2957513"/>
          <p14:tracePt t="12264" x="2786063" y="2957513"/>
          <p14:tracePt t="12281" x="2760663" y="2957513"/>
          <p14:tracePt t="12296" x="2735263" y="2932113"/>
          <p14:tracePt t="12313" x="2717800" y="2897188"/>
          <p14:tracePt t="12330" x="2700338" y="2871788"/>
          <p14:tracePt t="12347" x="2674938" y="2820988"/>
          <p14:tracePt t="12363" x="2665413" y="2778125"/>
          <p14:tracePt t="12380" x="2649538" y="2743200"/>
          <p14:tracePt t="12396" x="2632075" y="2700338"/>
          <p14:tracePt t="12414" x="2622550" y="2674938"/>
          <p14:tracePt t="12430" x="2606675" y="2632075"/>
          <p14:tracePt t="12447" x="2606675" y="2606675"/>
          <p14:tracePt t="12463" x="2606675" y="2571750"/>
          <p14:tracePt t="12481" x="2606675" y="2528888"/>
          <p14:tracePt t="12497" x="2606675" y="2486025"/>
          <p14:tracePt t="12513" x="2622550" y="2443163"/>
          <p14:tracePt t="12530" x="2640013" y="2417763"/>
          <p14:tracePt t="12547" x="2674938" y="2374900"/>
          <p14:tracePt t="12563" x="2700338" y="2349500"/>
          <p14:tracePt t="12580" x="2725738" y="2322513"/>
          <p14:tracePt t="12597" x="2751138" y="2306638"/>
          <p14:tracePt t="12615" x="2768600" y="2297113"/>
          <p14:tracePt t="12630" x="2786063" y="2279650"/>
          <p14:tracePt t="12647" x="2803525" y="2271713"/>
          <p14:tracePt t="12664" x="2820988" y="2271713"/>
          <p14:tracePt t="12681" x="2836863" y="2263775"/>
          <p14:tracePt t="12697" x="2846388" y="2263775"/>
          <p14:tracePt t="12714" x="2871788" y="2271713"/>
          <p14:tracePt t="12731" x="2897188" y="2306638"/>
          <p14:tracePt t="12748" x="2932113" y="2339975"/>
          <p14:tracePt t="12764" x="2965450" y="2374900"/>
          <p14:tracePt t="12781" x="3008313" y="2417763"/>
          <p14:tracePt t="12798" x="3025775" y="2451100"/>
          <p14:tracePt t="12815" x="3051175" y="2486025"/>
          <p14:tracePt t="12831" x="3078163" y="2520950"/>
          <p14:tracePt t="12848" x="3094038" y="2563813"/>
          <p14:tracePt t="12864" x="3121025" y="2606675"/>
          <p14:tracePt t="12882" x="3128963" y="2657475"/>
          <p14:tracePt t="12898" x="3154363" y="2700338"/>
          <p14:tracePt t="12914" x="3154363" y="2743200"/>
          <p14:tracePt t="12931" x="3163888" y="2778125"/>
          <p14:tracePt t="12948" x="3171825" y="2803525"/>
          <p14:tracePt t="12964" x="3171825" y="2828925"/>
          <p14:tracePt t="12981" x="3171825" y="2854325"/>
          <p14:tracePt t="12998" x="3171825" y="2889250"/>
          <p14:tracePt t="13016" x="3163888" y="2922588"/>
          <p14:tracePt t="13031" x="3163888" y="2940050"/>
          <p14:tracePt t="13048" x="3146425" y="2974975"/>
          <p14:tracePt t="13065" x="3136900" y="3000375"/>
          <p14:tracePt t="13082" x="3128963" y="3017838"/>
          <p14:tracePt t="13098" x="3103563" y="3035300"/>
          <p14:tracePt t="13115" x="3086100" y="3060700"/>
          <p14:tracePt t="13131" x="3068638" y="3078163"/>
          <p14:tracePt t="13149" x="3051175" y="3094038"/>
          <p14:tracePt t="13165" x="3035300" y="3103563"/>
          <p14:tracePt t="13182" x="2992438" y="3103563"/>
          <p14:tracePt t="13198" x="2897188" y="3111500"/>
          <p14:tracePt t="13216" x="2692400" y="3111500"/>
          <p14:tracePt t="13232" x="2554288" y="3086100"/>
          <p14:tracePt t="13248" x="2443163" y="3051175"/>
          <p14:tracePt t="13265" x="2339975" y="3017838"/>
          <p14:tracePt t="13283" x="2271713" y="2992438"/>
          <p14:tracePt t="13298" x="2246313" y="2957513"/>
          <p14:tracePt t="13315" x="2220913" y="2922588"/>
          <p14:tracePt t="13332" x="2211388" y="2854325"/>
          <p14:tracePt t="13349" x="2211388" y="2778125"/>
          <p14:tracePt t="13365" x="2211388" y="2674938"/>
          <p14:tracePt t="13382" x="2211388" y="2563813"/>
          <p14:tracePt t="13401" x="2246313" y="2408238"/>
          <p14:tracePt t="13417" x="2289175" y="2322513"/>
          <p14:tracePt t="13433" x="2357438" y="2236788"/>
          <p14:tracePt t="13449" x="2417763" y="2178050"/>
          <p14:tracePt t="13465" x="2511425" y="2108200"/>
          <p14:tracePt t="13483" x="2614613" y="2039938"/>
          <p14:tracePt t="13499" x="2708275" y="1989138"/>
          <p14:tracePt t="13516" x="2760663" y="1963738"/>
          <p14:tracePt t="13532" x="2811463" y="1946275"/>
          <p14:tracePt t="13550" x="2863850" y="1936750"/>
          <p14:tracePt t="13566" x="2932113" y="1936750"/>
          <p14:tracePt t="13582" x="3000375" y="1971675"/>
          <p14:tracePt t="13599" x="3078163" y="2022475"/>
          <p14:tracePt t="13617" x="3179763" y="2100263"/>
          <p14:tracePt t="13633" x="3232150" y="2178050"/>
          <p14:tracePt t="13649" x="3282950" y="2271713"/>
          <p14:tracePt t="13666" x="3351213" y="2392363"/>
          <p14:tracePt t="13684" x="3378200" y="2486025"/>
          <p14:tracePt t="13699" x="3403600" y="2589213"/>
          <p14:tracePt t="13716" x="3421063" y="2665413"/>
          <p14:tracePt t="13733" x="3421063" y="2725738"/>
          <p14:tracePt t="13751" x="3421063" y="2778125"/>
          <p14:tracePt t="13766" x="3421063" y="2811463"/>
          <p14:tracePt t="13783" x="3421063" y="2836863"/>
          <p14:tracePt t="13799" x="3421063" y="2854325"/>
          <p14:tracePt t="13817" x="3421063" y="2863850"/>
          <p14:tracePt t="13865" x="3429000" y="2863850"/>
          <p14:tracePt t="13905" x="3429000" y="2854325"/>
          <p14:tracePt t="13921" x="3429000" y="2846388"/>
          <p14:tracePt t="13936" x="3436938" y="2846388"/>
          <p14:tracePt t="13945" x="3436938" y="2836863"/>
          <p14:tracePt t="13953" x="3436938" y="2828925"/>
          <p14:tracePt t="13967" x="3446463" y="2820988"/>
          <p14:tracePt t="13985" x="3463925" y="2803525"/>
          <p14:tracePt t="14001" x="3471863" y="2794000"/>
          <p14:tracePt t="14017" x="3489325" y="2786063"/>
          <p14:tracePt t="14033" x="3514725" y="2778125"/>
          <p14:tracePt t="14051" x="3549650" y="2768600"/>
          <p14:tracePt t="14067" x="3592513" y="2760663"/>
          <p14:tracePt t="14084" x="3625850" y="2751138"/>
          <p14:tracePt t="14100" x="3660775" y="2751138"/>
          <p14:tracePt t="14118" x="3703638" y="2743200"/>
          <p14:tracePt t="14134" x="3754438" y="2735263"/>
          <p14:tracePt t="14150" x="3814763" y="2725738"/>
          <p14:tracePt t="14167" x="3865563" y="2725738"/>
          <p14:tracePt t="14185" x="3917950" y="2725738"/>
          <p14:tracePt t="14201" x="3925888" y="2725738"/>
          <p14:tracePt t="14217" x="3943350" y="2725738"/>
          <p14:tracePt t="14234" x="3951288" y="2725738"/>
          <p14:tracePt t="14251" x="3978275" y="2717800"/>
          <p14:tracePt t="14267" x="4003675" y="2717800"/>
          <p14:tracePt t="14284" x="4029075" y="2717800"/>
          <p14:tracePt t="14301" x="4046538" y="2717800"/>
          <p14:tracePt t="14318" x="4064000" y="2717800"/>
          <p14:tracePt t="14334" x="4071938" y="2700338"/>
          <p14:tracePt t="14351" x="4097338" y="2700338"/>
          <p14:tracePt t="14367" x="4122738" y="2700338"/>
          <p14:tracePt t="14370" x="4140200" y="2700338"/>
          <p14:tracePt t="14385" x="4157663" y="2700338"/>
          <p14:tracePt t="14401" x="4175125" y="2692400"/>
          <p14:tracePt t="14418" x="4183063" y="2692400"/>
          <p14:tracePt t="14434" x="4192588" y="2682875"/>
          <p14:tracePt t="14452" x="4192588" y="2674938"/>
          <p14:tracePt t="14468" x="4192588" y="2665413"/>
          <p14:tracePt t="14484" x="4208463" y="2665413"/>
          <p14:tracePt t="14501" x="4208463" y="2657475"/>
          <p14:tracePt t="14520" x="4208463" y="2640013"/>
          <p14:tracePt t="14617" x="4208463" y="2632075"/>
          <p14:tracePt t="14632" x="4200525" y="2622550"/>
          <p14:tracePt t="14649" x="4192588" y="2622550"/>
          <p14:tracePt t="14673" x="4183063" y="2622550"/>
          <p14:tracePt t="14697" x="4183063" y="2614613"/>
          <p14:tracePt t="14713" x="4175125" y="2614613"/>
          <p14:tracePt t="14721" x="4165600" y="2614613"/>
          <p14:tracePt t="14737" x="4157663" y="2614613"/>
          <p14:tracePt t="14777" x="4149725" y="2614613"/>
          <p14:tracePt t="15785" x="4140200" y="2614613"/>
          <p14:tracePt t="15897" x="4132263" y="2614613"/>
          <p14:tracePt t="16241" x="4122738" y="2614613"/>
          <p14:tracePt t="16313" x="4114800" y="2614613"/>
          <p14:tracePt t="17362" x="4114800" y="2606675"/>
          <p14:tracePt t="17393" x="4122738" y="2606675"/>
          <p14:tracePt t="17409" x="4122738" y="2597150"/>
          <p14:tracePt t="17417" x="4132263" y="2597150"/>
          <p14:tracePt t="17441" x="4132263" y="2589213"/>
          <p14:tracePt t="17457" x="4132263" y="2579688"/>
          <p14:tracePt t="17465" x="4132263" y="2571750"/>
          <p14:tracePt t="17475" x="4132263" y="2554288"/>
          <p14:tracePt t="17491" x="4106863" y="2528888"/>
          <p14:tracePt t="17508" x="4089400" y="2493963"/>
          <p14:tracePt t="17526" x="4064000" y="2468563"/>
          <p14:tracePt t="17541" x="3994150" y="2425700"/>
          <p14:tracePt t="17558" x="3892550" y="2400300"/>
          <p14:tracePt t="17575" x="3789363" y="2392363"/>
          <p14:tracePt t="17592" x="3703638" y="2392363"/>
          <p14:tracePt t="17608" x="3635375" y="2392363"/>
          <p14:tracePt t="17625" x="3471863" y="2392363"/>
          <p14:tracePt t="17642" x="3317875" y="2374900"/>
          <p14:tracePt t="17659" x="3189288" y="2357438"/>
          <p14:tracePt t="17675" x="3103563" y="2349500"/>
          <p14:tracePt t="17692" x="3068638" y="2339975"/>
          <p14:tracePt t="17708" x="3051175" y="2332038"/>
          <p14:tracePt t="17726" x="3043238" y="2314575"/>
          <p14:tracePt t="17742" x="3025775" y="2289175"/>
          <p14:tracePt t="17758" x="3008313" y="2254250"/>
          <p14:tracePt t="17775" x="2982913" y="2228850"/>
          <p14:tracePt t="17793" x="2949575" y="2168525"/>
          <p14:tracePt t="17809" x="2940050" y="2143125"/>
          <p14:tracePt t="17826" x="2922588" y="2039938"/>
          <p14:tracePt t="17842" x="2922588" y="1979613"/>
          <p14:tracePt t="17860" x="2914650" y="1928813"/>
          <p14:tracePt t="17876" x="2897188" y="1885950"/>
          <p14:tracePt t="17892" x="2897188" y="1843088"/>
          <p14:tracePt t="17909" x="2889250" y="1817688"/>
          <p14:tracePt t="17926" x="2879725" y="1800225"/>
          <p14:tracePt t="18025" x="2879725" y="1808163"/>
          <p14:tracePt t="18033" x="2879725" y="1825625"/>
          <p14:tracePt t="18043" x="2879725" y="1860550"/>
          <p14:tracePt t="18059" x="2879725" y="2006600"/>
          <p14:tracePt t="18076" x="2879725" y="2236788"/>
          <p14:tracePt t="18092" x="2879725" y="2478088"/>
          <p14:tracePt t="18110" x="2879725" y="2692400"/>
          <p14:tracePt t="18126" x="2879725" y="2879725"/>
          <p14:tracePt t="18143" x="2871788" y="3035300"/>
          <p14:tracePt t="18160" x="2863850" y="3146425"/>
          <p14:tracePt t="18177" x="2863850" y="3257550"/>
          <p14:tracePt t="18193" x="2863850" y="3308350"/>
          <p14:tracePt t="18210" x="2863850" y="3335338"/>
          <p14:tracePt t="18226" x="2846388" y="3351213"/>
          <p14:tracePt t="18244" x="2846388" y="3368675"/>
          <p14:tracePt t="18260" x="2836863" y="3368675"/>
          <p14:tracePt t="18293" x="2828925" y="3360738"/>
          <p14:tracePt t="18310" x="2828925" y="3351213"/>
          <p14:tracePt t="18327" x="2820988" y="3343275"/>
          <p14:tracePt t="18343" x="2811463" y="3335338"/>
          <p14:tracePt t="18360" x="2803525" y="3317875"/>
          <p14:tracePt t="18377" x="2778125" y="3282950"/>
          <p14:tracePt t="18393" x="2760663" y="3240088"/>
          <p14:tracePt t="18410" x="2725738" y="3179763"/>
          <p14:tracePt t="18427" x="2657475" y="3078163"/>
          <p14:tracePt t="18444" x="2546350" y="2974975"/>
          <p14:tracePt t="18461" x="2392363" y="2863850"/>
          <p14:tracePt t="18477" x="2220913" y="2778125"/>
          <p14:tracePt t="18493" x="2065338" y="2717800"/>
          <p14:tracePt t="18511" x="1954213" y="2674938"/>
          <p14:tracePt t="18527" x="1868488" y="2640013"/>
          <p14:tracePt t="18543" x="1825625" y="2622550"/>
          <p14:tracePt t="18560" x="1808163" y="2614613"/>
          <p14:tracePt t="18578" x="1800225" y="2614613"/>
          <p14:tracePt t="18594" x="1792288" y="2606675"/>
          <p14:tracePt t="18610" x="1792288" y="2597150"/>
          <p14:tracePt t="18627" x="1792288" y="2589213"/>
          <p14:tracePt t="18644" x="1774825" y="2589213"/>
          <p14:tracePt t="18661" x="1765300" y="2579688"/>
          <p14:tracePt t="18677" x="1731963" y="2571750"/>
          <p14:tracePt t="18694" x="1689100" y="2554288"/>
          <p14:tracePt t="18711" x="1654175" y="2546350"/>
          <p14:tracePt t="18727" x="1646238" y="2536825"/>
          <p14:tracePt t="18794" x="1654175" y="2536825"/>
          <p14:tracePt t="18809" x="1663700" y="2536825"/>
          <p14:tracePt t="18818" x="1671638" y="2536825"/>
          <p14:tracePt t="18828" x="1689100" y="2546350"/>
          <p14:tracePt t="18844" x="1757363" y="2563813"/>
          <p14:tracePt t="18861" x="1860550" y="2579688"/>
          <p14:tracePt t="18879" x="1954213" y="2589213"/>
          <p14:tracePt t="18894" x="2039938" y="2589213"/>
          <p14:tracePt t="18911" x="2100263" y="2589213"/>
          <p14:tracePt t="18928" x="2151063" y="2589213"/>
          <p14:tracePt t="18945" x="2279650" y="2589213"/>
          <p14:tracePt t="18961" x="2425700" y="2589213"/>
          <p14:tracePt t="18978" x="2606675" y="2589213"/>
          <p14:tracePt t="18995" x="2794000" y="2589213"/>
          <p14:tracePt t="19012" x="3000375" y="2589213"/>
          <p14:tracePt t="19028" x="3154363" y="2589213"/>
          <p14:tracePt t="19045" x="3282950" y="2606675"/>
          <p14:tracePt t="19061" x="3368675" y="2614613"/>
          <p14:tracePt t="19079" x="3429000" y="2632075"/>
          <p14:tracePt t="19095" x="3506788" y="2632075"/>
          <p14:tracePt t="19111" x="3540125" y="2640013"/>
          <p14:tracePt t="19128" x="3565525" y="2649538"/>
          <p14:tracePt t="19146" x="3575050" y="2649538"/>
          <p14:tracePt t="19162" x="3582988" y="2649538"/>
          <p14:tracePt t="19178" x="3592513" y="2649538"/>
          <p14:tracePt t="19195" x="3600450" y="2649538"/>
          <p14:tracePt t="19212" x="3625850" y="2649538"/>
          <p14:tracePt t="19228" x="3668713" y="2649538"/>
          <p14:tracePt t="19245" x="3694113" y="2649538"/>
          <p14:tracePt t="19262" x="3703638" y="2649538"/>
          <p14:tracePt t="19402" x="3694113" y="2649538"/>
          <p14:tracePt t="19418" x="3686175" y="2649538"/>
          <p14:tracePt t="19434" x="3668713" y="2649538"/>
          <p14:tracePt t="19442" x="3651250" y="2649538"/>
          <p14:tracePt t="19450" x="3617913" y="2649538"/>
          <p14:tracePt t="19462" x="3565525" y="2649538"/>
          <p14:tracePt t="19480" x="3429000" y="2649538"/>
          <p14:tracePt t="19496" x="3240088" y="2649538"/>
          <p14:tracePt t="19512" x="3043238" y="2640013"/>
          <p14:tracePt t="19530" x="2794000" y="2640013"/>
          <p14:tracePt t="19546" x="2640013" y="2640013"/>
          <p14:tracePt t="19563" x="2520950" y="2640013"/>
          <p14:tracePt t="19579" x="2425700" y="2640013"/>
          <p14:tracePt t="19596" x="2374900" y="2640013"/>
          <p14:tracePt t="19613" x="2349500" y="2640013"/>
          <p14:tracePt t="19629" x="2332038" y="2640013"/>
          <p14:tracePt t="19646" x="2314575" y="2640013"/>
          <p14:tracePt t="19663" x="2271713" y="2640013"/>
          <p14:tracePt t="19681" x="2211388" y="2649538"/>
          <p14:tracePt t="19696" x="2143125" y="2649538"/>
          <p14:tracePt t="19713" x="2074863" y="2649538"/>
          <p14:tracePt t="19730" x="2014538" y="2649538"/>
          <p14:tracePt t="19747" x="1997075" y="2649538"/>
          <p14:tracePt t="19818" x="2006600" y="2649538"/>
          <p14:tracePt t="19826" x="2014538" y="2649538"/>
          <p14:tracePt t="19834" x="2022475" y="2649538"/>
          <p14:tracePt t="19847" x="2049463" y="2649538"/>
          <p14:tracePt t="19863" x="2160588" y="2640013"/>
          <p14:tracePt t="19880" x="2314575" y="2640013"/>
          <p14:tracePt t="19898" x="2632075" y="2640013"/>
          <p14:tracePt t="19913" x="2836863" y="2640013"/>
          <p14:tracePt t="19930" x="3043238" y="2640013"/>
          <p14:tracePt t="19947" x="3222625" y="2640013"/>
          <p14:tracePt t="19964" x="3351213" y="2640013"/>
          <p14:tracePt t="19980" x="3454400" y="2640013"/>
          <p14:tracePt t="19997" x="3497263" y="2640013"/>
          <p14:tracePt t="20014" x="3514725" y="2640013"/>
          <p14:tracePt t="20031" x="3522663" y="2640013"/>
          <p14:tracePt t="20170" x="3514725" y="2640013"/>
          <p14:tracePt t="20178" x="3514725" y="2632075"/>
          <p14:tracePt t="20186" x="3506788" y="2632075"/>
          <p14:tracePt t="20202" x="3506788" y="2622550"/>
          <p14:tracePt t="20214" x="3497263" y="2622550"/>
          <p14:tracePt t="20231" x="3489325" y="2622550"/>
          <p14:tracePt t="20248" x="3454400" y="2606675"/>
          <p14:tracePt t="20264" x="3378200" y="2563813"/>
          <p14:tracePt t="20281" x="3317875" y="2528888"/>
          <p14:tracePt t="20298" x="3275013" y="2425700"/>
          <p14:tracePt t="20315" x="3257550" y="2339975"/>
          <p14:tracePt t="20331" x="3240088" y="2246313"/>
          <p14:tracePt t="20348" x="3222625" y="2178050"/>
          <p14:tracePt t="20364" x="3197225" y="2092325"/>
          <p14:tracePt t="20382" x="3179763" y="2022475"/>
          <p14:tracePt t="20398" x="3136900" y="1954213"/>
          <p14:tracePt t="20415" x="3094038" y="1878013"/>
          <p14:tracePt t="20431" x="3043238" y="1817688"/>
          <p14:tracePt t="20448" x="3008313" y="1765300"/>
          <p14:tracePt t="20465" x="2992438" y="1739900"/>
          <p14:tracePt t="20481" x="2982913" y="1722438"/>
          <p14:tracePt t="20498" x="2974975" y="1697038"/>
          <p14:tracePt t="20515" x="2974975" y="1689100"/>
          <p14:tracePt t="20532" x="2974975" y="1679575"/>
          <p14:tracePt t="20548" x="2965450" y="1671638"/>
          <p14:tracePt t="20565" x="2949575" y="1663700"/>
          <p14:tracePt t="20650" x="2949575" y="1679575"/>
          <p14:tracePt t="20658" x="2949575" y="1706563"/>
          <p14:tracePt t="20666" x="2949575" y="1749425"/>
          <p14:tracePt t="20682" x="2949575" y="1878013"/>
          <p14:tracePt t="20698" x="2949575" y="2039938"/>
          <p14:tracePt t="20715" x="2949575" y="2263775"/>
          <p14:tracePt t="20732" x="2949575" y="2478088"/>
          <p14:tracePt t="20748" x="2940050" y="2665413"/>
          <p14:tracePt t="20765" x="2940050" y="2828925"/>
          <p14:tracePt t="20782" x="2940050" y="2965450"/>
          <p14:tracePt t="20800" x="2940050" y="3051175"/>
          <p14:tracePt t="20815" x="2940050" y="3094038"/>
          <p14:tracePt t="20833" x="2940050" y="3121025"/>
          <p14:tracePt t="20849" x="2940050" y="3136900"/>
          <p14:tracePt t="20866" x="2940050" y="3154363"/>
          <p14:tracePt t="20938" x="2940050" y="3163888"/>
          <p14:tracePt t="21042" x="2932113" y="3163888"/>
          <p14:tracePt t="21082" x="2932113" y="3154363"/>
          <p14:tracePt t="21098" x="2922588" y="3146425"/>
          <p14:tracePt t="21130" x="2922588" y="3136900"/>
          <p14:tracePt t="21154" x="2922588" y="3128963"/>
          <p14:tracePt t="21402" x="2914650" y="3128963"/>
          <p14:tracePt t="21450" x="2914650" y="3136900"/>
          <p14:tracePt t="21579" x="2914650" y="3146425"/>
          <p14:tracePt t="21674" x="2914650" y="3154363"/>
          <p14:tracePt t="21834" x="2922588" y="3154363"/>
          <p14:tracePt t="21890" x="2922588" y="3163888"/>
          <p14:tracePt t="21963" x="2922588" y="3171825"/>
          <p14:tracePt t="21970" x="2922588" y="3179763"/>
          <p14:tracePt t="22034" x="2932113" y="3179763"/>
          <p14:tracePt t="22275" x="2940050" y="3179763"/>
          <p14:tracePt t="22299" x="2949575" y="3179763"/>
          <p14:tracePt t="22306" x="2957513" y="3171825"/>
          <p14:tracePt t="22319" x="2957513" y="3163888"/>
          <p14:tracePt t="22335" x="2982913" y="3146425"/>
          <p14:tracePt t="22353" x="3017838" y="3121025"/>
          <p14:tracePt t="22369" x="3035300" y="3103563"/>
          <p14:tracePt t="22371" x="3051175" y="3086100"/>
          <p14:tracePt t="22386" x="3060700" y="3078163"/>
          <p14:tracePt t="22403" x="3121025" y="3043238"/>
          <p14:tracePt t="22420" x="3163888" y="3017838"/>
          <p14:tracePt t="22436" x="3214688" y="2982913"/>
          <p14:tracePt t="22452" x="3257550" y="2949575"/>
          <p14:tracePt t="22469" x="3317875" y="2914650"/>
          <p14:tracePt t="22486" x="3429000" y="2871788"/>
          <p14:tracePt t="22503" x="3617913" y="2820988"/>
          <p14:tracePt t="22520" x="3822700" y="2778125"/>
          <p14:tracePt t="22536" x="4046538" y="2735263"/>
          <p14:tracePt t="22553" x="4225925" y="2700338"/>
          <p14:tracePt t="22569" x="4371975" y="2665413"/>
          <p14:tracePt t="22586" x="4475163" y="2640013"/>
          <p14:tracePt t="22603" x="4551363" y="2614613"/>
          <p14:tracePt t="22620" x="4578350" y="2597150"/>
          <p14:tracePt t="22636" x="4594225" y="2589213"/>
          <p14:tracePt t="22653" x="4603750" y="2589213"/>
          <p14:tracePt t="22669" x="4611688" y="2571750"/>
          <p14:tracePt t="22715" x="4611688" y="2563813"/>
          <p14:tracePt t="22730" x="4621213" y="2563813"/>
          <p14:tracePt t="22931" x="4611688" y="2563813"/>
          <p14:tracePt t="22947" x="4603750" y="2563813"/>
          <p14:tracePt t="22963" x="4594225" y="2563813"/>
          <p14:tracePt t="23043" x="4586288" y="2563813"/>
          <p14:tracePt t="23059" x="4586288" y="2571750"/>
          <p14:tracePt t="23067" x="4578350" y="2571750"/>
          <p14:tracePt t="23083" x="4568825" y="2579688"/>
          <p14:tracePt t="23091" x="4560888" y="2589213"/>
          <p14:tracePt t="23104" x="4543425" y="2597150"/>
          <p14:tracePt t="23121" x="4525963" y="2606675"/>
          <p14:tracePt t="23137" x="4508500" y="2606675"/>
          <p14:tracePt t="23154" x="4500563" y="2622550"/>
          <p14:tracePt t="23171" x="4465638" y="2622550"/>
          <p14:tracePt t="23188" x="4406900" y="2632075"/>
          <p14:tracePt t="23204" x="4354513" y="2632075"/>
          <p14:tracePt t="23220" x="4303713" y="2632075"/>
          <p14:tracePt t="23237" x="4268788" y="2632075"/>
          <p14:tracePt t="23255" x="4260850" y="2632075"/>
          <p14:tracePt t="23271" x="4235450" y="2632075"/>
          <p14:tracePt t="23287" x="4225925" y="2632075"/>
          <p14:tracePt t="23304" x="4217988" y="2640013"/>
          <p14:tracePt t="23337" x="4208463" y="2640013"/>
          <p14:tracePt t="23523" x="4217988" y="2640013"/>
          <p14:tracePt t="23531" x="4235450" y="2640013"/>
          <p14:tracePt t="23539" x="4260850" y="2649538"/>
          <p14:tracePt t="23555" x="4337050" y="2649538"/>
          <p14:tracePt t="23572" x="4440238" y="2649538"/>
          <p14:tracePt t="23588" x="4568825" y="2649538"/>
          <p14:tracePt t="23606" x="4765675" y="2657475"/>
          <p14:tracePt t="23622" x="5006975" y="2692400"/>
          <p14:tracePt t="23638" x="5229225" y="2725738"/>
          <p14:tracePt t="23655" x="5375275" y="2743200"/>
          <p14:tracePt t="23673" x="5426075" y="2743200"/>
          <p14:tracePt t="23689" x="5443538" y="2743200"/>
          <p14:tracePt t="23705" x="5451475" y="2743200"/>
          <p14:tracePt t="23803" x="5451475" y="2735263"/>
          <p14:tracePt t="23819" x="5451475" y="2725738"/>
          <p14:tracePt t="23835" x="5451475" y="2717800"/>
          <p14:tracePt t="23843" x="5443538" y="2708275"/>
          <p14:tracePt t="23856" x="5443538" y="2700338"/>
          <p14:tracePt t="23873" x="5426075" y="2649538"/>
          <p14:tracePt t="23875" x="5408613" y="2606675"/>
          <p14:tracePt t="23889" x="5383213" y="2571750"/>
          <p14:tracePt t="23906" x="5349875" y="2468563"/>
          <p14:tracePt t="23923" x="5246688" y="2322513"/>
          <p14:tracePt t="23940" x="5168900" y="2236788"/>
          <p14:tracePt t="23956" x="5083175" y="2135188"/>
          <p14:tracePt t="23973" x="4997450" y="2022475"/>
          <p14:tracePt t="23989" x="4937125" y="1911350"/>
          <p14:tracePt t="24007" x="4894263" y="1825625"/>
          <p14:tracePt t="24022" x="4868863" y="1782763"/>
          <p14:tracePt t="24039" x="4851400" y="1765300"/>
          <p14:tracePt t="24056" x="4843463" y="1757363"/>
          <p14:tracePt t="24074" x="4835525" y="1757363"/>
          <p14:tracePt t="24089" x="4826000" y="1757363"/>
          <p14:tracePt t="24123" x="4808538" y="1800225"/>
          <p14:tracePt t="24140" x="4808538" y="1936750"/>
          <p14:tracePt t="24156" x="4800600" y="2160588"/>
          <p14:tracePt t="24173" x="4800600" y="2435225"/>
          <p14:tracePt t="24190" x="4783138" y="2708275"/>
          <p14:tracePt t="24207" x="4757738" y="2932113"/>
          <p14:tracePt t="24223" x="4732338" y="3078163"/>
          <p14:tracePt t="24240" x="4722813" y="3171825"/>
          <p14:tracePt t="24256" x="4722813" y="3232150"/>
          <p14:tracePt t="24277" x="4722813" y="3275013"/>
          <p14:tracePt t="24290" x="4722813" y="3282950"/>
          <p14:tracePt t="24306" x="4722813" y="3292475"/>
          <p14:tracePt t="24323" x="4722813" y="3300413"/>
          <p14:tracePt t="24715" x="4722813" y="3292475"/>
          <p14:tracePt t="24739" x="4722813" y="3282950"/>
          <p14:tracePt t="24747" x="4732338" y="3282950"/>
          <p14:tracePt t="24763" x="4732338" y="3275013"/>
          <p14:tracePt t="24779" x="4740275" y="3265488"/>
          <p14:tracePt t="24792" x="4740275" y="3257550"/>
          <p14:tracePt t="24808" x="4740275" y="3249613"/>
          <p14:tracePt t="24824" x="4749800" y="3232150"/>
          <p14:tracePt t="24841" x="4749800" y="3222625"/>
          <p14:tracePt t="24858" x="4757738" y="3206750"/>
          <p14:tracePt t="24874" x="4765675" y="3197225"/>
          <p14:tracePt t="24891" x="4757738" y="3163888"/>
          <p14:tracePt t="24908" x="4732338" y="3136900"/>
          <p14:tracePt t="24926" x="4697413" y="3103563"/>
          <p14:tracePt t="24941" x="4629150" y="3068638"/>
          <p14:tracePt t="24958" x="4568825" y="3043238"/>
          <p14:tracePt t="24975" x="4518025" y="3025775"/>
          <p14:tracePt t="24992" x="4475163" y="3008313"/>
          <p14:tracePt t="25008" x="4432300" y="2992438"/>
          <p14:tracePt t="25025" x="4389438" y="2982913"/>
          <p14:tracePt t="25042" x="4346575" y="2957513"/>
          <p14:tracePt t="25059" x="4278313" y="2949575"/>
          <p14:tracePt t="25075" x="4200525" y="2932113"/>
          <p14:tracePt t="25092" x="4149725" y="2922588"/>
          <p14:tracePt t="25109" x="4114800" y="2922588"/>
          <p14:tracePt t="25126" x="4079875" y="2914650"/>
          <p14:tracePt t="25142" x="4071938" y="2914650"/>
          <p14:tracePt t="25158" x="4071938" y="2906713"/>
          <p14:tracePt t="25175" x="4071938" y="2897188"/>
          <p14:tracePt t="25193" x="4064000" y="2897188"/>
          <p14:tracePt t="25208" x="4064000" y="2879725"/>
          <p14:tracePt t="25225" x="4064000" y="2871788"/>
          <p14:tracePt t="25242" x="4064000" y="2863850"/>
          <p14:tracePt t="25259" x="4064000" y="2836863"/>
          <p14:tracePt t="25275" x="4064000" y="2820988"/>
          <p14:tracePt t="25292" x="4064000" y="2811463"/>
          <p14:tracePt t="25309" x="4064000" y="2794000"/>
          <p14:tracePt t="25326" x="4064000" y="2786063"/>
          <p14:tracePt t="25342" x="4064000" y="2778125"/>
          <p14:tracePt t="25359" x="4064000" y="2760663"/>
          <p14:tracePt t="25375" x="4064000" y="2751138"/>
          <p14:tracePt t="25393" x="4064000" y="2735263"/>
          <p14:tracePt t="25409" x="4064000" y="2725738"/>
          <p14:tracePt t="25523" x="4071938" y="2725738"/>
          <p14:tracePt t="25539" x="4079875" y="2725738"/>
          <p14:tracePt t="25555" x="4079875" y="2735263"/>
          <p14:tracePt t="25563" x="4079875" y="2743200"/>
          <p14:tracePt t="25576" x="4089400" y="2743200"/>
          <p14:tracePt t="25594" x="4089400" y="2751138"/>
          <p14:tracePt t="25610" x="4097338" y="2760663"/>
          <p14:tracePt t="25626" x="4106863" y="2778125"/>
          <p14:tracePt t="25643" x="4114800" y="2811463"/>
          <p14:tracePt t="25660" x="4122738" y="2828925"/>
          <p14:tracePt t="25676" x="4122738" y="2854325"/>
          <p14:tracePt t="25693" x="4122738" y="2879725"/>
          <p14:tracePt t="25709" x="4097338" y="2897188"/>
          <p14:tracePt t="25728" x="4064000" y="2922588"/>
          <p14:tracePt t="25744" x="4029075" y="2932113"/>
          <p14:tracePt t="25760" x="3994150" y="2940050"/>
          <p14:tracePt t="25777" x="3978275" y="2940050"/>
          <p14:tracePt t="25794" x="3943350" y="2940050"/>
          <p14:tracePt t="25810" x="3908425" y="2940050"/>
          <p14:tracePt t="25827" x="3865563" y="2914650"/>
          <p14:tracePt t="25843" x="3849688" y="2889250"/>
          <p14:tracePt t="25861" x="3840163" y="2879725"/>
          <p14:tracePt t="25877" x="3832225" y="2854325"/>
          <p14:tracePt t="25894" x="3832225" y="2828925"/>
          <p14:tracePt t="25910" x="3832225" y="2786063"/>
          <p14:tracePt t="25928" x="3832225" y="2760663"/>
          <p14:tracePt t="25944" x="3840163" y="2735263"/>
          <p14:tracePt t="25960" x="3849688" y="2717800"/>
          <p14:tracePt t="25977" x="3857625" y="2708275"/>
          <p14:tracePt t="25995" x="3892550" y="2682875"/>
          <p14:tracePt t="26010" x="3917950" y="2674938"/>
          <p14:tracePt t="26027" x="3968750" y="2649538"/>
          <p14:tracePt t="26044" x="4003675" y="2640013"/>
          <p14:tracePt t="26062" x="4021138" y="2640013"/>
          <p14:tracePt t="26077" x="4037013" y="2640013"/>
          <p14:tracePt t="26094" x="4064000" y="2640013"/>
          <p14:tracePt t="26110" x="4079875" y="2640013"/>
          <p14:tracePt t="26128" x="4114800" y="2640013"/>
          <p14:tracePt t="26144" x="4140200" y="2640013"/>
          <p14:tracePt t="26160" x="4157663" y="2657475"/>
          <p14:tracePt t="26178" x="4183063" y="2682875"/>
          <p14:tracePt t="26195" x="4200525" y="2708275"/>
          <p14:tracePt t="26211" x="4208463" y="2717800"/>
          <p14:tracePt t="26228" x="4217988" y="2735263"/>
          <p14:tracePt t="26244" x="4217988" y="2743200"/>
          <p14:tracePt t="26262" x="4225925" y="2751138"/>
          <p14:tracePt t="26308" x="4225925" y="2760663"/>
          <p14:tracePt t="26356" x="4225925" y="2768600"/>
          <p14:tracePt t="26380" x="4225925" y="2778125"/>
          <p14:tracePt t="26404" x="4217988" y="2778125"/>
          <p14:tracePt t="26452" x="4208463" y="2778125"/>
          <p14:tracePt t="26468" x="4208463" y="2786063"/>
          <p14:tracePt t="26732" x="4200525" y="2786063"/>
          <p14:tracePt t="26980" x="4192588" y="2786063"/>
          <p14:tracePt t="27108" x="4183063" y="2786063"/>
          <p14:tracePt t="27124" x="4175125" y="2786063"/>
          <p14:tracePt t="27140" x="4165600" y="2786063"/>
          <p14:tracePt t="27172" x="4157663" y="2786063"/>
          <p14:tracePt t="27204" x="4149725" y="2786063"/>
          <p14:tracePt t="27508" x="4140200" y="2786063"/>
          <p14:tracePt t="27516" x="4132263" y="2786063"/>
          <p14:tracePt t="27532" x="4122738" y="2786063"/>
          <p14:tracePt t="27556" x="4114800" y="2786063"/>
          <p14:tracePt t="27588" x="4114800" y="2778125"/>
          <p14:tracePt t="27596" x="4106863" y="2778125"/>
          <p14:tracePt t="27604" x="4106863" y="2768600"/>
          <p14:tracePt t="27614" x="4097338" y="2768600"/>
          <p14:tracePt t="27676" x="4097338" y="2760663"/>
          <p14:tracePt t="27700" x="4097338" y="2751138"/>
          <p14:tracePt t="27740" x="4097338" y="2743200"/>
          <p14:tracePt t="27764" x="4089400" y="2743200"/>
          <p14:tracePt t="27772" x="4089400" y="2735263"/>
          <p14:tracePt t="27860" x="4089400" y="2725738"/>
          <p14:tracePt t="27948" x="4097338" y="2725738"/>
          <p14:tracePt t="27956" x="4106863" y="2725738"/>
          <p14:tracePt t="27965" x="4114800" y="2725738"/>
          <p14:tracePt t="27981" x="4157663" y="2725738"/>
          <p14:tracePt t="27998" x="4183063" y="2725738"/>
          <p14:tracePt t="28015" x="4243388" y="2725738"/>
          <p14:tracePt t="28032" x="4371975" y="2725738"/>
          <p14:tracePt t="28048" x="4551363" y="2725738"/>
          <p14:tracePt t="28065" x="4783138" y="2725738"/>
          <p14:tracePt t="28082" x="5014913" y="2725738"/>
          <p14:tracePt t="28099" x="5203825" y="2725738"/>
          <p14:tracePt t="28115" x="5340350" y="2725738"/>
          <p14:tracePt t="28132" x="5511800" y="2725738"/>
          <p14:tracePt t="28148" x="5614988" y="2725738"/>
          <p14:tracePt t="28166" x="5683250" y="2725738"/>
          <p14:tracePt t="28182" x="5718175" y="2725738"/>
          <p14:tracePt t="28198" x="5726113" y="2725738"/>
          <p14:tracePt t="28509" x="5718175" y="2725738"/>
          <p14:tracePt t="28516" x="5708650" y="2725738"/>
          <p14:tracePt t="28524" x="5692775" y="2725738"/>
          <p14:tracePt t="28533" x="5665788" y="2725738"/>
          <p14:tracePt t="28550" x="5580063" y="2725738"/>
          <p14:tracePt t="28566" x="5494338" y="2725738"/>
          <p14:tracePt t="28583" x="5357813" y="2725738"/>
          <p14:tracePt t="28599" x="5168900" y="2725738"/>
          <p14:tracePt t="28616" x="5014913" y="2725738"/>
          <p14:tracePt t="28633" x="4886325" y="2725738"/>
          <p14:tracePt t="28650" x="4800600" y="2725738"/>
          <p14:tracePt t="28666" x="4740275" y="2725738"/>
          <p14:tracePt t="28683" x="4689475" y="2725738"/>
          <p14:tracePt t="28700" x="4611688" y="2725738"/>
          <p14:tracePt t="28717" x="4560888" y="2725738"/>
          <p14:tracePt t="28733" x="4518025" y="2725738"/>
          <p14:tracePt t="28750" x="4492625" y="2725738"/>
          <p14:tracePt t="28766" x="4465638" y="2725738"/>
          <p14:tracePt t="28784" x="4440238" y="2725738"/>
          <p14:tracePt t="28800" x="4406900" y="2725738"/>
          <p14:tracePt t="28817" x="4364038" y="2725738"/>
          <p14:tracePt t="28833" x="4321175" y="2725738"/>
          <p14:tracePt t="28851" x="4278313" y="2725738"/>
          <p14:tracePt t="28867" x="4235450" y="2725738"/>
          <p14:tracePt t="28868" x="4217988" y="2725738"/>
          <p14:tracePt t="28883" x="4200525" y="2725738"/>
          <p14:tracePt t="28900" x="4175125" y="2717800"/>
          <p14:tracePt t="28918" x="4165600" y="2717800"/>
          <p14:tracePt t="28934" x="4157663" y="2717800"/>
          <p14:tracePt t="28950" x="4149725" y="2717800"/>
          <p14:tracePt t="29044" x="4140200" y="2717800"/>
          <p14:tracePt t="29060" x="4132263" y="2717800"/>
          <p14:tracePt t="29140" x="4132263" y="2708275"/>
          <p14:tracePt t="29164" x="4132263" y="2700338"/>
          <p14:tracePt t="29172" x="4149725" y="2700338"/>
          <p14:tracePt t="29184" x="4165600" y="2700338"/>
          <p14:tracePt t="29201" x="4251325" y="2700338"/>
          <p14:tracePt t="29218" x="4346575" y="2700338"/>
          <p14:tracePt t="29234" x="4483100" y="2700338"/>
          <p14:tracePt t="29251" x="4664075" y="2700338"/>
          <p14:tracePt t="29268" x="5006975" y="2700338"/>
          <p14:tracePt t="29285" x="5194300" y="2700338"/>
          <p14:tracePt t="29301" x="5332413" y="2700338"/>
          <p14:tracePt t="29318" x="5418138" y="2700338"/>
          <p14:tracePt t="29334" x="5468938" y="2700338"/>
          <p14:tracePt t="29352" x="5503863" y="2700338"/>
          <p14:tracePt t="29368" x="5529263" y="2692400"/>
          <p14:tracePt t="29384" x="5564188" y="2692400"/>
          <p14:tracePt t="29401" x="5597525" y="2692400"/>
          <p14:tracePt t="29418" x="5632450" y="2692400"/>
          <p14:tracePt t="29435" x="5640388" y="2692400"/>
          <p14:tracePt t="29451" x="5657850" y="2682875"/>
          <p14:tracePt t="29468" x="5700713" y="2674938"/>
          <p14:tracePt t="29485" x="5726113" y="2674938"/>
          <p14:tracePt t="29502" x="5761038" y="2665413"/>
          <p14:tracePt t="29518" x="5786438" y="2665413"/>
          <p14:tracePt t="29535" x="5794375" y="2665413"/>
          <p14:tracePt t="29692" x="5786438" y="2665413"/>
          <p14:tracePt t="29717" x="5778500" y="2665413"/>
          <p14:tracePt t="29732" x="5768975" y="2665413"/>
          <p14:tracePt t="29748" x="5761038" y="2665413"/>
          <p14:tracePt t="29757" x="5751513" y="2665413"/>
          <p14:tracePt t="29770" x="5743575" y="2665413"/>
          <p14:tracePt t="29785" x="5700713" y="2665413"/>
          <p14:tracePt t="29802" x="5649913" y="2665413"/>
          <p14:tracePt t="29819" x="5607050" y="2665413"/>
          <p14:tracePt t="29836" x="5572125" y="2665413"/>
          <p14:tracePt t="29852" x="5564188" y="2665413"/>
          <p14:tracePt t="30573" x="5564188" y="2657475"/>
          <p14:tracePt t="30989" x="5564188" y="2649538"/>
          <p14:tracePt t="31325" x="5572125" y="2649538"/>
          <p14:tracePt t="34334" x="5580063" y="2649538"/>
          <p14:tracePt t="39135" x="5580063" y="2640013"/>
          <p14:tracePt t="42104" x="5580063" y="2632075"/>
          <p14:tracePt t="42352" x="5580063" y="2622550"/>
          <p14:tracePt t="42400" x="5580063" y="2614613"/>
          <p14:tracePt t="42456" x="5580063" y="2606675"/>
          <p14:tracePt t="44512" x="5572125" y="2606675"/>
          <p14:tracePt t="44544" x="5564188" y="2606675"/>
          <p14:tracePt t="44576" x="5554663" y="2606675"/>
          <p14:tracePt t="44592" x="5546725" y="2606675"/>
          <p14:tracePt t="44616" x="5537200" y="2606675"/>
          <p14:tracePt t="44656" x="5529263" y="2606675"/>
          <p14:tracePt t="44696" x="5521325" y="2606675"/>
          <p14:tracePt t="44704" x="5511800" y="2606675"/>
          <p14:tracePt t="44720" x="5503863" y="2606675"/>
          <p14:tracePt t="44735" x="5503863" y="2597150"/>
          <p14:tracePt t="44752" x="5486400" y="2597150"/>
          <p14:tracePt t="44770" x="5468938" y="2597150"/>
          <p14:tracePt t="44786" x="5451475" y="2597150"/>
          <p14:tracePt t="44802" x="5408613" y="2597150"/>
          <p14:tracePt t="44819" x="5365750" y="2597150"/>
          <p14:tracePt t="44836" x="5340350" y="2597150"/>
          <p14:tracePt t="44853" x="5314950" y="2597150"/>
          <p14:tracePt t="44869" x="5307013" y="2597150"/>
          <p14:tracePt t="45000" x="5297488" y="2597150"/>
          <p14:tracePt t="45009" x="5289550" y="2606675"/>
          <p14:tracePt t="45025" x="5280025" y="2614613"/>
          <p14:tracePt t="45053" x="5264150" y="2632075"/>
          <p14:tracePt t="45087" x="5160963" y="2717800"/>
          <p14:tracePt t="45089" x="5108575" y="2751138"/>
          <p14:tracePt t="45120" x="4921250" y="2846388"/>
          <p14:tracePt t="45152" x="4706938" y="2871788"/>
          <p14:tracePt t="45170" x="4629150" y="2871788"/>
          <p14:tracePt t="45203" x="4543425" y="2871788"/>
          <p14:tracePt t="45237" x="4483100" y="2871788"/>
          <p14:tracePt t="45270" x="4354513" y="2846388"/>
          <p14:tracePt t="45303" x="4192588" y="2803525"/>
          <p14:tracePt t="45306" x="4165600" y="2794000"/>
          <p14:tracePt t="45320" x="4132263" y="2778125"/>
          <p14:tracePt t="45353" x="4071938" y="2751138"/>
          <p14:tracePt t="45371" x="4037013" y="2725738"/>
          <p14:tracePt t="45404" x="3968750" y="2682875"/>
          <p14:tracePt t="45438" x="3943350" y="2674938"/>
          <p14:tracePt t="45454" x="3943350" y="2665413"/>
          <p14:tracePt t="45486" x="3935413" y="2649538"/>
          <p14:tracePt t="45505" x="3925888" y="2632075"/>
          <p14:tracePt t="45538" x="3908425" y="2614613"/>
          <p14:tracePt t="45572" x="3900488" y="2606675"/>
          <p14:tracePt t="45689" x="3917950" y="2606675"/>
          <p14:tracePt t="45705" x="3925888" y="2614613"/>
          <p14:tracePt t="45712" x="3943350" y="2622550"/>
          <p14:tracePt t="45738" x="4003675" y="2649538"/>
          <p14:tracePt t="45771" x="4122738" y="2700338"/>
          <p14:tracePt t="45788" x="4175125" y="2717800"/>
          <p14:tracePt t="45820" x="4321175" y="2743200"/>
          <p14:tracePt t="45839" x="4414838" y="2760663"/>
          <p14:tracePt t="45871" x="4551363" y="2786063"/>
          <p14:tracePt t="45872" x="4560888" y="2786063"/>
          <p14:tracePt t="45881" x="4568825" y="2786063"/>
          <p14:tracePt t="45906" x="4621213" y="2786063"/>
          <p14:tracePt t="45938" x="4749800" y="2786063"/>
          <p14:tracePt t="45955" x="4818063" y="2786063"/>
          <p14:tracePt t="45988" x="4911725" y="2786063"/>
          <p14:tracePt t="46006" x="4964113" y="2786063"/>
          <p14:tracePt t="46038" x="5092700" y="2760663"/>
          <p14:tracePt t="46043" x="5126038" y="2760663"/>
          <p14:tracePt t="46073" x="5229225" y="2735263"/>
          <p14:tracePt t="46106" x="5280025" y="2717800"/>
          <p14:tracePt t="46140" x="5322888" y="2700338"/>
          <p14:tracePt t="46172" x="5365750" y="2682875"/>
          <p14:tracePt t="46214" x="5392738" y="2657475"/>
          <p14:tracePt t="46247" x="5408613" y="2657475"/>
          <p14:tracePt t="46280" x="5443538" y="2632075"/>
          <p14:tracePt t="46289" x="5451475" y="2632075"/>
          <p14:tracePt t="46306" x="5461000" y="2622550"/>
          <p14:tracePt t="46322" x="5461000" y="2614613"/>
          <p14:tracePt t="46339" x="5468938" y="2597150"/>
          <p14:tracePt t="46357" x="5478463" y="2589213"/>
          <p14:tracePt t="46373" x="5486400" y="2589213"/>
          <p14:tracePt t="46389" x="5494338" y="2579688"/>
          <p14:tracePt t="46406" x="5503863" y="2579688"/>
          <p14:tracePt t="46424" x="5503863" y="2563813"/>
          <p14:tracePt t="46456" x="5503863" y="2554288"/>
          <p14:tracePt t="46585" x="5494338" y="2554288"/>
          <p14:tracePt t="46593" x="5494338" y="2563813"/>
          <p14:tracePt t="46607" x="5486400" y="2571750"/>
          <p14:tracePt t="46623" x="5468938" y="2589213"/>
          <p14:tracePt t="46640" x="5435600" y="2632075"/>
          <p14:tracePt t="46657" x="5400675" y="2657475"/>
          <p14:tracePt t="46673" x="5357813" y="2682875"/>
          <p14:tracePt t="46690" x="5322888" y="2708275"/>
          <p14:tracePt t="46706" x="5280025" y="2717800"/>
          <p14:tracePt t="46724" x="5254625" y="2725738"/>
          <p14:tracePt t="46740" x="5229225" y="2743200"/>
          <p14:tracePt t="46757" x="5194300" y="2751138"/>
          <p14:tracePt t="46774" x="5151438" y="2751138"/>
          <p14:tracePt t="46791" x="5065713" y="2760663"/>
          <p14:tracePt t="46807" x="4964113" y="2768600"/>
          <p14:tracePt t="46824" x="4835525" y="2768600"/>
          <p14:tracePt t="46840" x="4672013" y="2768600"/>
          <p14:tracePt t="46858" x="4603750" y="2768600"/>
          <p14:tracePt t="46874" x="4560888" y="2768600"/>
          <p14:tracePt t="46890" x="4518025" y="2768600"/>
          <p14:tracePt t="46908" x="4483100" y="2768600"/>
          <p14:tracePt t="46925" x="4432300" y="2768600"/>
          <p14:tracePt t="46940" x="4389438" y="2760663"/>
          <p14:tracePt t="46957" x="4346575" y="2743200"/>
          <p14:tracePt t="46974" x="4303713" y="2725738"/>
          <p14:tracePt t="46991" x="4268788" y="2717800"/>
          <p14:tracePt t="47007" x="4235450" y="2700338"/>
          <p14:tracePt t="47024" x="4217988" y="2700338"/>
          <p14:tracePt t="47042" x="4192588" y="2682875"/>
          <p14:tracePt t="47058" x="4175125" y="2682875"/>
          <p14:tracePt t="47074" x="4157663" y="2682875"/>
          <p14:tracePt t="47091" x="4149725" y="2682875"/>
          <p14:tracePt t="47108" x="4132263" y="2682875"/>
          <p14:tracePt t="47141" x="4122738" y="2674938"/>
          <p14:tracePt t="47209" x="4114800" y="2665413"/>
          <p14:tracePt t="47241" x="4114800" y="2657475"/>
          <p14:tracePt t="47569" x="4114800" y="2649538"/>
          <p14:tracePt t="47617" x="4122738" y="2649538"/>
          <p14:tracePt t="47641" x="4122738" y="2640013"/>
          <p14:tracePt t="47657" x="4132263" y="2640013"/>
          <p14:tracePt t="47689" x="4140200" y="2640013"/>
          <p14:tracePt t="47841" x="4149725" y="2640013"/>
          <p14:tracePt t="47865" x="4157663" y="2640013"/>
          <p14:tracePt t="47889" x="4165600" y="2640013"/>
          <p14:tracePt t="47897" x="4175125" y="2649538"/>
          <p14:tracePt t="47910" x="4192588" y="2657475"/>
          <p14:tracePt t="47926" x="4243388" y="2682875"/>
          <p14:tracePt t="47943" x="4311650" y="2717800"/>
          <p14:tracePt t="47959" x="4389438" y="2743200"/>
          <p14:tracePt t="47977" x="4500563" y="2768600"/>
          <p14:tracePt t="47993" x="4568825" y="2768600"/>
          <p14:tracePt t="48010" x="4654550" y="2778125"/>
          <p14:tracePt t="48026" x="4783138" y="2778125"/>
          <p14:tracePt t="48044" x="4921250" y="2778125"/>
          <p14:tracePt t="48060" x="5032375" y="2778125"/>
          <p14:tracePt t="48076" x="5135563" y="2778125"/>
          <p14:tracePt t="48093" x="5211763" y="2778125"/>
          <p14:tracePt t="48111" x="5254625" y="2778125"/>
          <p14:tracePt t="48126" x="5280025" y="2778125"/>
          <p14:tracePt t="48144" x="5297488" y="2778125"/>
          <p14:tracePt t="48160" x="5314950" y="2778125"/>
          <p14:tracePt t="48178" x="5332413" y="2768600"/>
          <p14:tracePt t="48193" x="5349875" y="2760663"/>
          <p14:tracePt t="48210" x="5365750" y="2760663"/>
          <p14:tracePt t="48227" x="5392738" y="2743200"/>
          <p14:tracePt t="48244" x="5426075" y="2735263"/>
          <p14:tracePt t="48261" x="5468938" y="2708275"/>
          <p14:tracePt t="48277" x="5529263" y="2692400"/>
          <p14:tracePt t="48294" x="5554663" y="2682875"/>
          <p14:tracePt t="48311" x="5564188" y="2665413"/>
          <p14:tracePt t="48327" x="5572125" y="2657475"/>
          <p14:tracePt t="48344" x="5580063" y="2657475"/>
          <p14:tracePt t="48360" x="5580063" y="2649538"/>
          <p14:tracePt t="48378" x="5589588" y="2632075"/>
          <p14:tracePt t="48394" x="5589588" y="2622550"/>
          <p14:tracePt t="48417" x="5589588" y="2614613"/>
          <p14:tracePt t="48442" x="5589588" y="2606675"/>
          <p14:tracePt t="48609" x="5580063" y="2606675"/>
          <p14:tracePt t="48633" x="5572125" y="2614613"/>
          <p14:tracePt t="48641" x="5572125" y="2622550"/>
          <p14:tracePt t="48649" x="5554663" y="2640013"/>
          <p14:tracePt t="48661" x="5546725" y="2657475"/>
          <p14:tracePt t="48679" x="5529263" y="2682875"/>
          <p14:tracePt t="48694" x="5511800" y="2708275"/>
          <p14:tracePt t="48711" x="5494338" y="2725738"/>
          <p14:tracePt t="48728" x="5468938" y="2751138"/>
          <p14:tracePt t="48745" x="5426075" y="2778125"/>
          <p14:tracePt t="48761" x="5375275" y="2794000"/>
          <p14:tracePt t="48778" x="5280025" y="2811463"/>
          <p14:tracePt t="48795" x="5143500" y="2828925"/>
          <p14:tracePt t="48812" x="4989513" y="2836863"/>
          <p14:tracePt t="48829" x="4851400" y="2846388"/>
          <p14:tracePt t="48845" x="4714875" y="2854325"/>
          <p14:tracePt t="48861" x="4629150" y="2863850"/>
          <p14:tracePt t="48879" x="4578350" y="2863850"/>
          <p14:tracePt t="48881" x="4551363" y="2863850"/>
          <p14:tracePt t="48895" x="4525963" y="2863850"/>
          <p14:tracePt t="48912" x="4465638" y="2863850"/>
          <p14:tracePt t="48928" x="4397375" y="2863850"/>
          <p14:tracePt t="48946" x="4294188" y="2863850"/>
          <p14:tracePt t="48962" x="4225925" y="2863850"/>
          <p14:tracePt t="48979" x="4175125" y="2846388"/>
          <p14:tracePt t="48995" x="4122738" y="2820988"/>
          <p14:tracePt t="49012" x="4079875" y="2803525"/>
          <p14:tracePt t="49029" x="4054475" y="2786063"/>
          <p14:tracePt t="49045" x="4021138" y="2768600"/>
          <p14:tracePt t="49062" x="4003675" y="2760663"/>
          <p14:tracePt t="49080" x="3994150" y="2751138"/>
          <p14:tracePt t="49095" x="3986213" y="2743200"/>
          <p14:tracePt t="49112" x="3986213" y="2735263"/>
          <p14:tracePt t="49129" x="3978275" y="2735263"/>
          <p14:tracePt t="49146" x="3978275" y="2725738"/>
          <p14:tracePt t="49162" x="3978275" y="2717800"/>
          <p14:tracePt t="49179" x="3968750" y="2717800"/>
          <p14:tracePt t="49195" x="3968750" y="2708275"/>
          <p14:tracePt t="49353" x="3978275" y="2708275"/>
          <p14:tracePt t="49370" x="3986213" y="2708275"/>
          <p14:tracePt t="49377" x="3994150" y="2708275"/>
          <p14:tracePt t="49385" x="4003675" y="2708275"/>
          <p14:tracePt t="49401" x="4021138" y="2708275"/>
          <p14:tracePt t="49417" x="4029075" y="2708275"/>
          <p14:tracePt t="49433" x="4046538" y="2708275"/>
          <p14:tracePt t="49446" x="4046538" y="2717800"/>
          <p14:tracePt t="49463" x="4054475" y="2717800"/>
          <p14:tracePt t="49480" x="4071938" y="2717800"/>
          <p14:tracePt t="49497" x="4089400" y="2717800"/>
          <p14:tracePt t="49513" x="4097338" y="2717800"/>
          <p14:tracePt t="49530" x="4122738" y="2725738"/>
          <p14:tracePt t="49547" x="4149725" y="2725738"/>
          <p14:tracePt t="49564" x="4165600" y="2735263"/>
          <p14:tracePt t="49580" x="4183063" y="2743200"/>
          <p14:tracePt t="49596" x="4208463" y="2743200"/>
          <p14:tracePt t="49613" x="4225925" y="2751138"/>
          <p14:tracePt t="49631" x="4235450" y="2751138"/>
          <p14:tracePt t="49647" x="4243388" y="2760663"/>
          <p14:tracePt t="49663" x="4251325" y="2760663"/>
          <p14:tracePt t="49762" x="4251325" y="2751138"/>
          <p14:tracePt t="49785" x="4243388" y="2743200"/>
          <p14:tracePt t="49794" x="4225925" y="2743200"/>
          <p14:tracePt t="49802" x="4217988" y="2743200"/>
          <p14:tracePt t="49813" x="4200525" y="2735263"/>
          <p14:tracePt t="49831" x="4165600" y="2717800"/>
          <p14:tracePt t="49847" x="4149725" y="2717800"/>
          <p14:tracePt t="49864" x="4122738" y="2717800"/>
          <p14:tracePt t="49880" x="4106863" y="2708275"/>
          <p14:tracePt t="49898" x="4097338" y="2700338"/>
          <p14:tracePt t="49931" x="4089400" y="2700338"/>
          <p14:tracePt t="49947" x="4089400" y="2692400"/>
          <p14:tracePt t="49969" x="4079875" y="2692400"/>
          <p14:tracePt t="50018" x="4079875" y="2682875"/>
          <p14:tracePt t="50050" x="4079875" y="2674938"/>
          <p14:tracePt t="50658" x="4079875" y="2665413"/>
          <p14:tracePt t="50690" x="4089400" y="2665413"/>
          <p14:tracePt t="50698" x="4097338" y="2665413"/>
          <p14:tracePt t="50714" x="4106863" y="2665413"/>
          <p14:tracePt t="50722" x="4114800" y="2665413"/>
          <p14:tracePt t="50733" x="4132263" y="2665413"/>
          <p14:tracePt t="50749" x="4200525" y="2682875"/>
          <p14:tracePt t="50766" x="4294188" y="2708275"/>
          <p14:tracePt t="50782" x="4414838" y="2735263"/>
          <p14:tracePt t="50800" x="4535488" y="2760663"/>
          <p14:tracePt t="50816" x="4679950" y="2768600"/>
          <p14:tracePt t="50834" x="4946650" y="2768600"/>
          <p14:tracePt t="50850" x="5118100" y="2768600"/>
          <p14:tracePt t="50867" x="5264150" y="2768600"/>
          <p14:tracePt t="50883" x="5392738" y="2768600"/>
          <p14:tracePt t="50900" x="5503863" y="2768600"/>
          <p14:tracePt t="50916" x="5597525" y="2768600"/>
          <p14:tracePt t="50934" x="5640388" y="2768600"/>
          <p14:tracePt t="50949" x="5675313" y="2768600"/>
          <p14:tracePt t="50967" x="5692775" y="2768600"/>
          <p14:tracePt t="50983" x="5700713" y="2768600"/>
          <p14:tracePt t="51000" x="5735638" y="2751138"/>
          <p14:tracePt t="51016" x="5761038" y="2743200"/>
          <p14:tracePt t="51033" x="5786438" y="2717800"/>
          <p14:tracePt t="51050" x="5803900" y="2700338"/>
          <p14:tracePt t="51067" x="5811838" y="2682875"/>
          <p14:tracePt t="51083" x="5821363" y="2674938"/>
          <p14:tracePt t="51100" x="5837238" y="2657475"/>
          <p14:tracePt t="51116" x="5837238" y="2649538"/>
          <p14:tracePt t="51135" x="5846763" y="2649538"/>
          <p14:tracePt t="51150" x="5846763" y="2640013"/>
          <p14:tracePt t="51202" x="5846763" y="2632075"/>
          <p14:tracePt t="51514" x="5854700" y="2632075"/>
          <p14:tracePt t="51522" x="5854700" y="2640013"/>
          <p14:tracePt t="51535" x="5872163" y="2640013"/>
          <p14:tracePt t="51551" x="5922963" y="2657475"/>
          <p14:tracePt t="51568" x="5983288" y="2674938"/>
          <p14:tracePt t="51586" x="6061075" y="2682875"/>
          <p14:tracePt t="51601" x="6086475" y="2682875"/>
          <p14:tracePt t="51618" x="6121400" y="2682875"/>
          <p14:tracePt t="51634" x="6146800" y="2682875"/>
          <p14:tracePt t="51652" x="6164263" y="2682875"/>
          <p14:tracePt t="51668" x="6180138" y="2682875"/>
          <p14:tracePt t="51685" x="6197600" y="2682875"/>
          <p14:tracePt t="51701" x="6215063" y="2692400"/>
          <p14:tracePt t="51718" x="6223000" y="2692400"/>
          <p14:tracePt t="51734" x="6232525" y="2692400"/>
          <p14:tracePt t="51751" x="6240463" y="2692400"/>
          <p14:tracePt t="52346" x="6232525" y="2692400"/>
          <p14:tracePt t="52354" x="6223000" y="2692400"/>
          <p14:tracePt t="52371" x="6215063" y="2692400"/>
          <p14:tracePt t="52386" x="6207125" y="2692400"/>
          <p14:tracePt t="52402" x="6197600" y="2692400"/>
          <p14:tracePt t="52410" x="6189663" y="2692400"/>
          <p14:tracePt t="52420" x="6189663" y="2682875"/>
          <p14:tracePt t="52436" x="6180138" y="2682875"/>
          <p14:tracePt t="52453" x="6172200" y="2674938"/>
          <p14:tracePt t="52470" x="6164263" y="2665413"/>
          <p14:tracePt t="52488" x="6154738" y="2665413"/>
          <p14:tracePt t="52503" x="6146800" y="2657475"/>
          <p14:tracePt t="52898" x="6154738" y="2657475"/>
          <p14:tracePt t="52914" x="6164263" y="2657475"/>
          <p14:tracePt t="52930" x="6172200" y="2657475"/>
          <p14:tracePt t="52946" x="6180138" y="2657475"/>
          <p14:tracePt t="52978" x="6189663" y="2657475"/>
          <p14:tracePt t="52986" x="6197600" y="2657475"/>
          <p14:tracePt t="53018" x="6207125" y="2657475"/>
          <p14:tracePt t="53346" x="6207125" y="2649538"/>
          <p14:tracePt t="53362" x="6207125" y="2640013"/>
          <p14:tracePt t="53371" x="6207125" y="2632075"/>
          <p14:tracePt t="53395" x="6207125" y="2622550"/>
          <p14:tracePt t="53419" x="6207125" y="2614613"/>
          <p14:tracePt t="53450" x="6197600" y="2606675"/>
          <p14:tracePt t="53707" x="6197600" y="2614613"/>
          <p14:tracePt t="53722" x="6207125" y="2614613"/>
          <p14:tracePt t="53730" x="6207125" y="2622550"/>
          <p14:tracePt t="53754" x="6207125" y="2632075"/>
          <p14:tracePt t="53762" x="6207125" y="2640013"/>
          <p14:tracePt t="53773" x="6215063" y="2640013"/>
          <p14:tracePt t="53790" x="6215063" y="2649538"/>
          <p14:tracePt t="53818" x="6215063" y="2657475"/>
          <p14:tracePt t="53874" x="6215063" y="2665413"/>
          <p14:tracePt t="53892" x="6215063" y="2674938"/>
          <p14:tracePt t="53915" x="6207125" y="2674938"/>
          <p14:tracePt t="53930" x="6197600" y="2674938"/>
          <p14:tracePt t="53939" x="6189663" y="2674938"/>
          <p14:tracePt t="53954" x="6180138" y="2674938"/>
          <p14:tracePt t="53970" x="6172200" y="2674938"/>
          <p14:tracePt t="54299" x="6172200" y="2665413"/>
          <p14:tracePt t="54331" x="6172200" y="2657475"/>
          <p14:tracePt t="54339" x="6189663" y="2657475"/>
          <p14:tracePt t="54347" x="6189663" y="2649538"/>
          <p14:tracePt t="54357" x="6197600" y="2640013"/>
          <p14:tracePt t="54374" x="6232525" y="2614613"/>
          <p14:tracePt t="54391" x="6283325" y="2571750"/>
          <p14:tracePt t="54407" x="6378575" y="2486025"/>
          <p14:tracePt t="54424" x="6515100" y="2374900"/>
          <p14:tracePt t="54441" x="6678613" y="2254250"/>
          <p14:tracePt t="54457" x="6823075" y="2135188"/>
          <p14:tracePt t="54474" x="6986588" y="2006600"/>
          <p14:tracePt t="54491" x="7029450" y="1963738"/>
          <p14:tracePt t="54509" x="7037388" y="1920875"/>
          <p14:tracePt t="54524" x="7037388" y="1885950"/>
          <p14:tracePt t="54541" x="7021513" y="1860550"/>
          <p14:tracePt t="54558" x="7011988" y="1851025"/>
          <p14:tracePt t="54575" x="6994525" y="1843088"/>
          <p14:tracePt t="54591" x="6978650" y="1835150"/>
          <p14:tracePt t="54608" x="6969125" y="1825625"/>
          <p14:tracePt t="54624" x="6951663" y="1817688"/>
          <p14:tracePt t="54642" x="6951663" y="1792288"/>
          <p14:tracePt t="54658" x="6951663" y="1782763"/>
          <p14:tracePt t="54675" x="6943725" y="1739900"/>
          <p14:tracePt t="54692" x="6935788" y="1697038"/>
          <p14:tracePt t="54709" x="6935788" y="1663700"/>
          <p14:tracePt t="54725" x="6926263" y="1628775"/>
          <p14:tracePt t="54741" x="6918325" y="1603375"/>
          <p14:tracePt t="54758" x="6918325" y="1577975"/>
          <p14:tracePt t="54775" x="6908800" y="1560513"/>
          <p14:tracePt t="54791" x="6900863" y="1535113"/>
          <p14:tracePt t="54808" x="6883400" y="1517650"/>
          <p14:tracePt t="54825" x="6883400" y="1500188"/>
          <p14:tracePt t="54842" x="6875463" y="1482725"/>
          <p14:tracePt t="54858" x="6875463" y="1474788"/>
          <p14:tracePt t="54915" x="6875463" y="1465263"/>
          <p14:tracePt t="54931" x="6865938" y="1465263"/>
          <p14:tracePt t="54947" x="6865938" y="1457325"/>
          <p14:tracePt t="54963" x="6865938" y="1449388"/>
          <p14:tracePt t="54971" x="6865938" y="1439863"/>
          <p14:tracePt t="55003" x="6865938" y="1431925"/>
          <p14:tracePt t="55027" x="6865938" y="1422400"/>
          <p14:tracePt t="55051" x="6875463" y="1414463"/>
          <p14:tracePt t="55099" x="6883400" y="1406525"/>
          <p14:tracePt t="55139" x="6883400" y="1397000"/>
          <p14:tracePt t="55163" x="6892925" y="1397000"/>
          <p14:tracePt t="55171" x="6900863" y="1397000"/>
          <p14:tracePt t="55187" x="6908800" y="1397000"/>
          <p14:tracePt t="55203" x="6918325" y="1397000"/>
          <p14:tracePt t="55219" x="6926263" y="1397000"/>
          <p14:tracePt t="55227" x="6935788" y="1397000"/>
          <p14:tracePt t="55243" x="6951663" y="1397000"/>
          <p14:tracePt t="55259" x="6978650" y="1397000"/>
          <p14:tracePt t="55276" x="7021513" y="1406525"/>
          <p14:tracePt t="55292" x="7046913" y="1414463"/>
          <p14:tracePt t="55310" x="7064375" y="1422400"/>
          <p14:tracePt t="55326" x="7072313" y="1439863"/>
          <p14:tracePt t="55343" x="7097713" y="1465263"/>
          <p14:tracePt t="55359" x="7140575" y="1500188"/>
          <p14:tracePt t="55377" x="7192963" y="1535113"/>
          <p14:tracePt t="55379" x="7235825" y="1560513"/>
          <p14:tracePt t="55393" x="7251700" y="1568450"/>
          <p14:tracePt t="55409" x="7286625" y="1603375"/>
          <p14:tracePt t="55426" x="7304088" y="1628775"/>
          <p14:tracePt t="55444" x="7329488" y="1671638"/>
          <p14:tracePt t="55460" x="7337425" y="1697038"/>
          <p14:tracePt t="55476" x="7364413" y="1749425"/>
          <p14:tracePt t="55493" x="7380288" y="1792288"/>
          <p14:tracePt t="55511" x="7397750" y="1860550"/>
          <p14:tracePt t="55527" x="7415213" y="1928813"/>
          <p14:tracePt t="55543" x="7423150" y="1979613"/>
          <p14:tracePt t="55560" x="7432675" y="2032000"/>
          <p14:tracePt t="55578" x="7440613" y="2074863"/>
          <p14:tracePt t="55593" x="7440613" y="2125663"/>
          <p14:tracePt t="55610" x="7458075" y="2193925"/>
          <p14:tracePt t="55627" x="7475538" y="2297113"/>
          <p14:tracePt t="55644" x="7475538" y="2365375"/>
          <p14:tracePt t="55660" x="7475538" y="2425700"/>
          <p14:tracePt t="55677" x="7475538" y="2478088"/>
          <p14:tracePt t="55693" x="7475538" y="2528888"/>
          <p14:tracePt t="55711" x="7475538" y="2571750"/>
          <p14:tracePt t="55727" x="7475538" y="2632075"/>
          <p14:tracePt t="55744" x="7466013" y="2708275"/>
          <p14:tracePt t="55760" x="7466013" y="2778125"/>
          <p14:tracePt t="55778" x="7458075" y="2828925"/>
          <p14:tracePt t="55794" x="7458075" y="2879725"/>
          <p14:tracePt t="55811" x="7458075" y="2940050"/>
          <p14:tracePt t="55827" x="7458075" y="2992438"/>
          <p14:tracePt t="55845" x="7450138" y="3043238"/>
          <p14:tracePt t="55861" x="7450138" y="3111500"/>
          <p14:tracePt t="55877" x="7432675" y="3189288"/>
          <p14:tracePt t="55894" x="7415213" y="3265488"/>
          <p14:tracePt t="55912" x="7397750" y="3335338"/>
          <p14:tracePt t="55927" x="7380288" y="3394075"/>
          <p14:tracePt t="55944" x="7354888" y="3454400"/>
          <p14:tracePt t="55961" x="7337425" y="3506788"/>
          <p14:tracePt t="55979" x="7312025" y="3575050"/>
          <p14:tracePt t="55995" x="7286625" y="3643313"/>
          <p14:tracePt t="56011" x="7269163" y="3686175"/>
          <p14:tracePt t="56028" x="7243763" y="3736975"/>
          <p14:tracePt t="56046" x="7218363" y="3763963"/>
          <p14:tracePt t="56061" x="7192963" y="3797300"/>
          <p14:tracePt t="56078" x="7175500" y="3822700"/>
          <p14:tracePt t="56094" x="7165975" y="3832225"/>
          <p14:tracePt t="56112" x="7150100" y="3840163"/>
          <p14:tracePt t="56128" x="7140575" y="3849688"/>
          <p14:tracePt t="56145" x="7123113" y="3857625"/>
          <p14:tracePt t="56162" x="7115175" y="3875088"/>
          <p14:tracePt t="56180" x="7097713" y="3875088"/>
          <p14:tracePt t="56195" x="7080250" y="3883025"/>
          <p14:tracePt t="56212" x="7072313" y="3883025"/>
          <p14:tracePt t="56228" x="7054850" y="3900488"/>
          <p14:tracePt t="56246" x="7029450" y="3900488"/>
          <p14:tracePt t="56261" x="7004050" y="3900488"/>
          <p14:tracePt t="56278" x="6978650" y="3917950"/>
          <p14:tracePt t="56295" x="6961188" y="3917950"/>
          <p14:tracePt t="56312" x="6943725" y="3925888"/>
          <p14:tracePt t="56328" x="6935788" y="3925888"/>
          <p14:tracePt t="56345" x="6926263" y="3925888"/>
          <p14:tracePt t="56362" x="6918325" y="3925888"/>
          <p14:tracePt t="56380" x="6908800" y="3925888"/>
          <p14:tracePt t="56403" x="6900863" y="3925888"/>
          <p14:tracePt t="56771" x="6908800" y="3925888"/>
          <p14:tracePt t="56787" x="6918325" y="3925888"/>
          <p14:tracePt t="56795" x="6926263" y="3925888"/>
          <p14:tracePt t="56819" x="6935788" y="3925888"/>
          <p14:tracePt t="56835" x="6943725" y="3917950"/>
          <p14:tracePt t="56851" x="6961188" y="3917950"/>
          <p14:tracePt t="56867" x="6969125" y="3908425"/>
          <p14:tracePt t="56875" x="6978650" y="3900488"/>
          <p14:tracePt t="56883" x="6986588" y="3900488"/>
          <p14:tracePt t="56896" x="6994525" y="3900488"/>
          <p14:tracePt t="56915" x="7029450" y="3892550"/>
          <p14:tracePt t="56930" x="7037388" y="3883025"/>
          <p14:tracePt t="56946" x="7080250" y="3865563"/>
          <p14:tracePt t="56963" x="7158038" y="3806825"/>
          <p14:tracePt t="56980" x="7208838" y="3721100"/>
          <p14:tracePt t="56998" x="7278688" y="3600450"/>
          <p14:tracePt t="57013" x="7346950" y="3411538"/>
          <p14:tracePt t="57030" x="7423150" y="3128963"/>
          <p14:tracePt t="57046" x="7450138" y="2889250"/>
          <p14:tracePt t="57064" x="7450138" y="2674938"/>
          <p14:tracePt t="57084" x="7450138" y="2400300"/>
          <p14:tracePt t="57097" x="7450138" y="2306638"/>
          <p14:tracePt t="57114" x="7415213" y="2082800"/>
          <p14:tracePt t="57131" x="7261225" y="1671638"/>
          <p14:tracePt t="57147" x="7200900" y="1482725"/>
          <p14:tracePt t="57163" x="7132638" y="1363663"/>
          <p14:tracePt t="57181" x="7097713" y="1260475"/>
          <p14:tracePt t="57198" x="7054850" y="1174750"/>
          <p14:tracePt t="57213" x="7029450" y="1089025"/>
          <p14:tracePt t="57230" x="7004050" y="1003300"/>
          <p14:tracePt t="57247" x="6994525" y="935038"/>
          <p14:tracePt t="57265" x="6969125" y="874713"/>
          <p14:tracePt t="57280" x="6943725" y="831850"/>
          <p14:tracePt t="57297" x="6918325" y="796925"/>
          <p14:tracePt t="57314" x="6892925" y="771525"/>
          <p14:tracePt t="57331" x="6858000" y="754063"/>
          <p14:tracePt t="57347" x="6840538" y="754063"/>
          <p14:tracePt t="57403" x="6840538" y="763588"/>
          <p14:tracePt t="57411" x="6840538" y="779463"/>
          <p14:tracePt t="57419" x="6850063" y="796925"/>
          <p14:tracePt t="57430" x="6858000" y="814388"/>
          <p14:tracePt t="57447" x="6892925" y="874713"/>
          <p14:tracePt t="57464" x="6926263" y="917575"/>
          <p14:tracePt t="57482" x="6961188" y="968375"/>
          <p14:tracePt t="57497" x="7021513" y="1036638"/>
          <p14:tracePt t="57514" x="7089775" y="1131888"/>
          <p14:tracePt t="57531" x="7235825" y="1303338"/>
          <p14:tracePt t="57548" x="7329488" y="1414463"/>
          <p14:tracePt t="57565" x="7380288" y="1500188"/>
          <p14:tracePt t="57581" x="7415213" y="1550988"/>
          <p14:tracePt t="57598" x="7440613" y="1620838"/>
          <p14:tracePt t="57615" x="7483475" y="1706563"/>
          <p14:tracePt t="57631" x="7543800" y="1808163"/>
          <p14:tracePt t="57648" x="7604125" y="1920875"/>
          <p14:tracePt t="57664" x="7646988" y="2022475"/>
          <p14:tracePt t="57682" x="7664450" y="2100263"/>
          <p14:tracePt t="57698" x="7680325" y="2185988"/>
          <p14:tracePt t="57714" x="7697788" y="2279650"/>
          <p14:tracePt t="57731" x="7732713" y="2408238"/>
          <p14:tracePt t="57749" x="7732713" y="2478088"/>
          <p14:tracePt t="57765" x="7732713" y="2546350"/>
          <p14:tracePt t="57782" x="7723188" y="2614613"/>
          <p14:tracePt t="57798" x="7715250" y="2682875"/>
          <p14:tracePt t="57816" x="7707313" y="2743200"/>
          <p14:tracePt t="57831" x="7707313" y="2803525"/>
          <p14:tracePt t="57848" x="7697788" y="2871788"/>
          <p14:tracePt t="57865" x="7689850" y="2940050"/>
          <p14:tracePt t="57883" x="7664450" y="3017838"/>
          <p14:tracePt t="57884" x="7654925" y="3051175"/>
          <p14:tracePt t="57898" x="7646988" y="3094038"/>
          <p14:tracePt t="57916" x="7604125" y="3197225"/>
          <p14:tracePt t="57932" x="7578725" y="3275013"/>
          <p14:tracePt t="57949" x="7543800" y="3351213"/>
          <p14:tracePt t="57965" x="7500938" y="3421063"/>
          <p14:tracePt t="57982" x="7450138" y="3479800"/>
          <p14:tracePt t="57999" x="7415213" y="3532188"/>
          <p14:tracePt t="58016" x="7380288" y="3565525"/>
          <p14:tracePt t="58032" x="7354888" y="3608388"/>
          <p14:tracePt t="58049" x="7329488" y="3643313"/>
          <p14:tracePt t="58065" x="7312025" y="3660775"/>
          <p14:tracePt t="58083" x="7278688" y="3686175"/>
          <p14:tracePt t="58116" x="7251700" y="3711575"/>
          <p14:tracePt t="58132" x="7235825" y="3729038"/>
          <p14:tracePt t="58150" x="7218363" y="3736975"/>
          <p14:tracePt t="58165" x="7200900" y="3754438"/>
          <p14:tracePt t="58183" x="7175500" y="3771900"/>
          <p14:tracePt t="58199" x="7158038" y="3779838"/>
          <p14:tracePt t="58217" x="7140575" y="3797300"/>
          <p14:tracePt t="58232" x="7132638" y="3806825"/>
          <p14:tracePt t="58249" x="7115175" y="3814763"/>
          <p14:tracePt t="58266" x="7107238" y="3822700"/>
          <p14:tracePt t="58284" x="7080250" y="3840163"/>
          <p14:tracePt t="58299" x="7072313" y="3849688"/>
          <p14:tracePt t="58316" x="7054850" y="3857625"/>
          <p14:tracePt t="58333" x="7037388" y="3857625"/>
          <p14:tracePt t="58350" x="7029450" y="3865563"/>
          <p14:tracePt t="58366" x="7021513" y="3875088"/>
          <p14:tracePt t="58383" x="7011988" y="3883025"/>
          <p14:tracePt t="58400" x="6994525" y="3883025"/>
          <p14:tracePt t="58417" x="6994525" y="3892550"/>
          <p14:tracePt t="58433" x="6986588" y="3892550"/>
          <p14:tracePt t="58450" x="6978650" y="3900488"/>
          <p14:tracePt t="58466" x="6969125" y="3908425"/>
          <p14:tracePt t="58484" x="6961188" y="3908425"/>
          <p14:tracePt t="58612" x="6951663" y="3908425"/>
          <p14:tracePt t="58620" x="6951663" y="3917950"/>
          <p14:tracePt t="59060" x="6951663" y="3908425"/>
          <p14:tracePt t="59068" x="6951663" y="3900488"/>
          <p14:tracePt t="59076" x="6951663" y="3883025"/>
          <p14:tracePt t="59084" x="6969125" y="3875088"/>
          <p14:tracePt t="59101" x="6978650" y="3849688"/>
          <p14:tracePt t="59118" x="6994525" y="3822700"/>
          <p14:tracePt t="59135" x="7004050" y="3789363"/>
          <p14:tracePt t="59151" x="7021513" y="3754438"/>
          <p14:tracePt t="59168" x="7021513" y="3711575"/>
          <p14:tracePt t="59185" x="7037388" y="3643313"/>
          <p14:tracePt t="59203" x="7046913" y="3582988"/>
          <p14:tracePt t="59218" x="7046913" y="3514725"/>
          <p14:tracePt t="59235" x="7046913" y="3446463"/>
          <p14:tracePt t="59251" x="7046913" y="3275013"/>
          <p14:tracePt t="59269" x="7046913" y="3121025"/>
          <p14:tracePt t="59285" x="7046913" y="2949575"/>
          <p14:tracePt t="59301" x="7021513" y="2743200"/>
          <p14:tracePt t="59318" x="6978650" y="2520950"/>
          <p14:tracePt t="59336" x="6943725" y="2357438"/>
          <p14:tracePt t="59352" x="6918325" y="2228850"/>
          <p14:tracePt t="59368" x="6892925" y="2108200"/>
          <p14:tracePt t="59385" x="6858000" y="1979613"/>
          <p14:tracePt t="59403" x="6850063" y="1878013"/>
          <p14:tracePt t="59418" x="6823075" y="1800225"/>
          <p14:tracePt t="59436" x="6797675" y="1714500"/>
          <p14:tracePt t="59452" x="6789738" y="1671638"/>
          <p14:tracePt t="59470" x="6780213" y="1636713"/>
          <p14:tracePt t="59486" x="6772275" y="1585913"/>
          <p14:tracePt t="59502" x="6746875" y="1508125"/>
          <p14:tracePt t="59519" x="6721475" y="1439863"/>
          <p14:tracePt t="59537" x="6721475" y="1414463"/>
          <p14:tracePt t="59552" x="6721475" y="1389063"/>
          <p14:tracePt t="59569" x="6721475" y="1363663"/>
          <p14:tracePt t="59586" x="6721475" y="1354138"/>
          <p14:tracePt t="59603" x="6721475" y="1346200"/>
          <p14:tracePt t="59619" x="6721475" y="1336675"/>
          <p14:tracePt t="59636" x="6721475" y="1328738"/>
          <p14:tracePt t="59652" x="6721475" y="1320800"/>
          <p14:tracePt t="59701" x="6729413" y="1320800"/>
          <p14:tracePt t="59716" x="6737350" y="1320800"/>
          <p14:tracePt t="59732" x="6746875" y="1320800"/>
          <p14:tracePt t="59748" x="6754813" y="1320800"/>
          <p14:tracePt t="59764" x="6764338" y="1320800"/>
          <p14:tracePt t="59772" x="6772275" y="1320800"/>
          <p14:tracePt t="59788" x="6772275" y="1328738"/>
          <p14:tracePt t="59805" x="6780213" y="1346200"/>
          <p14:tracePt t="59820" x="6797675" y="1363663"/>
          <p14:tracePt t="59836" x="6807200" y="1371600"/>
          <p14:tracePt t="59853" x="6815138" y="1397000"/>
          <p14:tracePt t="59871" x="6823075" y="1414463"/>
          <p14:tracePt t="59886" x="6832600" y="1431925"/>
          <p14:tracePt t="59903" x="6832600" y="1449388"/>
          <p14:tracePt t="59919" x="6840538" y="1457325"/>
          <p14:tracePt t="59937" x="6850063" y="1482725"/>
          <p14:tracePt t="59953" x="6850063" y="1500188"/>
          <p14:tracePt t="59970" x="6850063" y="1508125"/>
          <p14:tracePt t="59986" x="6850063" y="1517650"/>
          <p14:tracePt t="60004" x="6850063" y="1525588"/>
          <p14:tracePt t="60180" x="6858000" y="1525588"/>
          <p14:tracePt t="60228" x="6858000" y="1535113"/>
          <p14:tracePt t="60236" x="6865938" y="1535113"/>
          <p14:tracePt t="60276" x="6865938" y="1543050"/>
          <p14:tracePt t="60284" x="6875463" y="1543050"/>
          <p14:tracePt t="60292" x="6883400" y="1543050"/>
          <p14:tracePt t="60316" x="6892925" y="1543050"/>
          <p14:tracePt t="60332" x="6900863" y="1543050"/>
          <p14:tracePt t="60540" x="6900863" y="1550988"/>
          <p14:tracePt t="60564" x="6900863" y="1560513"/>
          <p14:tracePt t="60588" x="6900863" y="1568450"/>
          <p14:tracePt t="60612" x="6900863" y="1577975"/>
          <p14:tracePt t="60636" x="6900863" y="1585913"/>
          <p14:tracePt t="60644" x="6908800" y="1585913"/>
          <p14:tracePt t="60655" x="6908800" y="1593850"/>
          <p14:tracePt t="60671" x="6918325" y="1593850"/>
          <p14:tracePt t="60692" x="6918325" y="1603375"/>
          <p14:tracePt t="60724" x="6918325" y="1611313"/>
          <p14:tracePt t="60780" x="6918325" y="1620838"/>
          <p14:tracePt t="60788" x="6918325" y="1628775"/>
          <p14:tracePt t="60805" x="6918325" y="1636713"/>
          <p14:tracePt t="60860" x="6918325" y="1646238"/>
          <p14:tracePt t="61004" x="6926263" y="1646238"/>
          <p14:tracePt t="62061" x="6926263" y="1654175"/>
          <p14:tracePt t="62125" x="6926263" y="1663700"/>
          <p14:tracePt t="62148" x="6926263" y="1671638"/>
          <p14:tracePt t="62173" x="6926263" y="1679575"/>
          <p14:tracePt t="62205" x="6926263" y="1689100"/>
          <p14:tracePt t="62221" x="6926263" y="1697038"/>
          <p14:tracePt t="62237" x="6926263" y="1706563"/>
          <p14:tracePt t="62253" x="6926263" y="1714500"/>
          <p14:tracePt t="62269" x="6926263" y="1722438"/>
          <p14:tracePt t="62285" x="6926263" y="1739900"/>
          <p14:tracePt t="62293" x="6926263" y="1749425"/>
          <p14:tracePt t="62308" x="6926263" y="1774825"/>
          <p14:tracePt t="62325" x="6926263" y="1825625"/>
          <p14:tracePt t="62342" x="6935788" y="1893888"/>
          <p14:tracePt t="62359" x="6951663" y="1946275"/>
          <p14:tracePt t="62375" x="6961188" y="1997075"/>
          <p14:tracePt t="62392" x="6961188" y="2039938"/>
          <p14:tracePt t="62409" x="6961188" y="2082800"/>
          <p14:tracePt t="62426" x="6961188" y="2135188"/>
          <p14:tracePt t="62442" x="6961188" y="2178050"/>
          <p14:tracePt t="62459" x="6961188" y="2236788"/>
          <p14:tracePt t="62475" x="6961188" y="2306638"/>
          <p14:tracePt t="62493" x="6961188" y="2400300"/>
          <p14:tracePt t="62509" x="6961188" y="2468563"/>
          <p14:tracePt t="62526" x="6961188" y="2554288"/>
          <p14:tracePt t="62543" x="6961188" y="2614613"/>
          <p14:tracePt t="62560" x="6961188" y="2657475"/>
          <p14:tracePt t="62576" x="6961188" y="2692400"/>
          <p14:tracePt t="62592" x="6961188" y="2735263"/>
          <p14:tracePt t="62609" x="6961188" y="2778125"/>
          <p14:tracePt t="62627" x="6961188" y="2811463"/>
          <p14:tracePt t="62644" x="6961188" y="2846388"/>
          <p14:tracePt t="62659" x="6961188" y="2889250"/>
          <p14:tracePt t="62676" x="6961188" y="2957513"/>
          <p14:tracePt t="62694" x="6961188" y="3000375"/>
          <p14:tracePt t="62710" x="6961188" y="3025775"/>
          <p14:tracePt t="62726" x="6961188" y="3060700"/>
          <p14:tracePt t="62743" x="6961188" y="3111500"/>
          <p14:tracePt t="62760" x="6969125" y="3179763"/>
          <p14:tracePt t="62777" x="6986588" y="3240088"/>
          <p14:tracePt t="62793" x="6994525" y="3282950"/>
          <p14:tracePt t="62809" x="6994525" y="3325813"/>
          <p14:tracePt t="62826" x="6994525" y="3360738"/>
          <p14:tracePt t="62842" x="6994525" y="3386138"/>
          <p14:tracePt t="62859" x="6994525" y="3429000"/>
          <p14:tracePt t="62875" x="6994525" y="3471863"/>
          <p14:tracePt t="62892" x="6994525" y="3557588"/>
          <p14:tracePt t="62909" x="6994525" y="3625850"/>
          <p14:tracePt t="62925" x="6994525" y="3660775"/>
          <p14:tracePt t="62942" x="6994525" y="3678238"/>
          <p14:tracePt t="62959" x="6994525" y="3686175"/>
          <p14:tracePt t="62975" x="6994525" y="3694113"/>
          <p14:tracePt t="62992" x="6994525" y="3703638"/>
          <p14:tracePt t="63026" x="6994525" y="3711575"/>
          <p14:tracePt t="63061" x="6994525" y="3721100"/>
          <p14:tracePt t="63085" x="6994525" y="3729038"/>
          <p14:tracePt t="63092" x="6994525" y="3736975"/>
          <p14:tracePt t="63109" x="6994525" y="3746500"/>
          <p14:tracePt t="63124" x="6994525" y="3754438"/>
          <p14:tracePt t="63141" x="6994525" y="3763963"/>
          <p14:tracePt t="63156" x="6994525" y="3771900"/>
          <p14:tracePt t="63173" x="6994525" y="3779838"/>
          <p14:tracePt t="63188" x="6994525" y="3789363"/>
          <p14:tracePt t="63277" x="7004050" y="3789363"/>
          <p14:tracePt t="63284" x="7004050" y="3779838"/>
          <p14:tracePt t="63293" x="7004050" y="3771900"/>
          <p14:tracePt t="63310" x="7004050" y="3736975"/>
          <p14:tracePt t="63326" x="7004050" y="3694113"/>
          <p14:tracePt t="63343" x="7004050" y="3660775"/>
          <p14:tracePt t="63360" x="7004050" y="3617913"/>
          <p14:tracePt t="63376" x="7004050" y="3565525"/>
          <p14:tracePt t="63393" x="7004050" y="3522663"/>
          <p14:tracePt t="63410" x="7011988" y="3446463"/>
          <p14:tracePt t="63427" x="7011988" y="3343275"/>
          <p14:tracePt t="63443" x="7011988" y="3222625"/>
          <p14:tracePt t="63460" x="7011988" y="3103563"/>
          <p14:tracePt t="63477" x="7011988" y="2982913"/>
          <p14:tracePt t="63494" x="7011988" y="2879725"/>
          <p14:tracePt t="63510" x="7011988" y="2760663"/>
          <p14:tracePt t="63527" x="7011988" y="2632075"/>
          <p14:tracePt t="63543" x="7011988" y="2528888"/>
          <p14:tracePt t="63560" x="7021513" y="2451100"/>
          <p14:tracePt t="63577" x="7029450" y="2408238"/>
          <p14:tracePt t="63593" x="7029450" y="2357438"/>
          <p14:tracePt t="63610" x="7029450" y="2289175"/>
          <p14:tracePt t="63627" x="7021513" y="2211388"/>
          <p14:tracePt t="63644" x="7021513" y="2160588"/>
          <p14:tracePt t="63660" x="7011988" y="2117725"/>
          <p14:tracePt t="63677" x="7004050" y="2032000"/>
          <p14:tracePt t="63694" x="6994525" y="1971675"/>
          <p14:tracePt t="63710" x="6986588" y="1911350"/>
          <p14:tracePt t="63727" x="6978650" y="1868488"/>
          <p14:tracePt t="63744" x="6961188" y="1792288"/>
          <p14:tracePt t="63761" x="6926263" y="1706563"/>
          <p14:tracePt t="63777" x="6900863" y="1646238"/>
          <p14:tracePt t="63794" x="6883400" y="1603375"/>
          <p14:tracePt t="63811" x="6875463" y="1577975"/>
          <p14:tracePt t="63844" x="6865938" y="1568450"/>
          <p14:tracePt t="63861" x="6865938" y="1560513"/>
          <p14:tracePt t="63957" x="6865938" y="1577975"/>
          <p14:tracePt t="63965" x="6865938" y="1593850"/>
          <p14:tracePt t="63973" x="6858000" y="1654175"/>
          <p14:tracePt t="63981" x="6858000" y="1722438"/>
          <p14:tracePt t="63994" x="6850063" y="1808163"/>
          <p14:tracePt t="64011" x="6850063" y="2014538"/>
          <p14:tracePt t="64028" x="6850063" y="2220913"/>
          <p14:tracePt t="64044" x="6850063" y="2486025"/>
          <p14:tracePt t="64061" x="6850063" y="2640013"/>
          <p14:tracePt t="64078" x="6850063" y="2828925"/>
          <p14:tracePt t="64095" x="6850063" y="3000375"/>
          <p14:tracePt t="64111" x="6858000" y="3146425"/>
          <p14:tracePt t="64128" x="6858000" y="3300413"/>
          <p14:tracePt t="64145" x="6858000" y="3436938"/>
          <p14:tracePt t="64162" x="6858000" y="3549650"/>
          <p14:tracePt t="64178" x="6858000" y="3660775"/>
          <p14:tracePt t="64195" x="6865938" y="3779838"/>
          <p14:tracePt t="64211" x="6875463" y="3883025"/>
          <p14:tracePt t="64229" x="6883400" y="3994150"/>
          <p14:tracePt t="64245" x="6883400" y="4054475"/>
          <p14:tracePt t="64262" x="6883400" y="4097338"/>
          <p14:tracePt t="64278" x="6883400" y="4140200"/>
          <p14:tracePt t="64295" x="6892925" y="4183063"/>
          <p14:tracePt t="64312" x="6892925" y="4208463"/>
          <p14:tracePt t="64328" x="6900863" y="4225925"/>
          <p14:tracePt t="64365" x="6900863" y="4235450"/>
          <p14:tracePt t="64485" x="6900863" y="4225925"/>
          <p14:tracePt t="64501" x="6900863" y="4217988"/>
          <p14:tracePt t="64517" x="6908800" y="4208463"/>
          <p14:tracePt t="64525" x="6918325" y="4192588"/>
          <p14:tracePt t="64533" x="6918325" y="4183063"/>
          <p14:tracePt t="64546" x="6918325" y="4165600"/>
          <p14:tracePt t="64563" x="6926263" y="4140200"/>
          <p14:tracePt t="64579" x="6943725" y="4106863"/>
          <p14:tracePt t="64596" x="6943725" y="4054475"/>
          <p14:tracePt t="64613" x="6961188" y="4003675"/>
          <p14:tracePt t="64631" x="6961188" y="3978275"/>
          <p14:tracePt t="64647" x="6961188" y="3960813"/>
          <p14:tracePt t="64664" x="6961188" y="3951288"/>
          <p14:tracePt t="64680" x="6961188" y="3943350"/>
          <p14:tracePt t="64698" x="6961188" y="3935413"/>
          <p14:tracePt t="64862" x="6961188" y="3925888"/>
          <p14:tracePt t="65262" x="6951663" y="3925888"/>
          <p14:tracePt t="65277" x="6943725" y="3925888"/>
          <p14:tracePt t="65293" x="6935788" y="3925888"/>
          <p14:tracePt t="65309" x="6926263" y="3925888"/>
          <p14:tracePt t="65317" x="6918325" y="3925888"/>
          <p14:tracePt t="65332" x="6908800" y="3925888"/>
          <p14:tracePt t="65349" x="6900863" y="3925888"/>
          <p14:tracePt t="65365" x="6875463" y="3917950"/>
          <p14:tracePt t="65382" x="6865938" y="3917950"/>
          <p14:tracePt t="65399" x="6858000" y="3917950"/>
          <p14:tracePt t="65415" x="6850063" y="3917950"/>
          <p14:tracePt t="65432" x="6840538" y="3917950"/>
          <p14:tracePt t="65449" x="6832600" y="3917950"/>
          <p14:tracePt t="65470" x="6823075" y="3917950"/>
          <p14:tracePt t="65482" x="6823075" y="3908425"/>
          <p14:tracePt t="65499" x="6815138" y="3908425"/>
          <p14:tracePt t="65515" x="6807200" y="3908425"/>
          <p14:tracePt t="65533" x="6807200" y="3892550"/>
          <p14:tracePt t="65549" x="6797675" y="3892550"/>
          <p14:tracePt t="65566" x="6797675" y="3883025"/>
          <p14:tracePt t="65582" x="6780213" y="3875088"/>
          <p14:tracePt t="65600" x="6780213" y="3857625"/>
          <p14:tracePt t="65616" x="6772275" y="3840163"/>
          <p14:tracePt t="65633" x="6772275" y="3822700"/>
          <p14:tracePt t="65649" x="6772275" y="3797300"/>
          <p14:tracePt t="65666" x="6772275" y="3779838"/>
          <p14:tracePt t="65682" x="6772275" y="3763963"/>
          <p14:tracePt t="65699" x="6772275" y="3746500"/>
          <p14:tracePt t="65716" x="6772275" y="3729038"/>
          <p14:tracePt t="65734" x="6772275" y="3703638"/>
          <p14:tracePt t="65766" x="6780213" y="3703638"/>
          <p14:tracePt t="65783" x="6789738" y="3694113"/>
          <p14:tracePt t="65800" x="6797675" y="3694113"/>
          <p14:tracePt t="65833" x="6807200" y="3694113"/>
          <p14:tracePt t="65849" x="6815138" y="3694113"/>
          <p14:tracePt t="65867" x="6832600" y="3694113"/>
          <p14:tracePt t="65883" x="6840538" y="3694113"/>
          <p14:tracePt t="65900" x="6850063" y="3694113"/>
          <p14:tracePt t="65916" x="6858000" y="3694113"/>
          <p14:tracePt t="65934" x="6875463" y="3703638"/>
          <p14:tracePt t="65950" x="6892925" y="3703638"/>
          <p14:tracePt t="65967" x="6900863" y="3711575"/>
          <p14:tracePt t="65983" x="6918325" y="3711575"/>
          <p14:tracePt t="66001" x="6926263" y="3721100"/>
          <p14:tracePt t="66017" x="6935788" y="3721100"/>
          <p14:tracePt t="66034" x="6943725" y="3729038"/>
          <p14:tracePt t="66050" x="6951663" y="3729038"/>
          <p14:tracePt t="66068" x="6961188" y="3736975"/>
          <p14:tracePt t="66084" x="6961188" y="3746500"/>
          <p14:tracePt t="66102" x="6978650" y="3763963"/>
          <p14:tracePt t="66135" x="6978650" y="3779838"/>
          <p14:tracePt t="66150" x="6978650" y="3797300"/>
          <p14:tracePt t="66167" x="6978650" y="3814763"/>
          <p14:tracePt t="66184" x="6978650" y="3832225"/>
          <p14:tracePt t="66201" x="6978650" y="3857625"/>
          <p14:tracePt t="66217" x="6978650" y="3865563"/>
          <p14:tracePt t="66234" x="6978650" y="3883025"/>
          <p14:tracePt t="66251" x="6978650" y="3892550"/>
          <p14:tracePt t="66268" x="6978650" y="3900488"/>
          <p14:tracePt t="66301" x="6978650" y="3908425"/>
          <p14:tracePt t="66317" x="6978650" y="3925888"/>
          <p14:tracePt t="66335" x="6969125" y="3935413"/>
          <p14:tracePt t="66351" x="6951663" y="3943350"/>
          <p14:tracePt t="66367" x="6943725" y="3960813"/>
          <p14:tracePt t="66384" x="6935788" y="3968750"/>
          <p14:tracePt t="66401" x="6926263" y="3978275"/>
          <p14:tracePt t="66418" x="6908800" y="3986213"/>
          <p14:tracePt t="66434" x="6900863" y="3986213"/>
          <p14:tracePt t="66451" x="6892925" y="3986213"/>
          <p14:tracePt t="66468" x="6875463" y="3986213"/>
          <p14:tracePt t="66484" x="6858000" y="3978275"/>
          <p14:tracePt t="66501" x="6823075" y="3935413"/>
          <p14:tracePt t="66518" x="6815138" y="3917950"/>
          <p14:tracePt t="66536" x="6815138" y="3908425"/>
          <p14:tracePt t="66552" x="6807200" y="3900488"/>
          <p14:tracePt t="66568" x="6797675" y="3883025"/>
          <p14:tracePt t="66584" x="6797675" y="3875088"/>
          <p14:tracePt t="66602" x="6797675" y="3857625"/>
          <p14:tracePt t="66618" x="6797675" y="3832225"/>
          <p14:tracePt t="66635" x="6797675" y="3806825"/>
          <p14:tracePt t="66651" x="6797675" y="3789363"/>
          <p14:tracePt t="66669" x="6807200" y="3763963"/>
          <p14:tracePt t="66685" x="6815138" y="3746500"/>
          <p14:tracePt t="66702" x="6823075" y="3736975"/>
          <p14:tracePt t="66718" x="6832600" y="3729038"/>
          <p14:tracePt t="66736" x="6840538" y="3711575"/>
          <p14:tracePt t="66752" x="6858000" y="3711575"/>
          <p14:tracePt t="66768" x="6865938" y="3711575"/>
          <p14:tracePt t="66785" x="6875463" y="3711575"/>
          <p14:tracePt t="66803" x="6892925" y="3711575"/>
          <p14:tracePt t="66819" x="6900863" y="3711575"/>
          <p14:tracePt t="66835" x="6918325" y="3711575"/>
          <p14:tracePt t="66852" x="6926263" y="3711575"/>
          <p14:tracePt t="66869" x="6943725" y="3721100"/>
          <p14:tracePt t="66886" x="6951663" y="3729038"/>
          <p14:tracePt t="66903" x="6961188" y="3729038"/>
          <p14:tracePt t="66919" x="6978650" y="3736975"/>
          <p14:tracePt t="66936" x="6986588" y="3746500"/>
          <p14:tracePt t="66952" x="6994525" y="3754438"/>
          <p14:tracePt t="66969" x="7004050" y="3763963"/>
          <p14:tracePt t="66985" x="7011988" y="3763963"/>
          <p14:tracePt t="67003" x="7011988" y="3779838"/>
          <p14:tracePt t="67035" x="7021513" y="3789363"/>
          <p14:tracePt t="67052" x="7021513" y="3797300"/>
          <p14:tracePt t="67070" x="7021513" y="3814763"/>
          <p14:tracePt t="67102" x="7021513" y="3822700"/>
          <p14:tracePt t="67119" x="7021513" y="3832225"/>
          <p14:tracePt t="67136" x="7021513" y="3840163"/>
          <p14:tracePt t="67152" x="7021513" y="3849688"/>
          <p14:tracePt t="67169" x="7021513" y="3857625"/>
          <p14:tracePt t="67222" x="7021513" y="3865563"/>
          <p14:tracePt t="67230" x="7011988" y="3865563"/>
          <p14:tracePt t="67238" x="7004050" y="3865563"/>
          <p14:tracePt t="67253" x="7004050" y="3875088"/>
          <p14:tracePt t="67270" x="7004050" y="3883025"/>
          <p14:tracePt t="67302" x="6994525" y="3883025"/>
          <p14:tracePt t="68766" x="6986588" y="3892550"/>
          <p14:tracePt t="68822" x="6978650" y="3892550"/>
          <p14:tracePt t="68830" x="6969125" y="3892550"/>
          <p14:tracePt t="68862" x="6961188" y="3892550"/>
          <p14:tracePt t="68918" x="6951663" y="3892550"/>
          <p14:tracePt t="69022" x="6943725" y="3892550"/>
          <p14:tracePt t="70767" x="6935788" y="3900488"/>
          <p14:tracePt t="70783" x="6926263" y="3900488"/>
          <p14:tracePt t="70791" x="6908800" y="3908425"/>
          <p14:tracePt t="70799" x="6892925" y="3917950"/>
          <p14:tracePt t="70811" x="6875463" y="3925888"/>
          <p14:tracePt t="70827" x="6832600" y="3925888"/>
          <p14:tracePt t="70845" x="6746875" y="3943350"/>
          <p14:tracePt t="70861" x="6661150" y="3960813"/>
          <p14:tracePt t="70877" x="6583363" y="3978275"/>
          <p14:tracePt t="70879" x="6550025" y="3978275"/>
          <p14:tracePt t="70895" x="6480175" y="3986213"/>
          <p14:tracePt t="70912" x="6369050" y="4003675"/>
          <p14:tracePt t="70928" x="6146800" y="4046538"/>
          <p14:tracePt t="70945" x="5743575" y="4122738"/>
          <p14:tracePt t="70961" x="5400675" y="4192588"/>
          <p14:tracePt t="70979" x="5203825" y="4260850"/>
          <p14:tracePt t="70994" x="5022850" y="4311650"/>
          <p14:tracePt t="71011" x="4868863" y="4354513"/>
          <p14:tracePt t="71028" x="4689475" y="4406900"/>
          <p14:tracePt t="71045" x="4475163" y="4457700"/>
          <p14:tracePt t="71061" x="4321175" y="4535488"/>
          <p14:tracePt t="71079" x="4140200" y="4637088"/>
          <p14:tracePt t="71095" x="4079875" y="4697413"/>
          <p14:tracePt t="71112" x="4037013" y="4732338"/>
          <p14:tracePt t="71128" x="3994150" y="4775200"/>
          <p14:tracePt t="71145" x="3960813" y="4808538"/>
          <p14:tracePt t="71161" x="3908425" y="4860925"/>
          <p14:tracePt t="71179" x="3849688" y="4921250"/>
          <p14:tracePt t="71195" x="3779838" y="4989513"/>
          <p14:tracePt t="71212" x="3721100" y="5040313"/>
          <p14:tracePt t="71228" x="3678238" y="5092700"/>
          <p14:tracePt t="71246" x="3643313" y="5135563"/>
          <p14:tracePt t="71262" x="3608388" y="5194300"/>
          <p14:tracePt t="71279" x="3532188" y="5289550"/>
          <p14:tracePt t="71296" x="3479800" y="5332413"/>
          <p14:tracePt t="71313" x="3436938" y="5375275"/>
          <p14:tracePt t="71328" x="3394075" y="5408613"/>
          <p14:tracePt t="71345" x="3335338" y="5461000"/>
          <p14:tracePt t="71362" x="3257550" y="5521325"/>
          <p14:tracePt t="71379" x="3171825" y="5564188"/>
          <p14:tracePt t="71395" x="3128963" y="5607050"/>
          <p14:tracePt t="71412" x="3078163" y="5632450"/>
          <p14:tracePt t="71429" x="3035300" y="5665788"/>
          <p14:tracePt t="71446" x="2992438" y="5692775"/>
          <p14:tracePt t="71462" x="2940050" y="5751513"/>
          <p14:tracePt t="71479" x="2846388" y="5854700"/>
          <p14:tracePt t="71495" x="2803525" y="5907088"/>
          <p14:tracePt t="71513" x="2768600" y="5949950"/>
          <p14:tracePt t="71529" x="2743200" y="5965825"/>
          <p14:tracePt t="71546" x="2725738" y="5992813"/>
          <p14:tracePt t="71562" x="2717800" y="6008688"/>
          <p14:tracePt t="71580" x="2717800" y="6026150"/>
          <p14:tracePt t="71596" x="2708275" y="6035675"/>
          <p14:tracePt t="71613" x="2708275" y="6043613"/>
          <p14:tracePt t="71646" x="2708275" y="6051550"/>
          <p14:tracePt t="71671" x="2708275" y="6061075"/>
          <p14:tracePt t="71688" x="2708275" y="6069013"/>
          <p14:tracePt t="71696" x="2708275" y="6078538"/>
          <p14:tracePt t="71713" x="2700338" y="6086475"/>
          <p14:tracePt t="71729" x="2700338" y="6094413"/>
          <p14:tracePt t="71746" x="2700338" y="6103938"/>
          <p14:tracePt t="71763" x="2700338" y="6111875"/>
          <p14:tracePt t="71780" x="2700338" y="6121400"/>
          <p14:tracePt t="71799" x="2700338" y="6129338"/>
          <p14:tracePt t="71815" x="2700338" y="6137275"/>
          <p14:tracePt t="71855" x="2700338" y="6146800"/>
          <p14:tracePt t="71887" x="2708275" y="6146800"/>
          <p14:tracePt t="71935" x="2717800" y="6146800"/>
          <p14:tracePt t="71959" x="2725738" y="6146800"/>
          <p14:tracePt t="71975" x="2735263" y="6146800"/>
          <p14:tracePt t="71983" x="2743200" y="6146800"/>
          <p14:tracePt t="72008" x="2751138" y="6146800"/>
          <p14:tracePt t="72031" x="2760663" y="6137275"/>
          <p14:tracePt t="72047" x="2768600" y="6137275"/>
          <p14:tracePt t="72055" x="2778125" y="6129338"/>
          <p14:tracePt t="72071" x="2786063" y="6129338"/>
          <p14:tracePt t="72081" x="2794000" y="6121400"/>
          <p14:tracePt t="72097" x="2794000" y="6111875"/>
          <p14:tracePt t="72113" x="2811463" y="6103938"/>
          <p14:tracePt t="72148" x="2811463" y="6094413"/>
          <p14:tracePt t="72848" x="2803525" y="6094413"/>
          <p14:tracePt t="72863" x="2803525" y="6086475"/>
          <p14:tracePt t="72879" x="2794000" y="6086475"/>
          <p14:tracePt t="72911" x="2786063" y="6086475"/>
          <p14:tracePt t="72992" x="2778125" y="6086475"/>
          <p14:tracePt t="73320" x="2768600" y="6086475"/>
          <p14:tracePt t="73327" x="2768600" y="6094413"/>
          <p14:tracePt t="73343" x="2768600" y="6103938"/>
          <p14:tracePt t="73352" x="2760663" y="6103938"/>
          <p14:tracePt t="73376" x="2751138" y="6103938"/>
          <p14:tracePt t="73384" x="2735263" y="6111875"/>
          <p14:tracePt t="73401" x="2717800" y="6111875"/>
          <p14:tracePt t="73417" x="2682875" y="6111875"/>
          <p14:tracePt t="73433" x="2665413" y="6111875"/>
          <p14:tracePt t="73450" x="2632075" y="6111875"/>
          <p14:tracePt t="73467" x="2614613" y="6111875"/>
          <p14:tracePt t="73483" x="2589213" y="6094413"/>
          <p14:tracePt t="73500" x="2554288" y="6086475"/>
          <p14:tracePt t="73517" x="2528888" y="6061075"/>
          <p14:tracePt t="73535" x="2511425" y="6043613"/>
          <p14:tracePt t="73550" x="2503488" y="6018213"/>
          <p14:tracePt t="73567" x="2493963" y="5983288"/>
          <p14:tracePt t="73584" x="2493963" y="5965825"/>
          <p14:tracePt t="73601" x="2503488" y="5949950"/>
          <p14:tracePt t="73617" x="2511425" y="5932488"/>
          <p14:tracePt t="73633" x="2528888" y="5915025"/>
          <p14:tracePt t="73650" x="2563813" y="5897563"/>
          <p14:tracePt t="73668" x="2597150" y="5889625"/>
          <p14:tracePt t="73684" x="2657475" y="5872163"/>
          <p14:tracePt t="73700" x="2700338" y="5872163"/>
          <p14:tracePt t="73717" x="2743200" y="5872163"/>
          <p14:tracePt t="73734" x="2786063" y="5872163"/>
          <p14:tracePt t="73751" x="2836863" y="5872163"/>
          <p14:tracePt t="73767" x="2889250" y="5897563"/>
          <p14:tracePt t="73784" x="2906713" y="5932488"/>
          <p14:tracePt t="73802" x="2914650" y="5965825"/>
          <p14:tracePt t="73817" x="2914650" y="6008688"/>
          <p14:tracePt t="73834" x="2914650" y="6043613"/>
          <p14:tracePt t="73851" x="2914650" y="6078538"/>
          <p14:tracePt t="73868" x="2906713" y="6121400"/>
          <p14:tracePt t="73884" x="2889250" y="6146800"/>
          <p14:tracePt t="73901" x="2879725" y="6172200"/>
          <p14:tracePt t="73918" x="2854325" y="6197600"/>
          <p14:tracePt t="73935" x="2803525" y="6215063"/>
          <p14:tracePt t="73951" x="2760663" y="6215063"/>
          <p14:tracePt t="73968" x="2725738" y="6215063"/>
          <p14:tracePt t="73984" x="2692400" y="6207125"/>
          <p14:tracePt t="74002" x="2657475" y="6180138"/>
          <p14:tracePt t="74018" x="2640013" y="6154738"/>
          <p14:tracePt t="74035" x="2622550" y="6137275"/>
          <p14:tracePt t="74051" x="2606675" y="6129338"/>
          <p14:tracePt t="74069" x="2606675" y="6121400"/>
          <p14:tracePt t="74085" x="2606675" y="6111875"/>
          <p14:tracePt t="74101" x="2606675" y="6094413"/>
          <p14:tracePt t="74118" x="2606675" y="6086475"/>
          <p14:tracePt t="74136" x="2614613" y="6069013"/>
          <p14:tracePt t="74152" x="2632075" y="6061075"/>
          <p14:tracePt t="74168" x="2657475" y="6051550"/>
          <p14:tracePt t="74185" x="2674938" y="6051550"/>
          <p14:tracePt t="74203" x="2700338" y="6051550"/>
          <p14:tracePt t="74218" x="2708275" y="6051550"/>
          <p14:tracePt t="74235" x="2725738" y="6051550"/>
          <p14:tracePt t="74252" x="2735263" y="6051550"/>
          <p14:tracePt t="74400" x="2743200" y="6051550"/>
          <p14:tracePt t="74448" x="2751138" y="6051550"/>
          <p14:tracePt t="74456" x="2751138" y="6061075"/>
          <p14:tracePt t="74504" x="2760663" y="6061075"/>
          <p14:tracePt t="74528" x="2760663" y="6069013"/>
          <p14:tracePt t="75544" x="2768600" y="6069013"/>
          <p14:tracePt t="75608" x="2778125" y="6069013"/>
          <p14:tracePt t="75944" x="2786063" y="6069013"/>
          <p14:tracePt t="77104" x="2794000" y="6069013"/>
          <p14:tracePt t="77120" x="2794000" y="6061075"/>
          <p14:tracePt t="77136" x="2803525" y="6061075"/>
          <p14:tracePt t="77144" x="2803525" y="6051550"/>
          <p14:tracePt t="77168" x="2803525" y="6043613"/>
          <p14:tracePt t="77176" x="2803525" y="6035675"/>
          <p14:tracePt t="77192" x="2803525" y="6026150"/>
          <p14:tracePt t="77208" x="2811463" y="6018213"/>
          <p14:tracePt t="77225" x="2811463" y="6008688"/>
          <p14:tracePt t="77243" x="2811463" y="6000750"/>
          <p14:tracePt t="77258" x="2811463" y="5992813"/>
          <p14:tracePt t="77275" x="2811463" y="5983288"/>
          <p14:tracePt t="77292" x="2811463" y="5965825"/>
          <p14:tracePt t="77309" x="2820988" y="5957888"/>
          <p14:tracePt t="77325" x="2828925" y="5957888"/>
          <p14:tracePt t="77342" x="2828925" y="5940425"/>
          <p14:tracePt t="77359" x="2828925" y="5922963"/>
          <p14:tracePt t="77376" x="2836863" y="5897563"/>
          <p14:tracePt t="77392" x="2836863" y="5880100"/>
          <p14:tracePt t="77409" x="2836863" y="5872163"/>
          <p14:tracePt t="77425" x="2836863" y="5854700"/>
          <p14:tracePt t="77443" x="2836863" y="5846763"/>
          <p14:tracePt t="77459" x="2836863" y="5829300"/>
          <p14:tracePt t="77476" x="2836863" y="5821363"/>
          <p14:tracePt t="77510" x="2836863" y="5811838"/>
          <p14:tracePt t="77545" x="2836863" y="5803900"/>
          <p14:tracePt t="77561" x="2836863" y="5794375"/>
          <p14:tracePt t="77608" x="2836863" y="5786438"/>
          <p14:tracePt t="77649" x="2836863" y="5778500"/>
          <p14:tracePt t="77681" x="2836863" y="5768975"/>
          <p14:tracePt t="77689" x="2836863" y="5761038"/>
          <p14:tracePt t="77705" x="2836863" y="5751513"/>
          <p14:tracePt t="77714" x="2828925" y="5751513"/>
          <p14:tracePt t="77737" x="2820988" y="5751513"/>
          <p14:tracePt t="77744" x="2820988" y="5743575"/>
          <p14:tracePt t="77761" x="2820988" y="5735638"/>
          <p14:tracePt t="77785" x="2820988" y="5726113"/>
          <p14:tracePt t="77793" x="2820988" y="5718175"/>
          <p14:tracePt t="77810" x="2820988" y="5708650"/>
          <p14:tracePt t="77827" x="2820988" y="5700713"/>
          <p14:tracePt t="77844" x="2811463" y="5692775"/>
          <p14:tracePt t="77861" x="2811463" y="5675313"/>
          <p14:tracePt t="77877" x="2811463" y="5657850"/>
          <p14:tracePt t="77894" x="2803525" y="5649913"/>
          <p14:tracePt t="77910" x="2803525" y="5632450"/>
          <p14:tracePt t="77927" x="2803525" y="5607050"/>
          <p14:tracePt t="77943" x="2803525" y="5580063"/>
          <p14:tracePt t="77961" x="2803525" y="5546725"/>
          <p14:tracePt t="77977" x="2803525" y="5511800"/>
          <p14:tracePt t="77994" x="2803525" y="5478463"/>
          <p14:tracePt t="78010" x="2803525" y="5461000"/>
          <p14:tracePt t="78027" x="2803525" y="5451475"/>
          <p14:tracePt t="78043" x="2803525" y="5443538"/>
          <p14:tracePt t="78060" x="2803525" y="5435600"/>
          <p14:tracePt t="78077" x="2803525" y="5426075"/>
          <p14:tracePt t="78094" x="2803525" y="5408613"/>
          <p14:tracePt t="78111" x="2803525" y="5400675"/>
          <p14:tracePt t="78127" x="2811463" y="5392738"/>
          <p14:tracePt t="78144" x="2811463" y="5383213"/>
          <p14:tracePt t="78161" x="2811463" y="5365750"/>
          <p14:tracePt t="78177" x="2811463" y="5357813"/>
          <p14:tracePt t="78194" x="2811463" y="5349875"/>
          <p14:tracePt t="78211" x="2811463" y="5340350"/>
          <p14:tracePt t="78228" x="2811463" y="5332413"/>
          <p14:tracePt t="78261" x="2811463" y="5322888"/>
          <p14:tracePt t="78277" x="2811463" y="5314950"/>
          <p14:tracePt t="78295" x="2811463" y="5307013"/>
          <p14:tracePt t="78311" x="2811463" y="5297488"/>
          <p14:tracePt t="78328" x="2811463" y="5289550"/>
          <p14:tracePt t="78345" x="2811463" y="5280025"/>
          <p14:tracePt t="78362" x="2803525" y="5264150"/>
          <p14:tracePt t="78378" x="2803525" y="5254625"/>
          <p14:tracePt t="78394" x="2786063" y="5229225"/>
          <p14:tracePt t="78411" x="2786063" y="5211763"/>
          <p14:tracePt t="78428" x="2778125" y="5203825"/>
          <p14:tracePt t="78444" x="2768600" y="5194300"/>
          <p14:tracePt t="78461" x="2768600" y="5186363"/>
          <p14:tracePt t="78495" x="2760663" y="5178425"/>
          <p14:tracePt t="78511" x="2760663" y="5168900"/>
          <p14:tracePt t="78528" x="2760663" y="5160963"/>
          <p14:tracePt t="78545" x="2751138" y="5151438"/>
          <p14:tracePt t="78578" x="2751138" y="5143500"/>
          <p14:tracePt t="78595" x="2743200" y="5135563"/>
          <p14:tracePt t="78611" x="2735263" y="5126038"/>
          <p14:tracePt t="78645" x="2725738" y="5108575"/>
          <p14:tracePt t="78662" x="2725738" y="5092700"/>
          <p14:tracePt t="78678" x="2725738" y="5083175"/>
          <p14:tracePt t="78712" x="2725738" y="5065713"/>
          <p14:tracePt t="78729" x="2717800" y="5057775"/>
          <p14:tracePt t="78793" x="2708275" y="5049838"/>
          <p14:tracePt t="78809" x="2708275" y="5040313"/>
          <p14:tracePt t="78817" x="2708275" y="5032375"/>
          <p14:tracePt t="78829" x="2700338" y="5032375"/>
          <p14:tracePt t="78845" x="2700338" y="5022850"/>
          <p14:tracePt t="78862" x="2700338" y="5006975"/>
          <p14:tracePt t="78879" x="2700338" y="4989513"/>
          <p14:tracePt t="78881" x="2700338" y="4979988"/>
          <p14:tracePt t="78896" x="2700338" y="4972050"/>
          <p14:tracePt t="78912" x="2700338" y="4964113"/>
          <p14:tracePt t="78929" x="2692400" y="4946650"/>
          <p14:tracePt t="78946" x="2692400" y="4937125"/>
          <p14:tracePt t="78963" x="2692400" y="4929188"/>
          <p14:tracePt t="78979" x="2692400" y="4921250"/>
          <p14:tracePt t="78996" x="2692400" y="4911725"/>
          <p14:tracePt t="79033" x="2692400" y="4903788"/>
          <p14:tracePt t="79081" x="2692400" y="4894263"/>
          <p14:tracePt t="79129" x="2692400" y="4886325"/>
          <p14:tracePt t="79137" x="2682875" y="4886325"/>
          <p14:tracePt t="79146" x="2682875" y="4878388"/>
          <p14:tracePt t="79169" x="2682875" y="4868863"/>
          <p14:tracePt t="79193" x="2682875" y="4860925"/>
          <p14:tracePt t="79217" x="2682875" y="4851400"/>
          <p14:tracePt t="79225" x="2682875" y="4843463"/>
          <p14:tracePt t="79241" x="2682875" y="4835525"/>
          <p14:tracePt t="79257" x="2682875" y="4826000"/>
          <p14:tracePt t="79273" x="2674938" y="4826000"/>
          <p14:tracePt t="79281" x="2674938" y="4818063"/>
          <p14:tracePt t="79297" x="2674938" y="4808538"/>
          <p14:tracePt t="79417" x="2674938" y="4800600"/>
          <p14:tracePt t="79433" x="2674938" y="4792663"/>
          <p14:tracePt t="79529" x="2674938" y="4783138"/>
          <p14:tracePt t="79586" x="2674938" y="4775200"/>
          <p14:tracePt t="79673" x="2674938" y="4765675"/>
          <p14:tracePt t="79953" x="2665413" y="4765675"/>
          <p14:tracePt t="79985" x="2665413" y="4775200"/>
          <p14:tracePt t="79993" x="2665413" y="4783138"/>
          <p14:tracePt t="80025" x="2665413" y="4792663"/>
          <p14:tracePt t="80089" x="2665413" y="4800600"/>
          <p14:tracePt t="80106" x="2665413" y="4808538"/>
          <p14:tracePt t="80113" x="2665413" y="4818063"/>
          <p14:tracePt t="80153" x="2665413" y="4826000"/>
          <p14:tracePt t="80193" x="2665413" y="4835525"/>
          <p14:tracePt t="80209" x="2665413" y="4843463"/>
          <p14:tracePt t="80217" x="2665413" y="4851400"/>
          <p14:tracePt t="80233" x="2665413" y="4860925"/>
          <p14:tracePt t="80248" x="2665413" y="4868863"/>
          <p14:tracePt t="80266" x="2665413" y="4903788"/>
          <p14:tracePt t="80282" x="2682875" y="4929188"/>
          <p14:tracePt t="80299" x="2700338" y="4979988"/>
          <p14:tracePt t="80315" x="2725738" y="5057775"/>
          <p14:tracePt t="80333" x="2751138" y="5135563"/>
          <p14:tracePt t="80348" x="2768600" y="5221288"/>
          <p14:tracePt t="80366" x="2778125" y="5314950"/>
          <p14:tracePt t="80382" x="2778125" y="5392738"/>
          <p14:tracePt t="80399" x="2778125" y="5486400"/>
          <p14:tracePt t="80416" x="2778125" y="5580063"/>
          <p14:tracePt t="80433" x="2778125" y="5700713"/>
          <p14:tracePt t="80449" x="2778125" y="5768975"/>
          <p14:tracePt t="80466" x="2778125" y="5811838"/>
          <p14:tracePt t="80483" x="2786063" y="5854700"/>
          <p14:tracePt t="80499" x="2794000" y="5889625"/>
          <p14:tracePt t="80516" x="2794000" y="5915025"/>
          <p14:tracePt t="80533" x="2803525" y="5940425"/>
          <p14:tracePt t="80549" x="2803525" y="5957888"/>
          <p14:tracePt t="80566" x="2803525" y="5965825"/>
          <p14:tracePt t="80582" x="2803525" y="5975350"/>
          <p14:tracePt t="80616" x="2803525" y="5983288"/>
          <p14:tracePt t="80633" x="2794000" y="5992813"/>
          <p14:tracePt t="80649" x="2786063" y="6008688"/>
          <p14:tracePt t="80667" x="2786063" y="6018213"/>
          <p14:tracePt t="80683" x="2778125" y="6026150"/>
          <p14:tracePt t="80700" x="2778125" y="6035675"/>
          <p14:tracePt t="80769" x="2778125" y="6026150"/>
          <p14:tracePt t="80777" x="2778125" y="6018213"/>
          <p14:tracePt t="80786" x="2778125" y="6008688"/>
          <p14:tracePt t="80800" x="2778125" y="6000750"/>
          <p14:tracePt t="80816" x="2778125" y="5975350"/>
          <p14:tracePt t="80833" x="2778125" y="5922963"/>
          <p14:tracePt t="80850" x="2786063" y="5889625"/>
          <p14:tracePt t="80867" x="2794000" y="5837238"/>
          <p14:tracePt t="80883" x="2794000" y="5786438"/>
          <p14:tracePt t="80900" x="2794000" y="5743575"/>
          <p14:tracePt t="80916" x="2794000" y="5675313"/>
          <p14:tracePt t="80934" x="2794000" y="5607050"/>
          <p14:tracePt t="80950" x="2794000" y="5546725"/>
          <p14:tracePt t="80967" x="2794000" y="5503863"/>
          <p14:tracePt t="80984" x="2794000" y="5461000"/>
          <p14:tracePt t="81001" x="2794000" y="5435600"/>
          <p14:tracePt t="81017" x="2794000" y="5408613"/>
          <p14:tracePt t="81034" x="2794000" y="5383213"/>
          <p14:tracePt t="81050" x="2794000" y="5365750"/>
          <p14:tracePt t="81068" x="2794000" y="5340350"/>
          <p14:tracePt t="81084" x="2794000" y="5322888"/>
          <p14:tracePt t="81100" x="2794000" y="5314950"/>
          <p14:tracePt t="81117" x="2794000" y="5297488"/>
          <p14:tracePt t="81134" x="2794000" y="5289550"/>
          <p14:tracePt t="81151" x="2794000" y="5272088"/>
          <p14:tracePt t="81167" x="2794000" y="5264150"/>
          <p14:tracePt t="81184" x="2794000" y="5254625"/>
          <p14:tracePt t="81201" x="2794000" y="5221288"/>
          <p14:tracePt t="81217" x="2786063" y="5203825"/>
          <p14:tracePt t="81234" x="2778125" y="5186363"/>
          <p14:tracePt t="81251" x="2768600" y="5168900"/>
          <p14:tracePt t="81268" x="2768600" y="5160963"/>
          <p14:tracePt t="81284" x="2760663" y="5151438"/>
          <p14:tracePt t="81301" x="2760663" y="5143500"/>
          <p14:tracePt t="81318" x="2751138" y="5135563"/>
          <p14:tracePt t="81335" x="2743200" y="5126038"/>
          <p14:tracePt t="81351" x="2735263" y="5118100"/>
          <p14:tracePt t="81368" x="2725738" y="5118100"/>
          <p14:tracePt t="81385" x="2725738" y="5108575"/>
          <p14:tracePt t="81402" x="2717800" y="5100638"/>
          <p14:tracePt t="81418" x="2708275" y="5092700"/>
          <p14:tracePt t="81435" x="2700338" y="5075238"/>
          <p14:tracePt t="81451" x="2692400" y="5065713"/>
          <p14:tracePt t="81468" x="2682875" y="5049838"/>
          <p14:tracePt t="81485" x="2665413" y="5040313"/>
          <p14:tracePt t="81501" x="2657475" y="5032375"/>
          <p14:tracePt t="81518" x="2657475" y="5014913"/>
          <p14:tracePt t="81536" x="2649538" y="5014913"/>
          <p14:tracePt t="81551" x="2649538" y="5006975"/>
          <p14:tracePt t="81568" x="2649538" y="4997450"/>
          <p14:tracePt t="81585" x="2640013" y="4979988"/>
          <p14:tracePt t="81602" x="2632075" y="4972050"/>
          <p14:tracePt t="81618" x="2632075" y="4964113"/>
          <p14:tracePt t="81635" x="2632075" y="4946650"/>
          <p14:tracePt t="81652" x="2622550" y="4937125"/>
          <p14:tracePt t="81669" x="2622550" y="4921250"/>
          <p14:tracePt t="81685" x="2622550" y="4911725"/>
          <p14:tracePt t="81702" x="2622550" y="4894263"/>
          <p14:tracePt t="81718" x="2622550" y="4886325"/>
          <p14:tracePt t="81736" x="2622550" y="4878388"/>
          <p14:tracePt t="81752" x="2622550" y="4868863"/>
          <p14:tracePt t="81768" x="2622550" y="4860925"/>
          <p14:tracePt t="81785" x="2622550" y="4851400"/>
          <p14:tracePt t="81802" x="2622550" y="4843463"/>
          <p14:tracePt t="81835" x="2622550" y="4835525"/>
          <p14:tracePt t="81874" x="2632075" y="4826000"/>
          <p14:tracePt t="81881" x="2632075" y="4818063"/>
          <p14:tracePt t="82458" x="2622550" y="4818063"/>
          <p14:tracePt t="82482" x="2614613" y="4818063"/>
          <p14:tracePt t="82490" x="2614613" y="4826000"/>
          <p14:tracePt t="82504" x="2606675" y="4826000"/>
          <p14:tracePt t="82530" x="2606675" y="4835525"/>
          <p14:tracePt t="82546" x="2597150" y="4835525"/>
          <p14:tracePt t="82562" x="2589213" y="4835525"/>
          <p14:tracePt t="82578" x="2579688" y="4835525"/>
          <p14:tracePt t="82587" x="2579688" y="4843463"/>
          <p14:tracePt t="82604" x="2571750" y="4843463"/>
          <p14:tracePt t="82634" x="2563813" y="4843463"/>
          <p14:tracePt t="82650" x="2563813" y="4851400"/>
          <p14:tracePt t="82658" x="2554288" y="4851400"/>
          <p14:tracePt t="82671" x="2554288" y="4860925"/>
          <p14:tracePt t="82687" x="2546350" y="4860925"/>
          <p14:tracePt t="82706" x="2536825" y="4860925"/>
          <p14:tracePt t="82850" x="2536825" y="4851400"/>
          <p14:tracePt t="82866" x="2536825" y="4843463"/>
          <p14:tracePt t="82906" x="2536825" y="4835525"/>
          <p14:tracePt t="82922" x="2536825" y="4826000"/>
          <p14:tracePt t="82931" x="2536825" y="4818063"/>
          <p14:tracePt t="82954" x="2536825" y="4808538"/>
          <p14:tracePt t="82994" x="2536825" y="4800600"/>
          <p14:tracePt t="83026" x="2536825" y="4792663"/>
          <p14:tracePt t="83034" x="2546350" y="4792663"/>
          <p14:tracePt t="83042" x="2546350" y="4783138"/>
          <p14:tracePt t="83058" x="2546350" y="4775200"/>
          <p14:tracePt t="83082" x="2546350" y="4765675"/>
          <p14:tracePt t="83122" x="2554288" y="4765675"/>
          <p14:tracePt t="83130" x="2554288" y="4757738"/>
          <p14:tracePt t="83139" x="2554288" y="4749800"/>
          <p14:tracePt t="83155" x="2554288" y="4740275"/>
          <p14:tracePt t="83172" x="2563813" y="4740275"/>
          <p14:tracePt t="83194" x="2563813" y="4732338"/>
          <p14:tracePt t="83218" x="2563813" y="4722813"/>
          <p14:tracePt t="83226" x="2571750" y="4722813"/>
          <p14:tracePt t="83238" x="2571750" y="4714875"/>
          <p14:tracePt t="83255" x="2579688" y="4714875"/>
          <p14:tracePt t="83273" x="2579688" y="4706938"/>
          <p14:tracePt t="83289" x="2589213" y="4706938"/>
          <p14:tracePt t="83305" x="2597150" y="4697413"/>
          <p14:tracePt t="83402" x="2606675" y="4697413"/>
          <p14:tracePt t="83450" x="2606675" y="4706938"/>
          <p14:tracePt t="83466" x="2606675" y="4714875"/>
          <p14:tracePt t="83474" x="2614613" y="4714875"/>
          <p14:tracePt t="83489" x="2614613" y="4722813"/>
          <p14:tracePt t="83506" x="2614613" y="4740275"/>
          <p14:tracePt t="83523" x="2614613" y="4749800"/>
          <p14:tracePt t="83540" x="2614613" y="4775200"/>
          <p14:tracePt t="83556" x="2614613" y="4783138"/>
          <p14:tracePt t="83572" x="2614613" y="4792663"/>
          <p14:tracePt t="83590" x="2614613" y="4808538"/>
          <p14:tracePt t="83606" x="2614613" y="4818063"/>
          <p14:tracePt t="83623" x="2614613" y="4826000"/>
          <p14:tracePt t="83639" x="2614613" y="4835525"/>
          <p14:tracePt t="83657" x="2614613" y="4843463"/>
          <p14:tracePt t="83673" x="2614613" y="4851400"/>
          <p14:tracePt t="83690" x="2614613" y="4860925"/>
          <p14:tracePt t="83706" x="2614613" y="4868863"/>
          <p14:tracePt t="83724" x="2614613" y="4878388"/>
          <p14:tracePt t="83746" x="2614613" y="4886325"/>
          <p14:tracePt t="83994" x="2614613" y="4878388"/>
          <p14:tracePt t="84002" x="2614613" y="4868863"/>
          <p14:tracePt t="84042" x="2614613" y="4860925"/>
          <p14:tracePt t="84050" x="2622550" y="4860925"/>
          <p14:tracePt t="84058" x="2632075" y="4860925"/>
          <p14:tracePt t="84090" x="2632075" y="4851400"/>
          <p14:tracePt t="84114" x="2632075" y="4843463"/>
          <p14:tracePt t="84130" x="2632075" y="4835525"/>
          <p14:tracePt t="84170" x="2632075" y="4826000"/>
          <p14:tracePt t="84194" x="2632075" y="4818063"/>
          <p14:tracePt t="84211" x="2632075" y="4808538"/>
          <p14:tracePt t="84235" x="2632075" y="4800600"/>
          <p14:tracePt t="84250" x="2632075" y="4792663"/>
          <p14:tracePt t="84274" x="2632075" y="4783138"/>
          <p14:tracePt t="84323" x="2632075" y="4775200"/>
          <p14:tracePt t="84330" x="2632075" y="4765675"/>
          <p14:tracePt t="84354" x="2622550" y="4765675"/>
          <p14:tracePt t="84370" x="2622550" y="4757738"/>
          <p14:tracePt t="84402" x="2622550" y="4749800"/>
          <p14:tracePt t="84411" x="2614613" y="4749800"/>
          <p14:tracePt t="84426" x="2614613" y="4740275"/>
          <p14:tracePt t="84450" x="2614613" y="4732338"/>
          <p14:tracePt t="84458" x="2614613" y="4722813"/>
          <p14:tracePt t="84498" x="2614613" y="4714875"/>
          <p14:tracePt t="84514" x="2606675" y="4714875"/>
          <p14:tracePt t="84546" x="2606675" y="4706938"/>
          <p14:tracePt t="84570" x="2606675" y="4697413"/>
          <p14:tracePt t="84578" x="2606675" y="4689475"/>
          <p14:tracePt t="84596" x="2597150" y="4689475"/>
          <p14:tracePt t="84610" x="2589213" y="4689475"/>
          <p14:tracePt t="84626" x="2589213" y="4679950"/>
          <p14:tracePt t="84643" x="2589213" y="4672013"/>
          <p14:tracePt t="84659" x="2589213" y="4664075"/>
          <p14:tracePt t="84675" x="2579688" y="4637088"/>
          <p14:tracePt t="84692" x="2579688" y="4629150"/>
          <p14:tracePt t="84708" x="2571750" y="4594225"/>
          <p14:tracePt t="84725" x="2563813" y="4568825"/>
          <p14:tracePt t="84742" x="2554288" y="4543425"/>
          <p14:tracePt t="84759" x="2554288" y="4535488"/>
          <p14:tracePt t="84775" x="2554288" y="4525963"/>
          <p14:tracePt t="84792" x="2554288" y="4508500"/>
          <p14:tracePt t="84809" x="2546350" y="4500563"/>
          <p14:tracePt t="84826" x="2536825" y="4492625"/>
          <p14:tracePt t="84842" x="2536825" y="4483100"/>
          <p14:tracePt t="84859" x="2536825" y="4465638"/>
          <p14:tracePt t="84876" x="2536825" y="4457700"/>
          <p14:tracePt t="84909" x="2536825" y="4449763"/>
          <p14:tracePt t="84926" x="2536825" y="4432300"/>
          <p14:tracePt t="84942" x="2536825" y="4422775"/>
          <p14:tracePt t="84960" x="2536825" y="4389438"/>
          <p14:tracePt t="84976" x="2528888" y="4354513"/>
          <p14:tracePt t="84993" x="2528888" y="4311650"/>
          <p14:tracePt t="85009" x="2528888" y="4268788"/>
          <p14:tracePt t="85026" x="2528888" y="4235450"/>
          <p14:tracePt t="85043" x="2528888" y="4208463"/>
          <p14:tracePt t="85059" x="2528888" y="4192588"/>
          <p14:tracePt t="85076" x="2528888" y="4183063"/>
          <p14:tracePt t="85094" x="2528888" y="4165600"/>
          <p14:tracePt t="85131" x="2528888" y="4157663"/>
          <p14:tracePt t="85154" x="2528888" y="4149725"/>
          <p14:tracePt t="85170" x="2528888" y="4140200"/>
          <p14:tracePt t="85187" x="2528888" y="4132263"/>
          <p14:tracePt t="85211" x="2528888" y="4122738"/>
          <p14:tracePt t="85275" x="2528888" y="4114800"/>
          <p14:tracePt t="85346" x="2528888" y="4106863"/>
          <p14:tracePt t="86948" x="2520950" y="4106863"/>
          <p14:tracePt t="86963" x="2503488" y="4114800"/>
          <p14:tracePt t="86971" x="2486025" y="4132263"/>
          <p14:tracePt t="86980" x="2460625" y="4157663"/>
          <p14:tracePt t="86997" x="2374900" y="4192588"/>
          <p14:tracePt t="87013" x="2289175" y="4225925"/>
          <p14:tracePt t="87031" x="2228850" y="4251325"/>
          <p14:tracePt t="87047" x="2220913" y="4251325"/>
          <p14:tracePt t="87081" x="2220913" y="4260850"/>
          <p14:tracePt t="87098" x="2220913" y="4278313"/>
          <p14:tracePt t="87131" x="2228850" y="4303713"/>
          <p14:tracePt t="87147" x="2236788" y="4337050"/>
          <p14:tracePt t="87164" x="2246313" y="4389438"/>
          <p14:tracePt t="87181" x="2254250" y="4432300"/>
          <p14:tracePt t="87198" x="2254250" y="4449763"/>
          <p14:tracePt t="87214" x="2254250" y="4457700"/>
          <p14:tracePt t="87267" x="2254250" y="4449763"/>
          <p14:tracePt t="87275" x="2263775" y="4440238"/>
          <p14:tracePt t="87283" x="2263775" y="4432300"/>
          <p14:tracePt t="87299" x="2279650" y="4389438"/>
          <p14:tracePt t="87314" x="2289175" y="4354513"/>
          <p14:tracePt t="87331" x="2382838" y="4208463"/>
          <p14:tracePt t="87348" x="2493963" y="4097338"/>
          <p14:tracePt t="87365" x="2640013" y="4003675"/>
          <p14:tracePt t="87381" x="2768600" y="3960813"/>
          <p14:tracePt t="87398" x="2879725" y="3935413"/>
          <p14:tracePt t="87415" x="2957513" y="3917950"/>
          <p14:tracePt t="87432" x="3000375" y="3917950"/>
          <p14:tracePt t="87448" x="3051175" y="3917950"/>
          <p14:tracePt t="87465" x="3094038" y="3925888"/>
          <p14:tracePt t="87481" x="3136900" y="3943350"/>
          <p14:tracePt t="87499" x="3206750" y="4003675"/>
          <p14:tracePt t="87515" x="3240088" y="4064000"/>
          <p14:tracePt t="87532" x="3282950" y="4140200"/>
          <p14:tracePt t="87548" x="3343275" y="4235450"/>
          <p14:tracePt t="87565" x="3394075" y="4329113"/>
          <p14:tracePt t="87581" x="3421063" y="4379913"/>
          <p14:tracePt t="87599" x="3454400" y="4457700"/>
          <p14:tracePt t="87615" x="3463925" y="4551363"/>
          <p14:tracePt t="87632" x="3463925" y="4679950"/>
          <p14:tracePt t="87648" x="3446463" y="4843463"/>
          <p14:tracePt t="87665" x="3386138" y="5006975"/>
          <p14:tracePt t="87682" x="3335338" y="5143500"/>
          <p14:tracePt t="87699" x="3282950" y="5237163"/>
          <p14:tracePt t="87715" x="3249613" y="5280025"/>
          <p14:tracePt t="87732" x="3206750" y="5307013"/>
          <p14:tracePt t="87748" x="3128963" y="5340350"/>
          <p14:tracePt t="87766" x="3035300" y="5349875"/>
          <p14:tracePt t="87782" x="2922588" y="5357813"/>
          <p14:tracePt t="87799" x="2820988" y="5357813"/>
          <p14:tracePt t="87815" x="2708275" y="5322888"/>
          <p14:tracePt t="87833" x="2589213" y="5280025"/>
          <p14:tracePt t="87849" x="2478088" y="5221288"/>
          <p14:tracePt t="87866" x="2374900" y="5151438"/>
          <p14:tracePt t="87882" x="2263775" y="5049838"/>
          <p14:tracePt t="87884" x="2211388" y="4972050"/>
          <p14:tracePt t="87900" x="2108200" y="4792663"/>
          <p14:tracePt t="87916" x="2032000" y="4568825"/>
          <p14:tracePt t="87933" x="1997075" y="4329113"/>
          <p14:tracePt t="87949" x="2006600" y="4064000"/>
          <p14:tracePt t="87966" x="2074863" y="3789363"/>
          <p14:tracePt t="87982" x="2185988" y="3565525"/>
          <p14:tracePt t="88000" x="2297113" y="3386138"/>
          <p14:tracePt t="88016" x="2417763" y="3282950"/>
          <p14:tracePt t="88033" x="2528888" y="3232150"/>
          <p14:tracePt t="88049" x="2640013" y="3206750"/>
          <p14:tracePt t="88066" x="2735263" y="3206750"/>
          <p14:tracePt t="88083" x="2871788" y="3222625"/>
          <p14:tracePt t="88100" x="3000375" y="3265488"/>
          <p14:tracePt t="88116" x="3086100" y="3300413"/>
          <p14:tracePt t="88133" x="3136900" y="3335338"/>
          <p14:tracePt t="88149" x="3154363" y="3351213"/>
          <p14:tracePt t="88167" x="3154363" y="3368675"/>
          <p14:tracePt t="88183" x="3154363" y="3394075"/>
          <p14:tracePt t="88200" x="3154363" y="3403600"/>
          <p14:tracePt t="88216" x="3154363" y="3421063"/>
          <p14:tracePt t="88234" x="3163888" y="3436938"/>
          <p14:tracePt t="88250" x="3171825" y="3454400"/>
          <p14:tracePt t="88267" x="3240088" y="3489325"/>
          <p14:tracePt t="88283" x="3335338" y="3522663"/>
          <p14:tracePt t="88301" x="3463925" y="3565525"/>
          <p14:tracePt t="88317" x="3592513" y="3625850"/>
          <p14:tracePt t="88333" x="3746500" y="3686175"/>
          <p14:tracePt t="88350" x="3892550" y="3754438"/>
          <p14:tracePt t="88367" x="4029075" y="3822700"/>
          <p14:tracePt t="88383" x="4157663" y="3908425"/>
          <p14:tracePt t="88400" x="4260850" y="3994150"/>
          <p14:tracePt t="88417" x="4346575" y="4089400"/>
          <p14:tracePt t="88434" x="4414838" y="4165600"/>
          <p14:tracePt t="88450" x="4483100" y="4225925"/>
          <p14:tracePt t="88467" x="4551363" y="4294188"/>
          <p14:tracePt t="88484" x="4594225" y="4337050"/>
          <p14:tracePt t="88501" x="4629150" y="4364038"/>
          <p14:tracePt t="88517" x="4654550" y="4389438"/>
          <p14:tracePt t="88534" x="4672013" y="4406900"/>
          <p14:tracePt t="88551" x="4689475" y="4414838"/>
          <p14:tracePt t="88568" x="4706938" y="4422775"/>
          <p14:tracePt t="88584" x="4714875" y="4422775"/>
          <p14:tracePt t="88601" x="4732338" y="4422775"/>
          <p14:tracePt t="88618" x="4740275" y="4422775"/>
          <p14:tracePt t="88651" x="4749800" y="4422775"/>
          <p14:tracePt t="88668" x="4757738" y="4414838"/>
          <p14:tracePt t="88684" x="4757738" y="4406900"/>
          <p14:tracePt t="88701" x="4757738" y="4397375"/>
          <p14:tracePt t="88718" x="4765675" y="4379913"/>
          <p14:tracePt t="88734" x="4765675" y="4364038"/>
          <p14:tracePt t="88751" x="4765675" y="4337050"/>
          <p14:tracePt t="88768" x="4765675" y="4321175"/>
          <p14:tracePt t="88784" x="4765675" y="4294188"/>
          <p14:tracePt t="88801" x="4757738" y="4268788"/>
          <p14:tracePt t="88818" x="4749800" y="4251325"/>
          <p14:tracePt t="88835" x="4732338" y="4225925"/>
          <p14:tracePt t="88851" x="4722813" y="4217988"/>
          <p14:tracePt t="88868" x="4714875" y="4217988"/>
          <p14:tracePt t="88884" x="4714875" y="4208463"/>
          <p14:tracePt t="88902" x="4706938" y="4208463"/>
          <p14:tracePt t="88963" x="4697413" y="4208463"/>
          <p14:tracePt t="88979" x="4689475" y="4208463"/>
          <p14:tracePt t="88988" x="4679950" y="4208463"/>
          <p14:tracePt t="89003" x="4672013" y="4208463"/>
          <p14:tracePt t="89019" x="4664075" y="4208463"/>
          <p14:tracePt t="89035" x="4637088" y="4217988"/>
          <p14:tracePt t="89053" x="4629150" y="4217988"/>
          <p14:tracePt t="89139" x="4621213" y="4217988"/>
          <p14:tracePt t="89468" x="4621213" y="4208463"/>
          <p14:tracePt t="89484" x="4621213" y="4200525"/>
          <p14:tracePt t="89492" x="4621213" y="4192588"/>
          <p14:tracePt t="89508" x="4621213" y="4183063"/>
          <p14:tracePt t="89524" x="4621213" y="4175125"/>
          <p14:tracePt t="89540" x="4611688" y="4175125"/>
          <p14:tracePt t="89553" x="4611688" y="4165600"/>
          <p14:tracePt t="89569" x="4611688" y="4157663"/>
          <p14:tracePt t="89586" x="4603750" y="4132263"/>
          <p14:tracePt t="89603" x="4578350" y="4106863"/>
          <p14:tracePt t="89620" x="4568825" y="4097338"/>
          <p14:tracePt t="89636" x="4560888" y="4089400"/>
          <p14:tracePt t="89653" x="4551363" y="4089400"/>
          <p14:tracePt t="89670" x="4543425" y="4089400"/>
          <p14:tracePt t="89686" x="4543425" y="4079875"/>
          <p14:tracePt t="90068" x="4535488" y="4079875"/>
          <p14:tracePt t="90076" x="4525963" y="4079875"/>
          <p14:tracePt t="90380" x="4525963" y="4089400"/>
          <p14:tracePt t="90388" x="4535488" y="4089400"/>
          <p14:tracePt t="90404" x="4535488" y="4097338"/>
          <p14:tracePt t="90412" x="4543425" y="4097338"/>
          <p14:tracePt t="90436" x="4551363" y="4097338"/>
          <p14:tracePt t="90444" x="4551363" y="4106863"/>
          <p14:tracePt t="90455" x="4560888" y="4106863"/>
          <p14:tracePt t="90471" x="4568825" y="4114800"/>
          <p14:tracePt t="90532" x="4568825" y="4122738"/>
          <p14:tracePt t="90548" x="4578350" y="4122738"/>
          <p14:tracePt t="92244" x="4578350" y="4132263"/>
          <p14:tracePt t="92685" x="4586288" y="4132263"/>
          <p14:tracePt t="92692" x="4586288" y="4140200"/>
          <p14:tracePt t="92725" x="4594225" y="4140200"/>
          <p14:tracePt t="92732" x="4594225" y="4149725"/>
          <p14:tracePt t="92780" x="4603750" y="4149725"/>
          <p14:tracePt t="94253" x="4603750" y="4140200"/>
          <p14:tracePt t="94981" x="4603750" y="4132263"/>
          <p14:tracePt t="95061" x="4594225" y="4132263"/>
          <p14:tracePt t="95173" x="4594225" y="4122738"/>
          <p14:tracePt t="95277" x="4586288" y="4122738"/>
          <p14:tracePt t="95309" x="4586288" y="4132263"/>
          <p14:tracePt t="95325" x="4586288" y="4140200"/>
          <p14:tracePt t="95333" x="4586288" y="4149725"/>
          <p14:tracePt t="95349" x="4586288" y="4157663"/>
          <p14:tracePt t="95445" x="4586288" y="4165600"/>
          <p14:tracePt t="95453" x="4578350" y="4165600"/>
          <p14:tracePt t="95549" x="4568825" y="4165600"/>
          <p14:tracePt t="95573" x="4568825" y="4157663"/>
          <p14:tracePt t="95797" x="4568825" y="4149725"/>
          <p14:tracePt t="95805" x="4568825" y="4140200"/>
          <p14:tracePt t="95837" x="4568825" y="4132263"/>
          <p14:tracePt t="95861" x="4568825" y="4122738"/>
          <p14:tracePt t="95877" x="4578350" y="4122738"/>
          <p14:tracePt t="95894" x="4578350" y="4114800"/>
          <p14:tracePt t="95901" x="4586288" y="4106863"/>
          <p14:tracePt t="95933" x="4586288" y="4097338"/>
          <p14:tracePt t="95957" x="4586288" y="4089400"/>
          <p14:tracePt t="95973" x="4594225" y="4089400"/>
          <p14:tracePt t="96317" x="4594225" y="4097338"/>
          <p14:tracePt t="96325" x="4586288" y="4097338"/>
          <p14:tracePt t="96335" x="4586288" y="4114800"/>
          <p14:tracePt t="96351" x="4578350" y="4122738"/>
          <p14:tracePt t="96368" x="4560888" y="4149725"/>
          <p14:tracePt t="96385" x="4551363" y="4175125"/>
          <p14:tracePt t="96402" x="4525963" y="4200525"/>
          <p14:tracePt t="96418" x="4518025" y="4217988"/>
          <p14:tracePt t="96435" x="4508500" y="4225925"/>
          <p14:tracePt t="96451" x="4483100" y="4243388"/>
          <p14:tracePt t="96469" x="4457700" y="4278313"/>
          <p14:tracePt t="96485" x="4432300" y="4303713"/>
          <p14:tracePt t="96502" x="4406900" y="4329113"/>
          <p14:tracePt t="96518" x="4379913" y="4346575"/>
          <p14:tracePt t="96536" x="4364038" y="4371975"/>
          <p14:tracePt t="96552" x="4337050" y="4397375"/>
          <p14:tracePt t="96568" x="4321175" y="4422775"/>
          <p14:tracePt t="96585" x="4303713" y="4432300"/>
          <p14:tracePt t="96603" x="4294188" y="4440238"/>
          <p14:tracePt t="96619" x="4286250" y="4449763"/>
          <p14:tracePt t="96635" x="4278313" y="4465638"/>
          <p14:tracePt t="96652" x="4268788" y="4492625"/>
          <p14:tracePt t="96669" x="4225925" y="4560888"/>
          <p14:tracePt t="96685" x="4192588" y="4629150"/>
          <p14:tracePt t="96702" x="4157663" y="4672013"/>
          <p14:tracePt t="96719" x="4132263" y="4722813"/>
          <p14:tracePt t="96736" x="4106863" y="4749800"/>
          <p14:tracePt t="96752" x="4079875" y="4783138"/>
          <p14:tracePt t="96769" x="4071938" y="4808538"/>
          <p14:tracePt t="96786" x="4064000" y="4843463"/>
          <p14:tracePt t="96803" x="4046538" y="4860925"/>
          <p14:tracePt t="96819" x="4046538" y="4878388"/>
          <p14:tracePt t="96836" x="4037013" y="4886325"/>
          <p14:tracePt t="96870" x="4021138" y="4903788"/>
          <p14:tracePt t="96903" x="4021138" y="4911725"/>
          <p14:tracePt t="96957" x="4011613" y="4911725"/>
          <p14:tracePt t="96982" x="4011613" y="4921250"/>
          <p14:tracePt t="97366" x="4021138" y="4921250"/>
          <p14:tracePt t="97397" x="4029075" y="4921250"/>
          <p14:tracePt t="97422" x="4037013" y="4921250"/>
          <p14:tracePt t="97438" x="4046538" y="4921250"/>
          <p14:tracePt t="97461" x="4054475" y="4921250"/>
          <p14:tracePt t="97470" x="4064000" y="4921250"/>
          <p14:tracePt t="97486" x="4071938" y="4921250"/>
          <p14:tracePt t="97494" x="4079875" y="4921250"/>
          <p14:tracePt t="97510" x="4089400" y="4921250"/>
          <p14:tracePt t="97521" x="4097338" y="4921250"/>
          <p14:tracePt t="97566" x="4106863" y="4921250"/>
          <p14:tracePt t="97630" x="4114800" y="4921250"/>
          <p14:tracePt t="97654" x="4114800" y="4929188"/>
          <p14:tracePt t="97662" x="4114800" y="4937125"/>
          <p14:tracePt t="97686" x="4114800" y="4946650"/>
          <p14:tracePt t="97726" x="4114800" y="4954588"/>
          <p14:tracePt t="97742" x="4114800" y="4964113"/>
          <p14:tracePt t="97758" x="4114800" y="4972050"/>
          <p14:tracePt t="97766" x="4106863" y="4972050"/>
          <p14:tracePt t="97790" x="4106863" y="4979988"/>
          <p14:tracePt t="97798" x="4097338" y="4979988"/>
          <p14:tracePt t="97806" x="4089400" y="4989513"/>
          <p14:tracePt t="97821" x="4079875" y="5006975"/>
          <p14:tracePt t="97838" x="4064000" y="5022850"/>
          <p14:tracePt t="97854" x="4046538" y="5032375"/>
          <p14:tracePt t="97872" x="4046538" y="5049838"/>
          <p14:tracePt t="97888" x="4037013" y="5057775"/>
          <p14:tracePt t="97934" x="4029075" y="5057775"/>
          <p14:tracePt t="97966" x="4021138" y="5057775"/>
          <p14:tracePt t="97982" x="4011613" y="5057775"/>
          <p14:tracePt t="97990" x="4011613" y="5040313"/>
          <p14:tracePt t="98005" x="4003675" y="5022850"/>
          <p14:tracePt t="98022" x="3994150" y="5006975"/>
          <p14:tracePt t="98039" x="3986213" y="4997450"/>
          <p14:tracePt t="98055" x="3986213" y="4989513"/>
          <p14:tracePt t="98072" x="3978275" y="4989513"/>
          <p14:tracePt t="98088" x="3978275" y="4972050"/>
          <p14:tracePt t="98122" x="3978275" y="4964113"/>
          <p14:tracePt t="98139" x="3978275" y="4954588"/>
          <p14:tracePt t="98155" x="3978275" y="4937125"/>
          <p14:tracePt t="98173" x="3978275" y="4929188"/>
          <p14:tracePt t="98189" x="3978275" y="4921250"/>
          <p14:tracePt t="98206" x="3978275" y="4911725"/>
          <p14:tracePt t="98222" x="3978275" y="4894263"/>
          <p14:tracePt t="98243" x="3978275" y="4886325"/>
          <p14:tracePt t="98255" x="3986213" y="4878388"/>
          <p14:tracePt t="98272" x="3994150" y="4868863"/>
          <p14:tracePt t="98289" x="4003675" y="4868863"/>
          <p14:tracePt t="98306" x="4003675" y="4860925"/>
          <p14:tracePt t="98325" x="4011613" y="4860925"/>
          <p14:tracePt t="98339" x="4021138" y="4860925"/>
          <p14:tracePt t="98390" x="4029075" y="4860925"/>
          <p14:tracePt t="98398" x="4037013" y="4860925"/>
          <p14:tracePt t="98414" x="4046538" y="4860925"/>
          <p14:tracePt t="98430" x="4054475" y="4860925"/>
          <p14:tracePt t="98446" x="4064000" y="4860925"/>
          <p14:tracePt t="98462" x="4071938" y="4860925"/>
          <p14:tracePt t="98474" x="4071938" y="4868863"/>
          <p14:tracePt t="98489" x="4079875" y="4868863"/>
          <p14:tracePt t="98506" x="4089400" y="4878388"/>
          <p14:tracePt t="98550" x="4097338" y="4878388"/>
          <p14:tracePt t="98574" x="4097338" y="4886325"/>
          <p14:tracePt t="98598" x="4106863" y="4886325"/>
          <p14:tracePt t="98758" x="4106863" y="4894263"/>
          <p14:tracePt t="98798" x="4106863" y="4903788"/>
          <p14:tracePt t="98806" x="4106863" y="4911725"/>
          <p14:tracePt t="98814" x="4114800" y="4911725"/>
          <p14:tracePt t="98838" x="4114800" y="4921250"/>
          <p14:tracePt t="98934" x="4114800" y="4929188"/>
          <p14:tracePt t="99670" x="4114800" y="4921250"/>
          <p14:tracePt t="99686" x="4114800" y="4911725"/>
          <p14:tracePt t="99694" x="4114800" y="4903788"/>
          <p14:tracePt t="99710" x="4114800" y="4894263"/>
          <p14:tracePt t="99726" x="4114800" y="4886325"/>
          <p14:tracePt t="99744" x="4122738" y="4868863"/>
          <p14:tracePt t="99759" x="4122738" y="4860925"/>
          <p14:tracePt t="99776" x="4132263" y="4851400"/>
          <p14:tracePt t="99792" x="4140200" y="4835525"/>
          <p14:tracePt t="99809" x="4140200" y="4818063"/>
          <p14:tracePt t="99826" x="4140200" y="4808538"/>
          <p14:tracePt t="99842" x="4140200" y="4800600"/>
          <p14:tracePt t="99876" x="4149725" y="4792663"/>
          <p14:tracePt t="99893" x="4149725" y="4783138"/>
          <p14:tracePt t="99911" x="4157663" y="4765675"/>
          <p14:tracePt t="99943" x="4165600" y="4749800"/>
          <p14:tracePt t="99959" x="4183063" y="4722813"/>
          <p14:tracePt t="99976" x="4200525" y="4697413"/>
          <p14:tracePt t="99993" x="4225925" y="4672013"/>
          <p14:tracePt t="100010" x="4251325" y="4629150"/>
          <p14:tracePt t="100026" x="4286250" y="4594225"/>
          <p14:tracePt t="100043" x="4329113" y="4525963"/>
          <p14:tracePt t="100060" x="4371975" y="4457700"/>
          <p14:tracePt t="100077" x="4414838" y="4406900"/>
          <p14:tracePt t="100093" x="4440238" y="4379913"/>
          <p14:tracePt t="100110" x="4475163" y="4346575"/>
          <p14:tracePt t="100127" x="4492625" y="4329113"/>
          <p14:tracePt t="100144" x="4508500" y="4321175"/>
          <p14:tracePt t="100160" x="4518025" y="4294188"/>
          <p14:tracePt t="100177" x="4543425" y="4268788"/>
          <p14:tracePt t="100193" x="4568825" y="4235450"/>
          <p14:tracePt t="100210" x="4594225" y="4217988"/>
          <p14:tracePt t="100226" x="4611688" y="4200525"/>
          <p14:tracePt t="100243" x="4621213" y="4192588"/>
          <p14:tracePt t="100260" x="4637088" y="4183063"/>
          <p14:tracePt t="100277" x="4637088" y="4175125"/>
          <p14:tracePt t="100293" x="4646613" y="4175125"/>
          <p14:tracePt t="100310" x="4654550" y="4165600"/>
          <p14:tracePt t="100344" x="4654550" y="4157663"/>
          <p14:tracePt t="100390" x="4654550" y="4175125"/>
          <p14:tracePt t="100399" x="4637088" y="4200525"/>
          <p14:tracePt t="100411" x="4611688" y="4235450"/>
          <p14:tracePt t="100427" x="4535488" y="4364038"/>
          <p14:tracePt t="100444" x="4432300" y="4483100"/>
          <p14:tracePt t="100461" x="4354513" y="4578350"/>
          <p14:tracePt t="100478" x="4260850" y="4697413"/>
          <p14:tracePt t="100494" x="4208463" y="4757738"/>
          <p14:tracePt t="100511" x="4140200" y="4818063"/>
          <p14:tracePt t="100528" x="4097338" y="4860925"/>
          <p14:tracePt t="100545" x="4071938" y="4878388"/>
          <p14:tracePt t="100561" x="4064000" y="4878388"/>
          <p14:tracePt t="100578" x="4064000" y="4886325"/>
          <p14:tracePt t="100595" x="4054475" y="4894263"/>
          <p14:tracePt t="100628" x="4054475" y="4903788"/>
          <p14:tracePt t="100743" x="4054475" y="4894263"/>
          <p14:tracePt t="100758" x="4054475" y="4886325"/>
          <p14:tracePt t="100766" x="4071938" y="4878388"/>
          <p14:tracePt t="100778" x="4079875" y="4860925"/>
          <p14:tracePt t="100794" x="4122738" y="4808538"/>
          <p14:tracePt t="100812" x="4175125" y="4765675"/>
          <p14:tracePt t="100828" x="4208463" y="4706938"/>
          <p14:tracePt t="100845" x="4251325" y="4637088"/>
          <p14:tracePt t="100861" x="4286250" y="4586288"/>
          <p14:tracePt t="100879" x="4329113" y="4518025"/>
          <p14:tracePt t="100895" x="4354513" y="4465638"/>
          <p14:tracePt t="100912" x="4397375" y="4414838"/>
          <p14:tracePt t="100928" x="4422775" y="4354513"/>
          <p14:tracePt t="100946" x="4449763" y="4311650"/>
          <p14:tracePt t="100962" x="4475163" y="4278313"/>
          <p14:tracePt t="100978" x="4492625" y="4243388"/>
          <p14:tracePt t="100995" x="4500563" y="4225925"/>
          <p14:tracePt t="101013" x="4518025" y="4208463"/>
          <p14:tracePt t="101028" x="4518025" y="4200525"/>
          <p14:tracePt t="101045" x="4525963" y="4192588"/>
          <p14:tracePt t="101062" x="4535488" y="4192588"/>
          <p14:tracePt t="101079" x="4535488" y="4175125"/>
          <p14:tracePt t="101112" x="4543425" y="4165600"/>
          <p14:tracePt t="101128" x="4551363" y="4157663"/>
          <p14:tracePt t="101146" x="4560888" y="4157663"/>
          <p14:tracePt t="101162" x="4560888" y="4149725"/>
          <p14:tracePt t="101287" x="4551363" y="4149725"/>
          <p14:tracePt t="101294" x="4551363" y="4157663"/>
          <p14:tracePt t="101302" x="4551363" y="4175125"/>
          <p14:tracePt t="101312" x="4535488" y="4183063"/>
          <p14:tracePt t="101329" x="4508500" y="4225925"/>
          <p14:tracePt t="101346" x="4483100" y="4260850"/>
          <p14:tracePt t="101363" x="4457700" y="4294188"/>
          <p14:tracePt t="101379" x="4440238" y="4321175"/>
          <p14:tracePt t="101396" x="4414838" y="4354513"/>
          <p14:tracePt t="101413" x="4389438" y="4389438"/>
          <p14:tracePt t="101430" x="4346575" y="4432300"/>
          <p14:tracePt t="101446" x="4337050" y="4449763"/>
          <p14:tracePt t="101463" x="4294188" y="4508500"/>
          <p14:tracePt t="101480" x="4278313" y="4543425"/>
          <p14:tracePt t="101497" x="4260850" y="4560888"/>
          <p14:tracePt t="101513" x="4243388" y="4578350"/>
          <p14:tracePt t="101530" x="4225925" y="4611688"/>
          <p14:tracePt t="101547" x="4208463" y="4637088"/>
          <p14:tracePt t="101564" x="4200525" y="4654550"/>
          <p14:tracePt t="101580" x="4175125" y="4679950"/>
          <p14:tracePt t="101596" x="4165600" y="4706938"/>
          <p14:tracePt t="101613" x="4157663" y="4722813"/>
          <p14:tracePt t="101630" x="4157663" y="4732338"/>
          <p14:tracePt t="101647" x="4149725" y="4740275"/>
          <p14:tracePt t="101663" x="4149725" y="4749800"/>
          <p14:tracePt t="101680" x="4140200" y="4757738"/>
          <p14:tracePt t="101697" x="4140200" y="4765675"/>
          <p14:tracePt t="101713" x="4132263" y="4783138"/>
          <p14:tracePt t="101730" x="4132263" y="4792663"/>
          <p14:tracePt t="101746" x="4132263" y="4800600"/>
          <p14:tracePt t="101831" x="4132263" y="4792663"/>
          <p14:tracePt t="101839" x="4140200" y="4792663"/>
          <p14:tracePt t="101847" x="4140200" y="4775200"/>
          <p14:tracePt t="101864" x="4175125" y="4732338"/>
          <p14:tracePt t="101880" x="4235450" y="4672013"/>
          <p14:tracePt t="101897" x="4294188" y="4586288"/>
          <p14:tracePt t="101914" x="4346575" y="4518025"/>
          <p14:tracePt t="101931" x="4379913" y="4465638"/>
          <p14:tracePt t="101947" x="4406900" y="4440238"/>
          <p14:tracePt t="101964" x="4422775" y="4406900"/>
          <p14:tracePt t="101982" x="4449763" y="4364038"/>
          <p14:tracePt t="101997" x="4483100" y="4321175"/>
          <p14:tracePt t="102014" x="4543425" y="4243388"/>
          <p14:tracePt t="102031" x="4586288" y="4183063"/>
          <p14:tracePt t="102048" x="4629150" y="4132263"/>
          <p14:tracePt t="102064" x="4672013" y="4089400"/>
          <p14:tracePt t="102081" x="4714875" y="4054475"/>
          <p14:tracePt t="102097" x="4732338" y="4029075"/>
          <p14:tracePt t="102115" x="4749800" y="4011613"/>
          <p14:tracePt t="102131" x="4757738" y="4003675"/>
          <p14:tracePt t="102148" x="4757738" y="3994150"/>
          <p14:tracePt t="102255" x="4757738" y="4011613"/>
          <p14:tracePt t="102263" x="4749800" y="4021138"/>
          <p14:tracePt t="102271" x="4732338" y="4046538"/>
          <p14:tracePt t="102281" x="4714875" y="4071938"/>
          <p14:tracePt t="102298" x="4664075" y="4140200"/>
          <p14:tracePt t="102315" x="4586288" y="4217988"/>
          <p14:tracePt t="102332" x="4508500" y="4321175"/>
          <p14:tracePt t="102348" x="4440238" y="4397375"/>
          <p14:tracePt t="102365" x="4397375" y="4457700"/>
          <p14:tracePt t="102381" x="4354513" y="4518025"/>
          <p14:tracePt t="102383" x="4346575" y="4535488"/>
          <p14:tracePt t="102399" x="4321175" y="4578350"/>
          <p14:tracePt t="102415" x="4303713" y="4611688"/>
          <p14:tracePt t="102432" x="4294188" y="4637088"/>
          <p14:tracePt t="102448" x="4286250" y="4654550"/>
          <p14:tracePt t="102466" x="4278313" y="4664075"/>
          <p14:tracePt t="102481" x="4268788" y="4679950"/>
          <p14:tracePt t="102498" x="4260850" y="4689475"/>
          <p14:tracePt t="102515" x="4251325" y="4706938"/>
          <p14:tracePt t="102533" x="4243388" y="4714875"/>
          <p14:tracePt t="102549" x="4235450" y="4722813"/>
          <p14:tracePt t="102565" x="4225925" y="4740275"/>
          <p14:tracePt t="102582" x="4208463" y="4757738"/>
          <p14:tracePt t="102600" x="4200525" y="4775200"/>
          <p14:tracePt t="102615" x="4192588" y="4783138"/>
          <p14:tracePt t="102632" x="4175125" y="4792663"/>
          <p14:tracePt t="103191" x="4175125" y="4800600"/>
          <p14:tracePt t="103199" x="4175125" y="4808538"/>
          <p14:tracePt t="103215" x="4175125" y="4818063"/>
          <p14:tracePt t="103231" x="4165600" y="4826000"/>
          <p14:tracePt t="103239" x="4157663" y="4826000"/>
          <p14:tracePt t="103250" x="4149725" y="4843463"/>
          <p14:tracePt t="103267" x="4132263" y="4860925"/>
          <p14:tracePt t="103283" x="4122738" y="4868863"/>
          <p14:tracePt t="103300" x="4114800" y="4878388"/>
          <p14:tracePt t="103317" x="4114800" y="4886325"/>
          <p14:tracePt t="103479" x="4114800" y="4878388"/>
          <p14:tracePt t="103495" x="4114800" y="4868863"/>
          <p14:tracePt t="103503" x="4122738" y="4860925"/>
          <p14:tracePt t="103519" x="4132263" y="4843463"/>
          <p14:tracePt t="103534" x="4140200" y="4843463"/>
          <p14:tracePt t="103552" x="4157663" y="4800600"/>
          <p14:tracePt t="103567" x="4183063" y="4757738"/>
          <p14:tracePt t="103585" x="4200525" y="4732338"/>
          <p14:tracePt t="103601" x="4225925" y="4706938"/>
          <p14:tracePt t="103618" x="4243388" y="4679950"/>
          <p14:tracePt t="103634" x="4268788" y="4646613"/>
          <p14:tracePt t="103651" x="4294188" y="4621213"/>
          <p14:tracePt t="103668" x="4329113" y="4586288"/>
          <p14:tracePt t="103685" x="4354513" y="4551363"/>
          <p14:tracePt t="103701" x="4371975" y="4535488"/>
          <p14:tracePt t="103718" x="4397375" y="4508500"/>
          <p14:tracePt t="103734" x="4414838" y="4475163"/>
          <p14:tracePt t="103752" x="4483100" y="4397375"/>
          <p14:tracePt t="103768" x="4525963" y="4337050"/>
          <p14:tracePt t="103785" x="4551363" y="4303713"/>
          <p14:tracePt t="103801" x="4568825" y="4286250"/>
          <p14:tracePt t="103819" x="4578350" y="4268788"/>
          <p14:tracePt t="103835" x="4586288" y="4251325"/>
          <p14:tracePt t="103851" x="4594225" y="4251325"/>
          <p14:tracePt t="103868" x="4603750" y="4243388"/>
          <p14:tracePt t="103885" x="4611688" y="4235450"/>
          <p14:tracePt t="103901" x="4621213" y="4225925"/>
          <p14:tracePt t="103918" x="4629150" y="4217988"/>
          <p14:tracePt t="103935" x="4646613" y="4192588"/>
          <p14:tracePt t="103952" x="4646613" y="4183063"/>
          <p14:tracePt t="103968" x="4654550" y="4165600"/>
          <p14:tracePt t="103985" x="4664075" y="4157663"/>
          <p14:tracePt t="104127" x="4646613" y="4165600"/>
          <p14:tracePt t="104143" x="4637088" y="4175125"/>
          <p14:tracePt t="104151" x="4621213" y="4192588"/>
          <p14:tracePt t="104159" x="4611688" y="4208463"/>
          <p14:tracePt t="104169" x="4586288" y="4225925"/>
          <p14:tracePt t="104185" x="4551363" y="4260850"/>
          <p14:tracePt t="104203" x="4500563" y="4321175"/>
          <p14:tracePt t="104219" x="4432300" y="4397375"/>
          <p14:tracePt t="104235" x="4379913" y="4449763"/>
          <p14:tracePt t="104252" x="4346575" y="4475163"/>
          <p14:tracePt t="104270" x="4321175" y="4508500"/>
          <p14:tracePt t="104286" x="4294188" y="4543425"/>
          <p14:tracePt t="104302" x="4278313" y="4568825"/>
          <p14:tracePt t="104319" x="4243388" y="4603750"/>
          <p14:tracePt t="104337" x="4225925" y="4629150"/>
          <p14:tracePt t="104352" x="4208463" y="4646613"/>
          <p14:tracePt t="104369" x="4192588" y="4679950"/>
          <p14:tracePt t="104386" x="4175125" y="4706938"/>
          <p14:tracePt t="104403" x="4157663" y="4722813"/>
          <p14:tracePt t="104419" x="4149725" y="4740275"/>
          <p14:tracePt t="104436" x="4132263" y="4757738"/>
          <p14:tracePt t="104453" x="4122738" y="4783138"/>
          <p14:tracePt t="104470" x="4114800" y="4800600"/>
          <p14:tracePt t="104486" x="4106863" y="4808538"/>
          <p14:tracePt t="104503" x="4089400" y="4826000"/>
          <p14:tracePt t="104519" x="4079875" y="4843463"/>
          <p14:tracePt t="104537" x="4064000" y="4860925"/>
          <p14:tracePt t="104553" x="4064000" y="4878388"/>
          <p14:tracePt t="104570" x="4054475" y="4886325"/>
          <p14:tracePt t="104586" x="4046538" y="4903788"/>
          <p14:tracePt t="104604" x="4037013" y="4911725"/>
          <p14:tracePt t="104620" x="4037013" y="4929188"/>
          <p14:tracePt t="104636" x="4029075" y="4929188"/>
          <p14:tracePt t="104719" x="4029075" y="4921250"/>
          <p14:tracePt t="104735" x="4029075" y="4911725"/>
          <p14:tracePt t="104752" x="4029075" y="4903788"/>
          <p14:tracePt t="104760" x="4037013" y="4894263"/>
          <p14:tracePt t="104770" x="4054475" y="4878388"/>
          <p14:tracePt t="104787" x="4071938" y="4843463"/>
          <p14:tracePt t="104803" x="4097338" y="4800600"/>
          <p14:tracePt t="104821" x="4122738" y="4757738"/>
          <p14:tracePt t="104837" x="4149725" y="4722813"/>
          <p14:tracePt t="104853" x="4165600" y="4679950"/>
          <p14:tracePt t="104870" x="4175125" y="4654550"/>
          <p14:tracePt t="104888" x="4200525" y="4621213"/>
          <p14:tracePt t="104904" x="4217988" y="4594225"/>
          <p14:tracePt t="104921" x="4235450" y="4568825"/>
          <p14:tracePt t="104937" x="4260850" y="4543425"/>
          <p14:tracePt t="104954" x="4278313" y="4525963"/>
          <p14:tracePt t="104971" x="4294188" y="4500563"/>
          <p14:tracePt t="104987" x="4311650" y="4475163"/>
          <p14:tracePt t="105004" x="4337050" y="4440238"/>
          <p14:tracePt t="105021" x="4371975" y="4406900"/>
          <p14:tracePt t="105038" x="4389438" y="4379913"/>
          <p14:tracePt t="105054" x="4414838" y="4337050"/>
          <p14:tracePt t="105071" x="4465638" y="4294188"/>
          <p14:tracePt t="105088" x="4483100" y="4268788"/>
          <p14:tracePt t="105105" x="4492625" y="4260850"/>
          <p14:tracePt t="105121" x="4508500" y="4251325"/>
          <p14:tracePt t="105138" x="4508500" y="4243388"/>
          <p14:tracePt t="105155" x="4518025" y="4235450"/>
          <p14:tracePt t="105171" x="4535488" y="4225925"/>
          <p14:tracePt t="105187" x="4543425" y="4208463"/>
          <p14:tracePt t="105204" x="4560888" y="4200525"/>
          <p14:tracePt t="105222" x="4568825" y="4192588"/>
          <p14:tracePt t="105238" x="4578350" y="4183063"/>
          <p14:tracePt t="105271" x="4586288" y="4175125"/>
          <p14:tracePt t="105289" x="4594225" y="4175125"/>
          <p14:tracePt t="105321" x="4594225" y="4157663"/>
          <p14:tracePt t="105338" x="4603750" y="4157663"/>
          <p14:tracePt t="105664" x="4594225" y="4157663"/>
          <p14:tracePt t="105672" x="4594225" y="4165600"/>
          <p14:tracePt t="105680" x="4586288" y="4165600"/>
          <p14:tracePt t="105704" x="4578350" y="4175125"/>
          <p14:tracePt t="105728" x="4568825" y="4175125"/>
          <p14:tracePt t="105736" x="4568825" y="4183063"/>
          <p14:tracePt t="105752" x="4560888" y="4192588"/>
          <p14:tracePt t="105760" x="4551363" y="4192588"/>
          <p14:tracePt t="105776" x="4551363" y="4200525"/>
          <p14:tracePt t="105789" x="4543425" y="4200525"/>
          <p14:tracePt t="105806" x="4535488" y="4208463"/>
          <p14:tracePt t="105822" x="4535488" y="4217988"/>
          <p14:tracePt t="105840" x="4518025" y="4225925"/>
          <p14:tracePt t="105856" x="4518025" y="4235450"/>
          <p14:tracePt t="105874" x="4508500" y="4243388"/>
          <p14:tracePt t="105906" x="4500563" y="4251325"/>
          <p14:tracePt t="106240" x="4508500" y="4251325"/>
          <p14:tracePt t="106272" x="4518025" y="4251325"/>
          <p14:tracePt t="106280" x="4525963" y="4243388"/>
          <p14:tracePt t="106290" x="4525963" y="4235450"/>
          <p14:tracePt t="106307" x="4535488" y="4225925"/>
          <p14:tracePt t="106324" x="4543425" y="4225925"/>
          <p14:tracePt t="106656" x="4551363" y="4225925"/>
          <p14:tracePt t="106672" x="4560888" y="4225925"/>
          <p14:tracePt t="106688" x="4568825" y="4225925"/>
          <p14:tracePt t="106744" x="4578350" y="4225925"/>
          <p14:tracePt t="106768" x="4586288" y="4225925"/>
          <p14:tracePt t="106776" x="4594225" y="4225925"/>
          <p14:tracePt t="106791" x="4603750" y="4217988"/>
          <p14:tracePt t="106808" x="4621213" y="4200525"/>
          <p14:tracePt t="106825" x="4646613" y="4200525"/>
          <p14:tracePt t="106841" x="4672013" y="4200525"/>
          <p14:tracePt t="106858" x="4722813" y="4217988"/>
          <p14:tracePt t="106875" x="4843463" y="4268788"/>
          <p14:tracePt t="106892" x="5006975" y="4329113"/>
          <p14:tracePt t="106908" x="5168900" y="4389438"/>
          <p14:tracePt t="106925" x="5297488" y="4440238"/>
          <p14:tracePt t="106942" x="5451475" y="4475163"/>
          <p14:tracePt t="106959" x="5622925" y="4492625"/>
          <p14:tracePt t="106975" x="5837238" y="4508500"/>
          <p14:tracePt t="106992" x="6207125" y="4508500"/>
          <p14:tracePt t="107009" x="6411913" y="4508500"/>
          <p14:tracePt t="107026" x="6497638" y="4508500"/>
          <p14:tracePt t="107042" x="6515100" y="4508500"/>
          <p14:tracePt t="107058" x="6523038" y="4500563"/>
          <p14:tracePt t="107075" x="6523038" y="4483100"/>
          <p14:tracePt t="107093" x="6532563" y="4465638"/>
          <p14:tracePt t="107109" x="6532563" y="4449763"/>
          <p14:tracePt t="107125" x="6532563" y="4432300"/>
          <p14:tracePt t="107142" x="6532563" y="4414838"/>
          <p14:tracePt t="107160" x="6523038" y="4397375"/>
          <p14:tracePt t="107175" x="6515100" y="4397375"/>
          <p14:tracePt t="107192" x="6497638" y="4389438"/>
          <p14:tracePt t="107209" x="6497638" y="4379913"/>
          <p14:tracePt t="107226" x="6497638" y="4371975"/>
          <p14:tracePt t="107259" x="6497638" y="4364038"/>
          <p14:tracePt t="107276" x="6507163" y="4354513"/>
          <p14:tracePt t="107293" x="6507163" y="4337050"/>
          <p14:tracePt t="107309" x="6515100" y="4321175"/>
          <p14:tracePt t="107326" x="6523038" y="4294188"/>
          <p14:tracePt t="107343" x="6550025" y="4278313"/>
          <p14:tracePt t="107360" x="6592888" y="4260850"/>
          <p14:tracePt t="107376" x="6618288" y="4243388"/>
          <p14:tracePt t="107393" x="6626225" y="4235450"/>
          <p14:tracePt t="107410" x="6626225" y="4225925"/>
          <p14:tracePt t="107427" x="6635750" y="4225925"/>
          <p14:tracePt t="107456" x="6643688" y="4225925"/>
          <p14:tracePt t="107480" x="6651625" y="4225925"/>
          <p14:tracePt t="107504" x="6651625" y="4235450"/>
          <p14:tracePt t="107512" x="6661150" y="4235450"/>
          <p14:tracePt t="107528" x="6661150" y="4243388"/>
          <p14:tracePt t="107543" x="6669088" y="4243388"/>
          <p14:tracePt t="107560" x="6686550" y="4251325"/>
          <p14:tracePt t="107578" x="6694488" y="4260850"/>
          <p14:tracePt t="107593" x="6704013" y="4268788"/>
          <p14:tracePt t="107610" x="6721475" y="4268788"/>
          <p14:tracePt t="107627" x="6746875" y="4286250"/>
          <p14:tracePt t="107644" x="6789738" y="4286250"/>
          <p14:tracePt t="107660" x="6858000" y="4303713"/>
          <p14:tracePt t="107677" x="6935788" y="4321175"/>
          <p14:tracePt t="107694" x="7011988" y="4329113"/>
          <p14:tracePt t="107711" x="7089775" y="4346575"/>
          <p14:tracePt t="107727" x="7165975" y="4364038"/>
          <p14:tracePt t="107743" x="7226300" y="4371975"/>
          <p14:tracePt t="107760" x="7286625" y="4371975"/>
          <p14:tracePt t="107778" x="7304088" y="4371975"/>
          <p14:tracePt t="107816" x="7312025" y="4371975"/>
          <p14:tracePt t="107833" x="7321550" y="4371975"/>
          <p14:tracePt t="107856" x="7329488" y="4371975"/>
          <p14:tracePt t="107936" x="7337425" y="4371975"/>
          <p14:tracePt t="107952" x="7346950" y="4371975"/>
          <p14:tracePt t="107968" x="7364413" y="4371975"/>
          <p14:tracePt t="107976" x="7389813" y="4379913"/>
          <p14:tracePt t="107984" x="7407275" y="4379913"/>
          <p14:tracePt t="107994" x="7423150" y="4389438"/>
          <p14:tracePt t="108011" x="7450138" y="4397375"/>
          <p14:tracePt t="108027" x="7466013" y="4397375"/>
          <p14:tracePt t="108192" x="7466013" y="4406900"/>
          <p14:tracePt t="108248" x="7466013" y="4414838"/>
          <p14:tracePt t="108256" x="7466013" y="4422775"/>
          <p14:tracePt t="108321" x="7466013" y="4432300"/>
          <p14:tracePt t="108361" x="7466013" y="4440238"/>
          <p14:tracePt t="108368" x="7475538" y="4440238"/>
          <p14:tracePt t="108378" x="7475538" y="4449763"/>
          <p14:tracePt t="108401" x="7475538" y="4457700"/>
          <p14:tracePt t="108424" x="7475538" y="4465638"/>
          <p14:tracePt t="108440" x="7475538" y="4475163"/>
          <p14:tracePt t="108448" x="7475538" y="4492625"/>
          <p14:tracePt t="108462" x="7475538" y="4500563"/>
          <p14:tracePt t="108478" x="7475538" y="4543425"/>
          <p14:tracePt t="108495" x="7475538" y="4594225"/>
          <p14:tracePt t="108513" x="7466013" y="4706938"/>
          <p14:tracePt t="108529" x="7458075" y="4835525"/>
          <p14:tracePt t="108546" x="7458075" y="4946650"/>
          <p14:tracePt t="108562" x="7450138" y="5057775"/>
          <p14:tracePt t="108580" x="7432675" y="5126038"/>
          <p14:tracePt t="108595" x="7423150" y="5178425"/>
          <p14:tracePt t="108612" x="7415213" y="5194300"/>
          <p14:tracePt t="108629" x="7407275" y="5203825"/>
          <p14:tracePt t="108646" x="7397750" y="5221288"/>
          <p14:tracePt t="108662" x="7397750" y="5229225"/>
          <p14:tracePt t="108679" x="7389813" y="5237163"/>
          <p14:tracePt t="108696" x="7389813" y="5246688"/>
          <p14:tracePt t="108713" x="7389813" y="5254625"/>
          <p14:tracePt t="108729" x="7389813" y="5264150"/>
          <p14:tracePt t="108763" x="7389813" y="5272088"/>
          <p14:tracePt t="108780" x="7389813" y="5280025"/>
          <p14:tracePt t="108841" x="7380288" y="5280025"/>
          <p14:tracePt t="108849" x="7372350" y="5280025"/>
          <p14:tracePt t="108872" x="7364413" y="5280025"/>
          <p14:tracePt t="108889" x="7354888" y="5280025"/>
          <p14:tracePt t="108897" x="7337425" y="5289550"/>
          <p14:tracePt t="108913" x="7304088" y="5289550"/>
          <p14:tracePt t="108930" x="7243763" y="5307013"/>
          <p14:tracePt t="108946" x="7183438" y="5332413"/>
          <p14:tracePt t="108963" x="7132638" y="5365750"/>
          <p14:tracePt t="108980" x="7072313" y="5400675"/>
          <p14:tracePt t="108997" x="7011988" y="5426075"/>
          <p14:tracePt t="109013" x="6969125" y="5451475"/>
          <p14:tracePt t="109029" x="6918325" y="5478463"/>
          <p14:tracePt t="109046" x="6883400" y="5503863"/>
          <p14:tracePt t="109064" x="6850063" y="5511800"/>
          <p14:tracePt t="109080" x="6832600" y="5521325"/>
          <p14:tracePt t="109097" x="6815138" y="5537200"/>
          <p14:tracePt t="109113" x="6797675" y="5537200"/>
          <p14:tracePt t="109131" x="6789738" y="5546725"/>
          <p14:tracePt t="109146" x="6780213" y="5554663"/>
          <p14:tracePt t="109163" x="6764338" y="5564188"/>
          <p14:tracePt t="109180" x="6754813" y="5572125"/>
          <p14:tracePt t="109197" x="6746875" y="5572125"/>
          <p14:tracePt t="109230" x="6737350" y="5572125"/>
          <p14:tracePt t="109249" x="6729413" y="5572125"/>
          <p14:tracePt t="109265" x="6729413" y="5580063"/>
          <p14:tracePt t="109289" x="6721475" y="5580063"/>
          <p14:tracePt t="109353" x="6711950" y="5580063"/>
          <p14:tracePt t="109385" x="6704013" y="5580063"/>
          <p14:tracePt t="109392" x="6694488" y="5580063"/>
          <p14:tracePt t="109409" x="6694488" y="5572125"/>
          <p14:tracePt t="109417" x="6686550" y="5572125"/>
          <p14:tracePt t="109431" x="6686550" y="5554663"/>
          <p14:tracePt t="109447" x="6669088" y="5537200"/>
          <p14:tracePt t="109464" x="6643688" y="5494338"/>
          <p14:tracePt t="109481" x="6626225" y="5461000"/>
          <p14:tracePt t="109498" x="6618288" y="5435600"/>
          <p14:tracePt t="109514" x="6592888" y="5408613"/>
          <p14:tracePt t="109531" x="6550025" y="5375275"/>
          <p14:tracePt t="109548" x="6507163" y="5340350"/>
          <p14:tracePt t="109565" x="6464300" y="5314950"/>
          <p14:tracePt t="109581" x="6437313" y="5289550"/>
          <p14:tracePt t="109598" x="6421438" y="5280025"/>
          <p14:tracePt t="109614" x="6394450" y="5264150"/>
          <p14:tracePt t="109632" x="6378575" y="5237163"/>
          <p14:tracePt t="109648" x="6335713" y="5203825"/>
          <p14:tracePt t="109665" x="6318250" y="5178425"/>
          <p14:tracePt t="109681" x="6308725" y="5151438"/>
          <p14:tracePt t="109699" x="6292850" y="5135563"/>
          <p14:tracePt t="109715" x="6283325" y="5126038"/>
          <p14:tracePt t="109731" x="6275388" y="5108575"/>
          <p14:tracePt t="109748" x="6257925" y="5100638"/>
          <p14:tracePt t="109765" x="6249988" y="5083175"/>
          <p14:tracePt t="109782" x="6240463" y="5075238"/>
          <p14:tracePt t="109798" x="6232525" y="5057775"/>
          <p14:tracePt t="109815" x="6232525" y="5049838"/>
          <p14:tracePt t="109832" x="6223000" y="5040313"/>
          <p14:tracePt t="109848" x="6215063" y="5032375"/>
          <p14:tracePt t="109865" x="6215063" y="5022850"/>
          <p14:tracePt t="109905" x="6215063" y="5014913"/>
          <p14:tracePt t="109945" x="6215063" y="5006975"/>
          <p14:tracePt t="109969" x="6215063" y="4997450"/>
          <p14:tracePt t="109977" x="6215063" y="4989513"/>
          <p14:tracePt t="110001" x="6215063" y="4979988"/>
          <p14:tracePt t="110065" x="6215063" y="4972050"/>
          <p14:tracePt t="110129" x="6215063" y="4964113"/>
          <p14:tracePt t="110161" x="6215063" y="4954588"/>
          <p14:tracePt t="110289" x="6215063" y="4946650"/>
          <p14:tracePt t="110297" x="6223000" y="4946650"/>
          <p14:tracePt t="110337" x="6223000" y="4937125"/>
          <p14:tracePt t="112618" x="6207125" y="4937125"/>
          <p14:tracePt t="112626" x="6180138" y="4937125"/>
          <p14:tracePt t="112638" x="6146800" y="4946650"/>
          <p14:tracePt t="112655" x="5992813" y="4964113"/>
          <p14:tracePt t="112671" x="5794375" y="4972050"/>
          <p14:tracePt t="112689" x="5426075" y="4989513"/>
          <p14:tracePt t="112704" x="5289550" y="4989513"/>
          <p14:tracePt t="112721" x="4921250" y="5022850"/>
          <p14:tracePt t="112738" x="4826000" y="5022850"/>
          <p14:tracePt t="112755" x="4775200" y="5022850"/>
          <p14:tracePt t="112771" x="4722813" y="5032375"/>
          <p14:tracePt t="112788" x="4679950" y="5032375"/>
          <p14:tracePt t="112805" x="4664075" y="5040313"/>
          <p14:tracePt t="112822" x="4654550" y="5040313"/>
          <p14:tracePt t="112838" x="4646613" y="5040313"/>
          <p14:tracePt t="112855" x="4629150" y="5040313"/>
          <p14:tracePt t="112872" x="4603750" y="5040313"/>
          <p14:tracePt t="112889" x="4560888" y="5032375"/>
          <p14:tracePt t="112905" x="4525963" y="5022850"/>
          <p14:tracePt t="112922" x="4483100" y="5006975"/>
          <p14:tracePt t="112939" x="4440238" y="4989513"/>
          <p14:tracePt t="112956" x="4414838" y="4989513"/>
          <p14:tracePt t="112972" x="4397375" y="4989513"/>
          <p14:tracePt t="112988" x="4397375" y="4972050"/>
          <p14:tracePt t="113005" x="4379913" y="4972050"/>
          <p14:tracePt t="113038" x="4371975" y="4964113"/>
          <p14:tracePt t="113055" x="4364038" y="4964113"/>
          <p14:tracePt t="113073" x="4354513" y="4964113"/>
          <p14:tracePt t="113090" x="4337050" y="4964113"/>
          <p14:tracePt t="113106" x="4321175" y="4964113"/>
          <p14:tracePt t="113122" x="4311650" y="4964113"/>
          <p14:tracePt t="113139" x="4311650" y="4954588"/>
          <p14:tracePt t="113156" x="4311650" y="4946650"/>
          <p14:tracePt t="113189" x="4311650" y="4937125"/>
          <p14:tracePt t="113217" x="4311650" y="4929188"/>
          <p14:tracePt t="113250" x="4311650" y="4921250"/>
          <p14:tracePt t="113266" x="4311650" y="4911725"/>
          <p14:tracePt t="113282" x="4311650" y="4903788"/>
          <p14:tracePt t="113290" x="4303713" y="4903788"/>
          <p14:tracePt t="113306" x="4286250" y="4894263"/>
          <p14:tracePt t="113323" x="4260850" y="4878388"/>
          <p14:tracePt t="113339" x="4225925" y="4868863"/>
          <p14:tracePt t="113357" x="4200525" y="4868863"/>
          <p14:tracePt t="113373" x="4192588" y="4868863"/>
          <p14:tracePt t="113406" x="4183063" y="4868863"/>
          <p14:tracePt t="113426" x="4175125" y="4868863"/>
          <p14:tracePt t="113450" x="4165600" y="4868863"/>
          <p14:tracePt t="113466" x="4157663" y="4868863"/>
          <p14:tracePt t="113482" x="4149725" y="4868863"/>
          <p14:tracePt t="113498" x="4140200" y="4868863"/>
          <p14:tracePt t="113507" x="4132263" y="4868863"/>
          <p14:tracePt t="113530" x="4122738" y="4868863"/>
          <p14:tracePt t="113634" x="4122738" y="4860925"/>
          <p14:tracePt t="113674" x="4114800" y="4860925"/>
          <p14:tracePt t="113882" x="4114800" y="4851400"/>
          <p14:tracePt t="113906" x="4114800" y="4843463"/>
          <p14:tracePt t="113954" x="4114800" y="4835525"/>
          <p14:tracePt t="114170" x="4122738" y="4835525"/>
          <p14:tracePt t="114186" x="4132263" y="4835525"/>
          <p14:tracePt t="114195" x="4140200" y="4835525"/>
          <p14:tracePt t="114210" x="4149725" y="4835525"/>
          <p14:tracePt t="114226" x="4157663" y="4835525"/>
          <p14:tracePt t="114250" x="4165600" y="4835525"/>
          <p14:tracePt t="114258" x="4175125" y="4835525"/>
          <p14:tracePt t="114275" x="4192588" y="4835525"/>
          <p14:tracePt t="114292" x="4208463" y="4835525"/>
          <p14:tracePt t="114309" x="4225925" y="4835525"/>
          <p14:tracePt t="114325" x="4235450" y="4835525"/>
          <p14:tracePt t="114341" x="4243388" y="4835525"/>
          <p14:tracePt t="114358" x="4251325" y="4826000"/>
          <p14:tracePt t="114376" x="4260850" y="4818063"/>
          <p14:tracePt t="114392" x="4286250" y="4808538"/>
          <p14:tracePt t="114408" x="4303713" y="4808538"/>
          <p14:tracePt t="114426" x="4329113" y="4792663"/>
          <p14:tracePt t="114442" x="4337050" y="4775200"/>
          <p14:tracePt t="114458" x="4354513" y="4757738"/>
          <p14:tracePt t="114475" x="4371975" y="4740275"/>
          <p14:tracePt t="114492" x="4379913" y="4722813"/>
          <p14:tracePt t="114509" x="4389438" y="4714875"/>
          <p14:tracePt t="114525" x="4389438" y="4697413"/>
          <p14:tracePt t="114543" x="4397375" y="4689475"/>
          <p14:tracePt t="114559" x="4406900" y="4664075"/>
          <p14:tracePt t="114576" x="4422775" y="4637088"/>
          <p14:tracePt t="114592" x="4440238" y="4586288"/>
          <p14:tracePt t="114609" x="4457700" y="4535488"/>
          <p14:tracePt t="114626" x="4483100" y="4475163"/>
          <p14:tracePt t="114643" x="4500563" y="4449763"/>
          <p14:tracePt t="114659" x="4508500" y="4432300"/>
          <p14:tracePt t="114676" x="4508500" y="4406900"/>
          <p14:tracePt t="114693" x="4508500" y="4389438"/>
          <p14:tracePt t="114710" x="4518025" y="4371975"/>
          <p14:tracePt t="114726" x="4518025" y="4364038"/>
          <p14:tracePt t="114742" x="4518025" y="4346575"/>
          <p14:tracePt t="114760" x="4518025" y="4337050"/>
          <p14:tracePt t="114776" x="4525963" y="4321175"/>
          <p14:tracePt t="114792" x="4525963" y="4303713"/>
          <p14:tracePt t="114809" x="4525963" y="4286250"/>
          <p14:tracePt t="114827" x="4525963" y="4260850"/>
          <p14:tracePt t="114844" x="4535488" y="4243388"/>
          <p14:tracePt t="114859" x="4535488" y="4235450"/>
          <p14:tracePt t="114876" x="4535488" y="4208463"/>
          <p14:tracePt t="114893" x="4543425" y="4192588"/>
          <p14:tracePt t="114910" x="4543425" y="4183063"/>
          <p14:tracePt t="114926" x="4551363" y="4165600"/>
          <p14:tracePt t="114943" x="4560888" y="4157663"/>
          <p14:tracePt t="114960" x="4568825" y="4157663"/>
          <p14:tracePt t="114977" x="4568825" y="4149725"/>
          <p14:tracePt t="114993" x="4578350" y="4140200"/>
          <p14:tracePt t="115010" x="4578350" y="4132263"/>
          <p14:tracePt t="115027" x="4586288" y="4122738"/>
          <p14:tracePt t="115044" x="4586288" y="4114800"/>
          <p14:tracePt t="115060" x="4594225" y="4097338"/>
          <p14:tracePt t="115076" x="4603750" y="4097338"/>
          <p14:tracePt t="115226" x="4603750" y="4106863"/>
          <p14:tracePt t="115242" x="4603750" y="4114800"/>
          <p14:tracePt t="115250" x="4603750" y="4132263"/>
          <p14:tracePt t="115260" x="4603750" y="4140200"/>
          <p14:tracePt t="115277" x="4603750" y="4165600"/>
          <p14:tracePt t="115294" x="4603750" y="4200525"/>
          <p14:tracePt t="115311" x="4594225" y="4225925"/>
          <p14:tracePt t="115327" x="4586288" y="4268788"/>
          <p14:tracePt t="115344" x="4568825" y="4303713"/>
          <p14:tracePt t="115361" x="4551363" y="4364038"/>
          <p14:tracePt t="115378" x="4508500" y="4449763"/>
          <p14:tracePt t="115394" x="4483100" y="4508500"/>
          <p14:tracePt t="115411" x="4465638" y="4551363"/>
          <p14:tracePt t="115427" x="4457700" y="4568825"/>
          <p14:tracePt t="115445" x="4440238" y="4586288"/>
          <p14:tracePt t="115461" x="4422775" y="4603750"/>
          <p14:tracePt t="115477" x="4406900" y="4611688"/>
          <p14:tracePt t="115494" x="4371975" y="4637088"/>
          <p14:tracePt t="115511" x="4337050" y="4654550"/>
          <p14:tracePt t="115527" x="4294188" y="4672013"/>
          <p14:tracePt t="115544" x="4251325" y="4689475"/>
          <p14:tracePt t="115561" x="4217988" y="4706938"/>
          <p14:tracePt t="115578" x="4165600" y="4722813"/>
          <p14:tracePt t="115595" x="4149725" y="4740275"/>
          <p14:tracePt t="115611" x="4122738" y="4749800"/>
          <p14:tracePt t="115628" x="4114800" y="4765675"/>
          <p14:tracePt t="115645" x="4106863" y="4775200"/>
          <p14:tracePt t="115661" x="4097338" y="4775200"/>
          <p14:tracePt t="115730" x="4089400" y="4775200"/>
          <p14:tracePt t="115970" x="4097338" y="4775200"/>
          <p14:tracePt t="115986" x="4097338" y="4765675"/>
          <p14:tracePt t="115994" x="4106863" y="4765675"/>
          <p14:tracePt t="116042" x="4106863" y="4757738"/>
          <p14:tracePt t="116058" x="4114800" y="4757738"/>
          <p14:tracePt t="116106" x="4122738" y="4757738"/>
          <p14:tracePt t="116114" x="4122738" y="4749800"/>
          <p14:tracePt t="116130" x="4132263" y="4749800"/>
          <p14:tracePt t="116146" x="4140200" y="4749800"/>
          <p14:tracePt t="116163" x="4149725" y="4749800"/>
          <p14:tracePt t="116179" x="4149725" y="4740275"/>
          <p14:tracePt t="116196" x="4165600" y="4740275"/>
          <p14:tracePt t="116212" x="4175125" y="4722813"/>
          <p14:tracePt t="116229" x="4200525" y="4706938"/>
          <p14:tracePt t="116246" x="4235450" y="4679950"/>
          <p14:tracePt t="116263" x="4268788" y="4654550"/>
          <p14:tracePt t="116279" x="4286250" y="4629150"/>
          <p14:tracePt t="116296" x="4303713" y="4594225"/>
          <p14:tracePt t="116312" x="4321175" y="4551363"/>
          <p14:tracePt t="116330" x="4397375" y="4465638"/>
          <p14:tracePt t="116346" x="4449763" y="4422775"/>
          <p14:tracePt t="116363" x="4483100" y="4389438"/>
          <p14:tracePt t="116380" x="4500563" y="4371975"/>
          <p14:tracePt t="116413" x="4508500" y="4371975"/>
          <p14:tracePt t="116443" x="4518025" y="4364038"/>
          <p14:tracePt t="116466" x="4518025" y="4354513"/>
          <p14:tracePt t="116482" x="4518025" y="4346575"/>
          <p14:tracePt t="116499" x="4518025" y="4337050"/>
          <p14:tracePt t="116506" x="4525963" y="4337050"/>
          <p14:tracePt t="116522" x="4535488" y="4337050"/>
          <p14:tracePt t="116530" x="4535488" y="4329113"/>
          <p14:tracePt t="116548" x="4535488" y="4321175"/>
          <p14:tracePt t="116564" x="4543425" y="4311650"/>
          <p14:tracePt t="116580" x="4543425" y="4303713"/>
          <p14:tracePt t="116596" x="4551363" y="4294188"/>
          <p14:tracePt t="116614" x="4551363" y="4286250"/>
          <p14:tracePt t="116635" x="4551363" y="4278313"/>
          <p14:tracePt t="116650" x="4551363" y="4268788"/>
          <p14:tracePt t="116663" x="4551363" y="4260850"/>
          <p14:tracePt t="116691" x="4551363" y="4251325"/>
          <p14:tracePt t="116706" x="4551363" y="4243388"/>
          <p14:tracePt t="116714" x="4560888" y="4243388"/>
          <p14:tracePt t="116739" x="4560888" y="4235450"/>
          <p14:tracePt t="116755" x="4568825" y="4235450"/>
          <p14:tracePt t="116764" x="4578350" y="4225925"/>
          <p14:tracePt t="116786" x="4578350" y="4217988"/>
          <p14:tracePt t="116797" x="4586288" y="4217988"/>
          <p14:tracePt t="116818" x="4594225" y="4217988"/>
          <p14:tracePt t="116831" x="4594225" y="4208463"/>
          <p14:tracePt t="116847" x="4603750" y="4208463"/>
          <p14:tracePt t="116864" x="4611688" y="4200525"/>
          <p14:tracePt t="116881" x="4621213" y="4192588"/>
          <p14:tracePt t="116897" x="4629150" y="4192588"/>
          <p14:tracePt t="116899" x="4629150" y="4183063"/>
          <p14:tracePt t="116922" x="4629150" y="4175125"/>
          <p14:tracePt t="116971" x="4637088" y="4175125"/>
          <p14:tracePt t="116979" x="4646613" y="4175125"/>
          <p14:tracePt t="117059" x="4646613" y="4165600"/>
          <p14:tracePt t="117115" x="4646613" y="4157663"/>
          <p14:tracePt t="117139" x="4637088" y="4149725"/>
          <p14:tracePt t="117187" x="4629150" y="4149725"/>
          <p14:tracePt t="117211" x="4629150" y="4140200"/>
          <p14:tracePt t="117219" x="4621213" y="4140200"/>
          <p14:tracePt t="117243" x="4611688" y="4140200"/>
          <p14:tracePt t="117251" x="4603750" y="4140200"/>
          <p14:tracePt t="117275" x="4594225" y="4140200"/>
          <p14:tracePt t="117291" x="4586288" y="4140200"/>
          <p14:tracePt t="117307" x="4578350" y="4140200"/>
          <p14:tracePt t="117315" x="4568825" y="4140200"/>
          <p14:tracePt t="117332" x="4560888" y="4122738"/>
          <p14:tracePt t="117349" x="4543425" y="4122738"/>
          <p14:tracePt t="117365" x="4525963" y="4114800"/>
          <p14:tracePt t="117399" x="4518025" y="4114800"/>
          <p14:tracePt t="117416" x="4508500" y="4106863"/>
          <p14:tracePt t="117432" x="4508500" y="4097338"/>
          <p14:tracePt t="117448" x="4508500" y="4089400"/>
          <p14:tracePt t="117467" x="4508500" y="4079875"/>
          <p14:tracePt t="117483" x="4508500" y="4071938"/>
          <p14:tracePt t="117499" x="4508500" y="4064000"/>
          <p14:tracePt t="117515" x="4508500" y="4046538"/>
          <p14:tracePt t="117532" x="4508500" y="4029075"/>
          <p14:tracePt t="117550" x="4508500" y="4011613"/>
          <p14:tracePt t="117565" x="4508500" y="4003675"/>
          <p14:tracePt t="117582" x="4508500" y="3986213"/>
          <p14:tracePt t="117599" x="4518025" y="3978275"/>
          <p14:tracePt t="117616" x="4525963" y="3978275"/>
          <p14:tracePt t="117632" x="4525963" y="3968750"/>
          <p14:tracePt t="117649" x="4535488" y="3968750"/>
          <p14:tracePt t="117666" x="4535488" y="3960813"/>
          <p14:tracePt t="117683" x="4551363" y="3960813"/>
          <p14:tracePt t="117699" x="4560888" y="3951288"/>
          <p14:tracePt t="117716" x="4568825" y="3951288"/>
          <p14:tracePt t="117732" x="4594225" y="3943350"/>
          <p14:tracePt t="117750" x="4611688" y="3943350"/>
          <p14:tracePt t="117766" x="4621213" y="3943350"/>
          <p14:tracePt t="117783" x="4629150" y="3943350"/>
          <p14:tracePt t="117799" x="4637088" y="3943350"/>
          <p14:tracePt t="117817" x="4646613" y="3943350"/>
          <p14:tracePt t="117833" x="4654550" y="3943350"/>
          <p14:tracePt t="117849" x="4664075" y="3960813"/>
          <p14:tracePt t="117866" x="4672013" y="3978275"/>
          <p14:tracePt t="117883" x="4672013" y="3986213"/>
          <p14:tracePt t="117899" x="4672013" y="4003675"/>
          <p14:tracePt t="117916" x="4672013" y="4021138"/>
          <p14:tracePt t="117933" x="4672013" y="4037013"/>
          <p14:tracePt t="117950" x="4672013" y="4054475"/>
          <p14:tracePt t="117966" x="4672013" y="4071938"/>
          <p14:tracePt t="117983" x="4672013" y="4089400"/>
          <p14:tracePt t="118000" x="4654550" y="4097338"/>
          <p14:tracePt t="118017" x="4637088" y="4114800"/>
          <p14:tracePt t="118033" x="4621213" y="4132263"/>
          <p14:tracePt t="118050" x="4594225" y="4157663"/>
          <p14:tracePt t="118067" x="4551363" y="4175125"/>
          <p14:tracePt t="118084" x="4535488" y="4183063"/>
          <p14:tracePt t="118100" x="4525963" y="4192588"/>
          <p14:tracePt t="118299" x="4525963" y="4183063"/>
          <p14:tracePt t="118331" x="4535488" y="4183063"/>
          <p14:tracePt t="118347" x="4535488" y="4175125"/>
          <p14:tracePt t="118363" x="4543425" y="4175125"/>
          <p14:tracePt t="118387" x="4560888" y="4165600"/>
          <p14:tracePt t="118395" x="4568825" y="4165600"/>
          <p14:tracePt t="118404" x="4586288" y="4157663"/>
          <p14:tracePt t="118417" x="4603750" y="4149725"/>
          <p14:tracePt t="118435" x="4654550" y="4140200"/>
          <p14:tracePt t="118451" x="4697413" y="4132263"/>
          <p14:tracePt t="118467" x="4714875" y="4132263"/>
          <p14:tracePt t="118484" x="4722813" y="4132263"/>
          <p14:tracePt t="118502" x="4740275" y="4132263"/>
          <p14:tracePt t="118517" x="4757738" y="4132263"/>
          <p14:tracePt t="118534" x="4800600" y="4132263"/>
          <p14:tracePt t="118551" x="4851400" y="4140200"/>
          <p14:tracePt t="118568" x="4894263" y="4140200"/>
          <p14:tracePt t="118584" x="4929188" y="4149725"/>
          <p14:tracePt t="118601" x="4964113" y="4149725"/>
          <p14:tracePt t="118618" x="5022850" y="4157663"/>
          <p14:tracePt t="118635" x="5143500" y="4165600"/>
          <p14:tracePt t="118651" x="5194300" y="4165600"/>
          <p14:tracePt t="118668" x="5237163" y="4175125"/>
          <p14:tracePt t="118685" x="5280025" y="4192588"/>
          <p14:tracePt t="118702" x="5322888" y="4192588"/>
          <p14:tracePt t="118718" x="5375275" y="4208463"/>
          <p14:tracePt t="118735" x="5418138" y="4217988"/>
          <p14:tracePt t="118751" x="5451475" y="4217988"/>
          <p14:tracePt t="118773" x="5494338" y="4225925"/>
          <p14:tracePt t="118787" x="5511800" y="4235450"/>
          <p14:tracePt t="118818" x="5511800" y="4243388"/>
          <p14:tracePt t="118835" x="5521325" y="4251325"/>
          <p14:tracePt t="118854" x="5521325" y="4260850"/>
          <p14:tracePt t="118869" x="5521325" y="4268788"/>
          <p14:tracePt t="119219" x="5521325" y="4278313"/>
          <p14:tracePt t="119227" x="5521325" y="4286250"/>
          <p14:tracePt t="119259" x="5511800" y="4286250"/>
          <p14:tracePt t="119347" x="5503863" y="4294188"/>
          <p14:tracePt t="119419" x="5503863" y="4303713"/>
          <p14:tracePt t="119435" x="5503863" y="4311650"/>
          <p14:tracePt t="119467" x="5503863" y="4321175"/>
          <p14:tracePt t="119475" x="5503863" y="4329113"/>
          <p14:tracePt t="119499" x="5503863" y="4337050"/>
          <p14:tracePt t="119523" x="5503863" y="4346575"/>
          <p14:tracePt t="119539" x="5503863" y="4364038"/>
          <p14:tracePt t="119547" x="5503863" y="4371975"/>
          <p14:tracePt t="119555" x="5503863" y="4389438"/>
          <p14:tracePt t="119571" x="5503863" y="4406900"/>
          <p14:tracePt t="119587" x="5494338" y="4483100"/>
          <p14:tracePt t="119603" x="5486400" y="4518025"/>
          <p14:tracePt t="119620" x="5468938" y="4543425"/>
          <p14:tracePt t="119637" x="5461000" y="4560888"/>
          <p14:tracePt t="119653" x="5451475" y="4594225"/>
          <p14:tracePt t="119670" x="5435600" y="4611688"/>
          <p14:tracePt t="119687" x="5418138" y="4629150"/>
          <p14:tracePt t="119704" x="5408613" y="4637088"/>
          <p14:tracePt t="119720" x="5392738" y="4646613"/>
          <p14:tracePt t="119737" x="5392738" y="4654550"/>
          <p14:tracePt t="119755" x="5383213" y="4654550"/>
          <p14:tracePt t="119771" x="5375275" y="4654550"/>
          <p14:tracePt t="119787" x="5365750" y="4664075"/>
          <p14:tracePt t="120035" x="5365750" y="4654550"/>
          <p14:tracePt t="120051" x="5365750" y="4646613"/>
          <p14:tracePt t="120068" x="5375275" y="4646613"/>
          <p14:tracePt t="120075" x="5375275" y="4637088"/>
          <p14:tracePt t="120092" x="5375275" y="4629150"/>
          <p14:tracePt t="120105" x="5383213" y="4629150"/>
          <p14:tracePt t="120124" x="5392738" y="4621213"/>
          <p14:tracePt t="120138" x="5400675" y="4621213"/>
          <p14:tracePt t="120154" x="5408613" y="4611688"/>
          <p14:tracePt t="120172" x="5418138" y="4603750"/>
          <p14:tracePt t="120188" x="5418138" y="4594225"/>
          <p14:tracePt t="120205" x="5426075" y="4594225"/>
          <p14:tracePt t="120222" x="5435600" y="4586288"/>
          <p14:tracePt t="120239" x="5443538" y="4568825"/>
          <p14:tracePt t="120255" x="5451475" y="4560888"/>
          <p14:tracePt t="120271" x="5461000" y="4543425"/>
          <p14:tracePt t="120288" x="5468938" y="4518025"/>
          <p14:tracePt t="120305" x="5478463" y="4500563"/>
          <p14:tracePt t="120321" x="5486400" y="4483100"/>
          <p14:tracePt t="120338" x="5486400" y="4475163"/>
          <p14:tracePt t="120355" x="5494338" y="4449763"/>
          <p14:tracePt t="120372" x="5494338" y="4440238"/>
          <p14:tracePt t="120468" x="5486400" y="4440238"/>
          <p14:tracePt t="120483" x="5468938" y="4440238"/>
          <p14:tracePt t="120491" x="5461000" y="4440238"/>
          <p14:tracePt t="120505" x="5451475" y="4440238"/>
          <p14:tracePt t="120522" x="5443538" y="4449763"/>
          <p14:tracePt t="120539" x="5426075" y="4449763"/>
          <p14:tracePt t="120556" x="5418138" y="4449763"/>
          <p14:tracePt t="120867" x="5418138" y="4440238"/>
          <p14:tracePt t="120900" x="5418138" y="4432300"/>
          <p14:tracePt t="120932" x="5426075" y="4432300"/>
          <p14:tracePt t="121012" x="5426075" y="4422775"/>
          <p14:tracePt t="121420" x="5426075" y="4432300"/>
          <p14:tracePt t="121428" x="5426075" y="4457700"/>
          <p14:tracePt t="121441" x="5426075" y="4492625"/>
          <p14:tracePt t="121457" x="5375275" y="4568825"/>
          <p14:tracePt t="121474" x="5322888" y="4672013"/>
          <p14:tracePt t="121492" x="5272088" y="4808538"/>
          <p14:tracePt t="121508" x="5254625" y="4868863"/>
          <p14:tracePt t="121524" x="5237163" y="4946650"/>
          <p14:tracePt t="121541" x="5237163" y="4997450"/>
          <p14:tracePt t="121559" x="5246688" y="5057775"/>
          <p14:tracePt t="121574" x="5272088" y="5108575"/>
          <p14:tracePt t="121591" x="5289550" y="5135563"/>
          <p14:tracePt t="121608" x="5307013" y="5160963"/>
          <p14:tracePt t="121625" x="5314950" y="5178425"/>
          <p14:tracePt t="121641" x="5332413" y="5203825"/>
          <p14:tracePt t="121658" x="5340350" y="5221288"/>
          <p14:tracePt t="121674" x="5340350" y="5229225"/>
          <p14:tracePt t="121693" x="5349875" y="5237163"/>
          <p14:tracePt t="121725" x="5357813" y="5237163"/>
          <p14:tracePt t="121741" x="5357813" y="5254625"/>
          <p14:tracePt t="121759" x="5365750" y="5264150"/>
          <p14:tracePt t="121775" x="5375275" y="5264150"/>
          <p14:tracePt t="121791" x="5375275" y="5272088"/>
          <p14:tracePt t="121808" x="5383213" y="5289550"/>
          <p14:tracePt t="121826" x="5392738" y="5289550"/>
          <p14:tracePt t="121842" x="5392738" y="5297488"/>
          <p14:tracePt t="121858" x="5400675" y="5297488"/>
          <p14:tracePt t="121876" x="5400675" y="5307013"/>
          <p14:tracePt t="121892" x="5408613" y="5322888"/>
          <p14:tracePt t="121916" x="5408613" y="5332413"/>
          <p14:tracePt t="121932" x="5408613" y="5340350"/>
          <p14:tracePt t="121948" x="5418138" y="5349875"/>
          <p14:tracePt t="121959" x="5418138" y="5357813"/>
          <p14:tracePt t="121975" x="5418138" y="5365750"/>
          <p14:tracePt t="121992" x="5426075" y="5365750"/>
          <p14:tracePt t="122009" x="5435600" y="5375275"/>
          <p14:tracePt t="122026" x="5435600" y="5383213"/>
          <p14:tracePt t="122042" x="5443538" y="5392738"/>
          <p14:tracePt t="122140" x="5443538" y="5383213"/>
          <p14:tracePt t="122148" x="5435600" y="5383213"/>
          <p14:tracePt t="122159" x="5426075" y="5383213"/>
          <p14:tracePt t="122176" x="5408613" y="5375275"/>
          <p14:tracePt t="122192" x="5365750" y="5365750"/>
          <p14:tracePt t="122210" x="5272088" y="5365750"/>
          <p14:tracePt t="122226" x="5118100" y="5392738"/>
          <p14:tracePt t="122242" x="4954588" y="5426075"/>
          <p14:tracePt t="122259" x="4732338" y="5468938"/>
          <p14:tracePt t="122277" x="4621213" y="5494338"/>
          <p14:tracePt t="122293" x="4568825" y="5521325"/>
          <p14:tracePt t="122309" x="4543425" y="5529263"/>
          <p14:tracePt t="122326" x="4535488" y="5537200"/>
          <p14:tracePt t="122404" x="4525963" y="5537200"/>
          <p14:tracePt t="122412" x="4518025" y="5537200"/>
          <p14:tracePt t="122428" x="4508500" y="5537200"/>
          <p14:tracePt t="122444" x="4500563" y="5537200"/>
          <p14:tracePt t="122460" x="4492625" y="5537200"/>
          <p14:tracePt t="122476" x="4483100" y="5537200"/>
          <p14:tracePt t="122508" x="4483100" y="5529263"/>
          <p14:tracePt t="122628" x="4483100" y="5537200"/>
          <p14:tracePt t="122644" x="4483100" y="5546725"/>
          <p14:tracePt t="122652" x="4475163" y="5546725"/>
          <p14:tracePt t="122668" x="4465638" y="5546725"/>
          <p14:tracePt t="122684" x="4465638" y="5554663"/>
          <p14:tracePt t="122694" x="4457700" y="5554663"/>
          <p14:tracePt t="122711" x="4449763" y="5554663"/>
          <p14:tracePt t="122727" x="4440238" y="5554663"/>
          <p14:tracePt t="122812" x="4449763" y="5554663"/>
          <p14:tracePt t="122820" x="4457700" y="5554663"/>
          <p14:tracePt t="122828" x="4465638" y="5554663"/>
          <p14:tracePt t="122844" x="4483100" y="5546725"/>
          <p14:tracePt t="122861" x="4518025" y="5537200"/>
          <p14:tracePt t="122877" x="4535488" y="5521325"/>
          <p14:tracePt t="122895" x="4551363" y="5521325"/>
          <p14:tracePt t="122911" x="4560888" y="5511800"/>
          <p14:tracePt t="122928" x="4568825" y="5503863"/>
          <p14:tracePt t="122944" x="4578350" y="5494338"/>
          <p14:tracePt t="122961" x="4586288" y="5494338"/>
          <p14:tracePt t="122978" x="4586288" y="5486400"/>
          <p14:tracePt t="122995" x="4594225" y="5486400"/>
          <p14:tracePt t="123011" x="4603750" y="5478463"/>
          <p14:tracePt t="123029" x="4629150" y="5468938"/>
          <p14:tracePt t="123044" x="4637088" y="5461000"/>
          <p14:tracePt t="123061" x="4654550" y="5443538"/>
          <p14:tracePt t="123078" x="4664075" y="5418138"/>
          <p14:tracePt t="123095" x="4672013" y="5383213"/>
          <p14:tracePt t="123111" x="4689475" y="5332413"/>
          <p14:tracePt t="123128" x="4714875" y="5272088"/>
          <p14:tracePt t="123144" x="4732338" y="5211763"/>
          <p14:tracePt t="123162" x="4757738" y="5178425"/>
          <p14:tracePt t="123178" x="4775200" y="5151438"/>
          <p14:tracePt t="123195" x="4800600" y="5100638"/>
          <p14:tracePt t="123212" x="4826000" y="5032375"/>
          <p14:tracePt t="123229" x="4835525" y="4979988"/>
          <p14:tracePt t="123245" x="4835525" y="4929188"/>
          <p14:tracePt t="123262" x="4826000" y="4878388"/>
          <p14:tracePt t="123278" x="4818063" y="4826000"/>
          <p14:tracePt t="123295" x="4818063" y="4800600"/>
          <p14:tracePt t="123312" x="4792663" y="4765675"/>
          <p14:tracePt t="123328" x="4749800" y="4714875"/>
          <p14:tracePt t="123345" x="4706938" y="4664075"/>
          <p14:tracePt t="123362" x="4679950" y="4637088"/>
          <p14:tracePt t="123378" x="4664075" y="4629150"/>
          <p14:tracePt t="123395" x="4664075" y="4611688"/>
          <p14:tracePt t="123397" x="4672013" y="4611688"/>
          <p14:tracePt t="123412" x="4706938" y="4594225"/>
          <p14:tracePt t="123429" x="4732338" y="4594225"/>
          <p14:tracePt t="123445" x="4765675" y="4594225"/>
          <p14:tracePt t="123462" x="4818063" y="4594225"/>
          <p14:tracePt t="123478" x="4921250" y="4594225"/>
          <p14:tracePt t="123496" x="5065713" y="4603750"/>
          <p14:tracePt t="123512" x="5254625" y="4637088"/>
          <p14:tracePt t="123529" x="5435600" y="4664075"/>
          <p14:tracePt t="123546" x="5614988" y="4706938"/>
          <p14:tracePt t="123563" x="5778500" y="4749800"/>
          <p14:tracePt t="123579" x="5965825" y="4818063"/>
          <p14:tracePt t="123596" x="6265863" y="4878388"/>
          <p14:tracePt t="123613" x="6540500" y="4886325"/>
          <p14:tracePt t="123630" x="6961188" y="4886325"/>
          <p14:tracePt t="123646" x="7337425" y="4886325"/>
          <p14:tracePt t="123663" x="7561263" y="4860925"/>
          <p14:tracePt t="123679" x="7672388" y="4835525"/>
          <p14:tracePt t="123697" x="7689850" y="4818063"/>
          <p14:tracePt t="123713" x="7689850" y="4808538"/>
          <p14:tracePt t="123729" x="7689850" y="4800600"/>
          <p14:tracePt t="123746" x="7672388" y="4783138"/>
          <p14:tracePt t="123763" x="7646988" y="4775200"/>
          <p14:tracePt t="123779" x="7586663" y="4749800"/>
          <p14:tracePt t="123796" x="7500938" y="4722813"/>
          <p14:tracePt t="123813" x="7475538" y="4706938"/>
          <p14:tracePt t="123830" x="7450138" y="4679950"/>
          <p14:tracePt t="123846" x="7423150" y="4646613"/>
          <p14:tracePt t="123863" x="7389813" y="4621213"/>
          <p14:tracePt t="123879" x="7346950" y="4586288"/>
          <p14:tracePt t="123897" x="7304088" y="4560888"/>
          <p14:tracePt t="123913" x="7251700" y="4543425"/>
          <p14:tracePt t="123930" x="7226300" y="4535488"/>
          <p14:tracePt t="123947" x="7183438" y="4525963"/>
          <p14:tracePt t="123964" x="7089775" y="4492625"/>
          <p14:tracePt t="123980" x="7054850" y="4483100"/>
          <p14:tracePt t="123997" x="6900863" y="4414838"/>
          <p14:tracePt t="124014" x="6850063" y="4371975"/>
          <p14:tracePt t="124031" x="6815138" y="4346575"/>
          <p14:tracePt t="124047" x="6797675" y="4321175"/>
          <p14:tracePt t="124063" x="6789738" y="4303713"/>
          <p14:tracePt t="124080" x="6780213" y="4294188"/>
          <p14:tracePt t="124097" x="6772275" y="4286250"/>
          <p14:tracePt t="124113" x="6754813" y="4286250"/>
          <p14:tracePt t="124130" x="6737350" y="4278313"/>
          <p14:tracePt t="124147" x="6729413" y="4268788"/>
          <p14:tracePt t="124164" x="6711950" y="4251325"/>
          <p14:tracePt t="124180" x="6694488" y="4235450"/>
          <p14:tracePt t="124198" x="6678613" y="4217988"/>
          <p14:tracePt t="124214" x="6651625" y="4192588"/>
          <p14:tracePt t="124231" x="6635750" y="4175125"/>
          <p14:tracePt t="124247" x="6626225" y="4165600"/>
          <p14:tracePt t="124292" x="6635750" y="4165600"/>
          <p14:tracePt t="124301" x="6643688" y="4165600"/>
          <p14:tracePt t="124314" x="6651625" y="4165600"/>
          <p14:tracePt t="124331" x="6711950" y="4183063"/>
          <p14:tracePt t="124347" x="6797675" y="4208463"/>
          <p14:tracePt t="124365" x="7080250" y="4278313"/>
          <p14:tracePt t="124381" x="7346950" y="4337050"/>
          <p14:tracePt t="124398" x="7551738" y="4379913"/>
          <p14:tracePt t="124414" x="7664450" y="4389438"/>
          <p14:tracePt t="124431" x="7689850" y="4397375"/>
          <p14:tracePt t="124548" x="7689850" y="4406900"/>
          <p14:tracePt t="124565" x="7680325" y="4406900"/>
          <p14:tracePt t="124588" x="7680325" y="4414838"/>
          <p14:tracePt t="124597" x="7672388" y="4414838"/>
          <p14:tracePt t="124604" x="7672388" y="4422775"/>
          <p14:tracePt t="124614" x="7672388" y="4432300"/>
          <p14:tracePt t="124632" x="7664450" y="4465638"/>
          <p14:tracePt t="124648" x="7654925" y="4525963"/>
          <p14:tracePt t="124665" x="7646988" y="4629150"/>
          <p14:tracePt t="124681" x="7646988" y="4765675"/>
          <p14:tracePt t="124699" x="7646988" y="4886325"/>
          <p14:tracePt t="124715" x="7646988" y="4972050"/>
          <p14:tracePt t="124731" x="7646988" y="5032375"/>
          <p14:tracePt t="124748" x="7646988" y="5135563"/>
          <p14:tracePt t="124766" x="7646988" y="5178425"/>
          <p14:tracePt t="124782" x="7646988" y="5194300"/>
          <p14:tracePt t="124798" x="7637463" y="5211763"/>
          <p14:tracePt t="124815" x="7637463" y="5221288"/>
          <p14:tracePt t="124832" x="7629525" y="5221288"/>
          <p14:tracePt t="124848" x="7604125" y="5229225"/>
          <p14:tracePt t="124865" x="7578725" y="5229225"/>
          <p14:tracePt t="124882" x="7569200" y="5229225"/>
          <p14:tracePt t="124899" x="7561263" y="5229225"/>
          <p14:tracePt t="124902" x="7543800" y="5229225"/>
          <p14:tracePt t="124915" x="7526338" y="5229225"/>
          <p14:tracePt t="124932" x="7423150" y="5237163"/>
          <p14:tracePt t="124949" x="7312025" y="5254625"/>
          <p14:tracePt t="124966" x="7200900" y="5280025"/>
          <p14:tracePt t="124982" x="7123113" y="5297488"/>
          <p14:tracePt t="124999" x="7046913" y="5307013"/>
          <p14:tracePt t="125016" x="6994525" y="5322888"/>
          <p14:tracePt t="125033" x="6951663" y="5332413"/>
          <p14:tracePt t="125049" x="6935788" y="5349875"/>
          <p14:tracePt t="125066" x="6918325" y="5357813"/>
          <p14:tracePt t="125082" x="6908800" y="5365750"/>
          <p14:tracePt t="125100" x="6892925" y="5383213"/>
          <p14:tracePt t="125116" x="6883400" y="5383213"/>
          <p14:tracePt t="125133" x="6858000" y="5400675"/>
          <p14:tracePt t="125149" x="6832600" y="5418138"/>
          <p14:tracePt t="125166" x="6823075" y="5418138"/>
          <p14:tracePt t="125183" x="6807200" y="5418138"/>
          <p14:tracePt t="125199" x="6797675" y="5418138"/>
          <p14:tracePt t="125216" x="6780213" y="5418138"/>
          <p14:tracePt t="125249" x="6772275" y="5418138"/>
          <p14:tracePt t="125266" x="6764338" y="5418138"/>
          <p14:tracePt t="125283" x="6746875" y="5400675"/>
          <p14:tracePt t="125300" x="6711950" y="5365750"/>
          <p14:tracePt t="125316" x="6686550" y="5322888"/>
          <p14:tracePt t="125333" x="6661150" y="5280025"/>
          <p14:tracePt t="125350" x="6643688" y="5254625"/>
          <p14:tracePt t="125367" x="6635750" y="5229225"/>
          <p14:tracePt t="125383" x="6608763" y="5194300"/>
          <p14:tracePt t="125399" x="6557963" y="5151438"/>
          <p14:tracePt t="125416" x="6480175" y="5092700"/>
          <p14:tracePt t="125434" x="6411913" y="5049838"/>
          <p14:tracePt t="125450" x="6361113" y="5006975"/>
          <p14:tracePt t="125467" x="6326188" y="4972050"/>
          <p14:tracePt t="125483" x="6300788" y="4946650"/>
          <p14:tracePt t="125500" x="6249988" y="4903788"/>
          <p14:tracePt t="125517" x="6223000" y="4868863"/>
          <p14:tracePt t="125533" x="6197600" y="4835525"/>
          <p14:tracePt t="125550" x="6189663" y="4818063"/>
          <p14:tracePt t="125567" x="6189663" y="4800600"/>
          <p14:tracePt t="125583" x="6189663" y="4792663"/>
          <p14:tracePt t="125645" x="6197600" y="4792663"/>
          <p14:tracePt t="125653" x="6197600" y="4783138"/>
          <p14:tracePt t="125667" x="6215063" y="4783138"/>
          <p14:tracePt t="125684" x="6257925" y="4775200"/>
          <p14:tracePt t="125701" x="6378575" y="4749800"/>
          <p14:tracePt t="125718" x="6472238" y="4722813"/>
          <p14:tracePt t="125734" x="6565900" y="4697413"/>
          <p14:tracePt t="125751" x="6635750" y="4654550"/>
          <p14:tracePt t="125767" x="6704013" y="4611688"/>
          <p14:tracePt t="125784" x="6754813" y="4568825"/>
          <p14:tracePt t="125800" x="6780213" y="4535488"/>
          <p14:tracePt t="125817" x="6797675" y="4508500"/>
          <p14:tracePt t="125834" x="6807200" y="4492625"/>
          <p14:tracePt t="125851" x="6807200" y="4475163"/>
          <p14:tracePt t="125867" x="6815138" y="4475163"/>
          <p14:tracePt t="127102" x="6807200" y="4475163"/>
          <p14:tracePt t="127149" x="6797675" y="4475163"/>
          <p14:tracePt t="127197" x="6789738" y="4475163"/>
          <p14:tracePt t="127213" x="6780213" y="4475163"/>
          <p14:tracePt t="128493" x="6780213" y="4483100"/>
          <p14:tracePt t="128533" x="6780213" y="4492625"/>
          <p14:tracePt t="128693" x="6780213" y="4500563"/>
          <p14:tracePt t="128701" x="6780213" y="4508500"/>
          <p14:tracePt t="128710" x="6780213" y="4525963"/>
          <p14:tracePt t="128724" x="6789738" y="4560888"/>
          <p14:tracePt t="128740" x="6807200" y="4672013"/>
          <p14:tracePt t="128758" x="6840538" y="4818063"/>
          <p14:tracePt t="128774" x="6858000" y="4894263"/>
          <p14:tracePt t="128791" x="6875463" y="4989513"/>
          <p14:tracePt t="128808" x="6908800" y="5083175"/>
          <p14:tracePt t="128824" x="6935788" y="5151438"/>
          <p14:tracePt t="128841" x="6951663" y="5168900"/>
          <p14:tracePt t="128857" x="6961188" y="5178425"/>
          <p14:tracePt t="128874" x="6969125" y="5178425"/>
          <p14:tracePt t="128891" x="6986588" y="5178425"/>
          <p14:tracePt t="128908" x="7004050" y="5143500"/>
          <p14:tracePt t="128924" x="7046913" y="5092700"/>
          <p14:tracePt t="128941" x="7107238" y="4946650"/>
          <p14:tracePt t="128958" x="7123113" y="4860925"/>
          <p14:tracePt t="128975" x="7123113" y="4792663"/>
          <p14:tracePt t="128991" x="7115175" y="4732338"/>
          <p14:tracePt t="129008" x="7089775" y="4664075"/>
          <p14:tracePt t="129025" x="7054850" y="4603750"/>
          <p14:tracePt t="129042" x="7029450" y="4551363"/>
          <p14:tracePt t="129058" x="6994525" y="4500563"/>
          <p14:tracePt t="129075" x="6943725" y="4449763"/>
          <p14:tracePt t="129091" x="6875463" y="4406900"/>
          <p14:tracePt t="129109" x="6832600" y="4379913"/>
          <p14:tracePt t="129125" x="6815138" y="4364038"/>
          <p14:tracePt t="129141" x="6789738" y="4346575"/>
          <p14:tracePt t="129158" x="6789738" y="4337050"/>
          <p14:tracePt t="129176" x="6780213" y="4329113"/>
          <p14:tracePt t="129191" x="6772275" y="4303713"/>
          <p14:tracePt t="129208" x="6764338" y="4278313"/>
          <p14:tracePt t="129225" x="6754813" y="4268788"/>
          <p14:tracePt t="129242" x="6754813" y="4260850"/>
          <p14:tracePt t="129275" x="6772275" y="4260850"/>
          <p14:tracePt t="129292" x="6815138" y="4260850"/>
          <p14:tracePt t="129309" x="6892925" y="4260850"/>
          <p14:tracePt t="129325" x="6943725" y="4260850"/>
          <p14:tracePt t="129342" x="7011988" y="4268788"/>
          <p14:tracePt t="129359" x="7107238" y="4268788"/>
          <p14:tracePt t="129376" x="7235825" y="4268788"/>
          <p14:tracePt t="129392" x="7380288" y="4268788"/>
          <p14:tracePt t="129409" x="7508875" y="4268788"/>
          <p14:tracePt t="129425" x="7569200" y="4260850"/>
          <p14:tracePt t="129443" x="7594600" y="4260850"/>
          <p14:tracePt t="129476" x="7604125" y="4260850"/>
          <p14:tracePt t="129492" x="7612063" y="4260850"/>
          <p14:tracePt t="129526" x="7604125" y="4278313"/>
          <p14:tracePt t="129534" x="7604125" y="4286250"/>
          <p14:tracePt t="129542" x="7586663" y="4329113"/>
          <p14:tracePt t="129559" x="7543800" y="4422775"/>
          <p14:tracePt t="129576" x="7508875" y="4543425"/>
          <p14:tracePt t="129592" x="7493000" y="4672013"/>
          <p14:tracePt t="129609" x="7483475" y="4792663"/>
          <p14:tracePt t="129626" x="7483475" y="4860925"/>
          <p14:tracePt t="129643" x="7483475" y="4921250"/>
          <p14:tracePt t="129659" x="7483475" y="4972050"/>
          <p14:tracePt t="129676" x="7483475" y="4997450"/>
          <p14:tracePt t="129693" x="7483475" y="5014913"/>
          <p14:tracePt t="129710" x="7483475" y="5022850"/>
          <p14:tracePt t="129726" x="7475538" y="5040313"/>
          <p14:tracePt t="129743" x="7458075" y="5049838"/>
          <p14:tracePt t="129760" x="7423150" y="5057775"/>
          <p14:tracePt t="129777" x="7372350" y="5083175"/>
          <p14:tracePt t="129793" x="7286625" y="5135563"/>
          <p14:tracePt t="129809" x="7165975" y="5194300"/>
          <p14:tracePt t="129826" x="7046913" y="5272088"/>
          <p14:tracePt t="129843" x="6908800" y="5365750"/>
          <p14:tracePt t="129860" x="6780213" y="5461000"/>
          <p14:tracePt t="129877" x="6694488" y="5503863"/>
          <p14:tracePt t="129893" x="6626225" y="5546725"/>
          <p14:tracePt t="129911" x="6608763" y="5554663"/>
          <p14:tracePt t="129927" x="6600825" y="5554663"/>
          <p14:tracePt t="129960" x="6592888" y="5546725"/>
          <p14:tracePt t="129977" x="6565900" y="5511800"/>
          <p14:tracePt t="129994" x="6497638" y="5426075"/>
          <p14:tracePt t="130010" x="6411913" y="5297488"/>
          <p14:tracePt t="130027" x="6292850" y="5160963"/>
          <p14:tracePt t="130044" x="6172200" y="5057775"/>
          <p14:tracePt t="130060" x="6078538" y="4989513"/>
          <p14:tracePt t="130077" x="6026150" y="4937125"/>
          <p14:tracePt t="130094" x="5983288" y="4868863"/>
          <p14:tracePt t="130111" x="5975350" y="4818063"/>
          <p14:tracePt t="130127" x="5965825" y="4775200"/>
          <p14:tracePt t="130144" x="5965825" y="4732338"/>
          <p14:tracePt t="130160" x="5983288" y="4697413"/>
          <p14:tracePt t="130178" x="6018213" y="4646613"/>
          <p14:tracePt t="130194" x="6078538" y="4603750"/>
          <p14:tracePt t="130210" x="6172200" y="4543425"/>
          <p14:tracePt t="130228" x="6249988" y="4500563"/>
          <p14:tracePt t="130245" x="6308725" y="4449763"/>
          <p14:tracePt t="130261" x="6369050" y="4414838"/>
          <p14:tracePt t="130278" x="6464300" y="4364038"/>
          <p14:tracePt t="130294" x="6515100" y="4329113"/>
          <p14:tracePt t="130312" x="6540500" y="4311650"/>
          <p14:tracePt t="130328" x="6575425" y="4294188"/>
          <p14:tracePt t="130344" x="6583363" y="4286250"/>
          <p14:tracePt t="130361" x="6592888" y="4286250"/>
          <p14:tracePt t="130378" x="6600825" y="4278313"/>
          <p14:tracePt t="130394" x="6608763" y="4268788"/>
          <p14:tracePt t="130411" x="6618288" y="4268788"/>
          <p14:tracePt t="130462" x="6618288" y="4260850"/>
          <p14:tracePt t="130702" x="6608763" y="4260850"/>
          <p14:tracePt t="130742" x="6600825" y="4260850"/>
          <p14:tracePt t="130790" x="6600825" y="4268788"/>
          <p14:tracePt t="130815" x="6592888" y="4268788"/>
          <p14:tracePt t="131399" x="6583363" y="4278313"/>
          <p14:tracePt t="131495" x="6575425" y="4278313"/>
          <p14:tracePt t="131502" x="6575425" y="4286250"/>
          <p14:tracePt t="131526" x="6575425" y="4294188"/>
          <p14:tracePt t="131543" x="6575425" y="4303713"/>
          <p14:tracePt t="131550" x="6575425" y="4311650"/>
          <p14:tracePt t="131564" x="6575425" y="4321175"/>
          <p14:tracePt t="131581" x="6575425" y="4354513"/>
          <p14:tracePt t="131597" x="6583363" y="4432300"/>
          <p14:tracePt t="131614" x="6626225" y="4535488"/>
          <p14:tracePt t="131631" x="6651625" y="4568825"/>
          <p14:tracePt t="131647" x="6661150" y="4603750"/>
          <p14:tracePt t="131664" x="6678613" y="4629150"/>
          <p14:tracePt t="131680" x="6704013" y="4646613"/>
          <p14:tracePt t="131698" x="6721475" y="4679950"/>
          <p14:tracePt t="131714" x="6729413" y="4706938"/>
          <p14:tracePt t="131731" x="6746875" y="4722813"/>
          <p14:tracePt t="131747" x="6764338" y="4740275"/>
          <p14:tracePt t="131765" x="6789738" y="4765675"/>
          <p14:tracePt t="131781" x="6815138" y="4783138"/>
          <p14:tracePt t="131797" x="6840538" y="4800600"/>
          <p14:tracePt t="131814" x="6850063" y="4818063"/>
          <p14:tracePt t="131831" x="6858000" y="4818063"/>
          <p14:tracePt t="131848" x="6858000" y="4826000"/>
          <p14:tracePt t="131864" x="6865938" y="4826000"/>
          <p14:tracePt t="131898" x="6865938" y="4835525"/>
          <p14:tracePt t="133807" x="6865938" y="4826000"/>
          <p14:tracePt t="134119" x="6858000" y="4826000"/>
          <p14:tracePt t="134847" x="6858000" y="4835525"/>
          <p14:tracePt t="134863" x="6858000" y="4843463"/>
          <p14:tracePt t="134871" x="6858000" y="4851400"/>
          <p14:tracePt t="134879" x="6858000" y="4868863"/>
          <p14:tracePt t="134888" x="6865938" y="4878388"/>
          <p14:tracePt t="134904" x="6875463" y="4903788"/>
          <p14:tracePt t="134922" x="6883400" y="4921250"/>
          <p14:tracePt t="134938" x="6900863" y="4937125"/>
          <p14:tracePt t="134954" x="6908800" y="4964113"/>
          <p14:tracePt t="134972" x="6908800" y="4972050"/>
          <p14:tracePt t="134989" x="6926263" y="4979988"/>
          <p14:tracePt t="135005" x="6926263" y="4989513"/>
          <p14:tracePt t="135021" x="6926263" y="4997450"/>
          <p14:tracePt t="135038" x="6935788" y="5006975"/>
          <p14:tracePt t="135056" x="6943725" y="5014913"/>
          <p14:tracePt t="135071" x="6961188" y="5022850"/>
          <p14:tracePt t="135088" x="6969125" y="5040313"/>
          <p14:tracePt t="135105" x="6978650" y="5049838"/>
          <p14:tracePt t="135122" x="6994525" y="5065713"/>
          <p14:tracePt t="135138" x="7004050" y="5075238"/>
          <p14:tracePt t="135155" x="7011988" y="5075238"/>
          <p14:tracePt t="136095" x="7021513" y="5075238"/>
          <p14:tracePt t="136111" x="7029450" y="5075238"/>
          <p14:tracePt t="136127" x="7037388" y="5075238"/>
          <p14:tracePt t="136135" x="7046913" y="5075238"/>
          <p14:tracePt t="136143" x="7046913" y="5083175"/>
          <p14:tracePt t="136157" x="7054850" y="5092700"/>
          <p14:tracePt t="136174" x="7072313" y="5100638"/>
          <p14:tracePt t="136190" x="7080250" y="5108575"/>
          <p14:tracePt t="136208" x="7175500" y="5178425"/>
          <p14:tracePt t="136224" x="7269163" y="5237163"/>
          <p14:tracePt t="136241" x="7364413" y="5289550"/>
          <p14:tracePt t="136257" x="7450138" y="5340350"/>
          <p14:tracePt t="136275" x="7483475" y="5357813"/>
          <p14:tracePt t="136291" x="7508875" y="5375275"/>
          <p14:tracePt t="136307" x="7518400" y="5392738"/>
          <p14:tracePt t="136324" x="7535863" y="5400675"/>
          <p14:tracePt t="136341" x="7543800" y="5418138"/>
          <p14:tracePt t="136357" x="7543800" y="5435600"/>
          <p14:tracePt t="136374" x="7551738" y="5443538"/>
          <p14:tracePt t="136391" x="7561263" y="5468938"/>
          <p14:tracePt t="136409" x="7578725" y="5494338"/>
          <p14:tracePt t="136424" x="7594600" y="5521325"/>
          <p14:tracePt t="136441" x="7612063" y="5546725"/>
          <p14:tracePt t="136458" x="7621588" y="5564188"/>
          <p14:tracePt t="136475" x="7629525" y="5564188"/>
          <p14:tracePt t="136491" x="7637463" y="5572125"/>
          <p14:tracePt t="136508" x="7637463" y="5580063"/>
          <p14:tracePt t="136524" x="7637463" y="5589588"/>
          <p14:tracePt t="136542" x="7637463" y="5597525"/>
          <p14:tracePt t="136558" x="7646988" y="5597525"/>
          <p14:tracePt t="136575" x="7654925" y="5607050"/>
          <p14:tracePt t="136591" x="7664450" y="5632450"/>
          <p14:tracePt t="136609" x="7680325" y="5649913"/>
          <p14:tracePt t="136625" x="7689850" y="5657850"/>
          <p14:tracePt t="136658" x="7697788" y="5665788"/>
          <p14:tracePt t="136676" x="7707313" y="5675313"/>
          <p14:tracePt t="136691" x="7715250" y="5692775"/>
          <p14:tracePt t="136708" x="7715250" y="5700713"/>
          <p14:tracePt t="136725" x="7723188" y="5708650"/>
          <p14:tracePt t="136742" x="7723188" y="5718175"/>
          <p14:tracePt t="138848" x="7723188" y="5708650"/>
          <p14:tracePt t="138856" x="7723188" y="5700713"/>
          <p14:tracePt t="138920" x="7715250" y="5700713"/>
          <p14:tracePt t="139008" x="7707313" y="5700713"/>
          <p14:tracePt t="139080" x="7707313" y="5692775"/>
          <p14:tracePt t="139361" x="7697788" y="5692775"/>
          <p14:tracePt t="139416" x="7697788" y="56832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704E337B-6D16-4452-8706-F5FE7FE97200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pic>
        <p:nvPicPr>
          <p:cNvPr id="2969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8147050" cy="542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678363"/>
            <a:ext cx="12414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92275" y="123825"/>
            <a:ext cx="63722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a-IR" sz="3200" b="1" kern="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ea typeface="+mj-ea"/>
                <a:cs typeface="B Nazanin" pitchFamily="2" charset="-78"/>
              </a:rPr>
              <a:t>ترسیم شش ضلعی منتظم محاط در دایره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01"/>
    </mc:Choice>
    <mc:Fallback xmlns="">
      <p:transition spd="slow" advTm="59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9" x="7689850" y="5683250"/>
          <p14:tracePt t="783" x="7689850" y="5675313"/>
          <p14:tracePt t="799" x="7680325" y="5675313"/>
          <p14:tracePt t="823" x="7672388" y="5675313"/>
          <p14:tracePt t="839" x="7664450" y="5675313"/>
          <p14:tracePt t="847" x="7654925" y="5675313"/>
          <p14:tracePt t="863" x="7646988" y="5675313"/>
          <p14:tracePt t="879" x="7637463" y="5675313"/>
          <p14:tracePt t="895" x="7629525" y="5675313"/>
          <p14:tracePt t="903" x="7621588" y="5675313"/>
          <p14:tracePt t="920" x="7612063" y="5675313"/>
          <p14:tracePt t="941" x="7604125" y="5675313"/>
          <p14:tracePt t="966" x="7578725" y="5675313"/>
          <p14:tracePt t="981" x="7543800" y="5675313"/>
          <p14:tracePt t="999" x="7466013" y="5675313"/>
          <p14:tracePt t="1015" x="7397750" y="5675313"/>
          <p14:tracePt t="1032" x="7294563" y="5675313"/>
          <p14:tracePt t="1049" x="7192963" y="5649913"/>
          <p14:tracePt t="1065" x="7115175" y="5622925"/>
          <p14:tracePt t="1081" x="7046913" y="5589588"/>
          <p14:tracePt t="1098" x="6961188" y="5529263"/>
          <p14:tracePt t="1115" x="6840538" y="5461000"/>
          <p14:tracePt t="1132" x="6764338" y="5400675"/>
          <p14:tracePt t="1148" x="6711950" y="5375275"/>
          <p14:tracePt t="1165" x="6678613" y="5340350"/>
          <p14:tracePt t="1181" x="6651625" y="5307013"/>
          <p14:tracePt t="1199" x="6626225" y="5264150"/>
          <p14:tracePt t="1215" x="6592888" y="5203825"/>
          <p14:tracePt t="1232" x="6532563" y="5108575"/>
          <p14:tracePt t="1249" x="6454775" y="5022850"/>
          <p14:tracePt t="1266" x="6369050" y="4929188"/>
          <p14:tracePt t="1282" x="6275388" y="4835525"/>
          <p14:tracePt t="1299" x="6207125" y="4792663"/>
          <p14:tracePt t="1315" x="6154738" y="4757738"/>
          <p14:tracePt t="1333" x="6103938" y="4740275"/>
          <p14:tracePt t="1349" x="6043613" y="4722813"/>
          <p14:tracePt t="1365" x="5983288" y="4722813"/>
          <p14:tracePt t="1382" x="5940425" y="4722813"/>
          <p14:tracePt t="1400" x="5846763" y="4722813"/>
          <p14:tracePt t="1416" x="5786438" y="4722813"/>
          <p14:tracePt t="1432" x="5718175" y="4722813"/>
          <p14:tracePt t="1449" x="5657850" y="4732338"/>
          <p14:tracePt t="1466" x="5607050" y="4757738"/>
          <p14:tracePt t="1482" x="5546725" y="4783138"/>
          <p14:tracePt t="1499" x="5468938" y="4808538"/>
          <p14:tracePt t="1516" x="5400675" y="4843463"/>
          <p14:tracePt t="1533" x="5332413" y="4878388"/>
          <p14:tracePt t="1549" x="5254625" y="4911725"/>
          <p14:tracePt t="1566" x="5178425" y="4946650"/>
          <p14:tracePt t="1582" x="5092700" y="4972050"/>
          <p14:tracePt t="1600" x="4937125" y="5006975"/>
          <p14:tracePt t="1616" x="4851400" y="5022850"/>
          <p14:tracePt t="1633" x="4800600" y="5032375"/>
          <p14:tracePt t="1649" x="4757738" y="5032375"/>
          <p14:tracePt t="1667" x="4732338" y="5040313"/>
          <p14:tracePt t="1683" x="4714875" y="5040313"/>
          <p14:tracePt t="1700" x="4706938" y="5040313"/>
          <p14:tracePt t="1716" x="4697413" y="5049838"/>
          <p14:tracePt t="1734" x="4689475" y="5049838"/>
          <p14:tracePt t="1750" x="4679950" y="5049838"/>
          <p14:tracePt t="1766" x="4679950" y="5057775"/>
          <p14:tracePt t="1783" x="4664075" y="5057775"/>
          <p14:tracePt t="1848" x="4654550" y="5057775"/>
          <p14:tracePt t="1855" x="4654550" y="5065713"/>
          <p14:tracePt t="1867" x="4646613" y="5065713"/>
          <p14:tracePt t="1887" x="4637088" y="5065713"/>
          <p14:tracePt t="1911" x="4637088" y="5075238"/>
          <p14:tracePt t="1976" x="4629150" y="5075238"/>
          <p14:tracePt t="6889" x="4621213" y="5075238"/>
          <p14:tracePt t="6897" x="4611688" y="5057775"/>
          <p14:tracePt t="6911" x="4586288" y="5040313"/>
          <p14:tracePt t="6928" x="4508500" y="4921250"/>
          <p14:tracePt t="6944" x="4457700" y="4843463"/>
          <p14:tracePt t="6962" x="4406900" y="4792663"/>
          <p14:tracePt t="6978" x="4379913" y="4765675"/>
          <p14:tracePt t="6995" x="4364038" y="4732338"/>
          <p14:tracePt t="7011" x="4329113" y="4689475"/>
          <p14:tracePt t="7029" x="4278313" y="4611688"/>
          <p14:tracePt t="7045" x="4175125" y="4525963"/>
          <p14:tracePt t="7061" x="4071938" y="4457700"/>
          <p14:tracePt t="7078" x="4011613" y="4414838"/>
          <p14:tracePt t="7096" x="3978275" y="4397375"/>
          <p14:tracePt t="7112" x="3960813" y="4379913"/>
          <p14:tracePt t="7129" x="3943350" y="4371975"/>
          <p14:tracePt t="7145" x="3935413" y="4354513"/>
          <p14:tracePt t="7162" x="3917950" y="4346575"/>
          <p14:tracePt t="7178" x="3908425" y="4346575"/>
          <p14:tracePt t="7195" x="3900488" y="4337050"/>
          <p14:tracePt t="7212" x="3883025" y="4337050"/>
          <p14:tracePt t="7913" x="3892550" y="4337050"/>
          <p14:tracePt t="8826" x="3900488" y="4337050"/>
          <p14:tracePt t="8849" x="3900488" y="4346575"/>
          <p14:tracePt t="9938" x="3900488" y="4354513"/>
          <p14:tracePt t="9954" x="3900488" y="4364038"/>
          <p14:tracePt t="9961" x="3900488" y="4371975"/>
          <p14:tracePt t="9977" x="3900488" y="4379913"/>
          <p14:tracePt t="9994" x="3900488" y="4389438"/>
          <p14:tracePt t="10009" x="3900488" y="4397375"/>
          <p14:tracePt t="10019" x="3900488" y="4406900"/>
          <p14:tracePt t="10035" x="3908425" y="4422775"/>
          <p14:tracePt t="10051" x="3917950" y="4457700"/>
          <p14:tracePt t="10068" x="3935413" y="4492625"/>
          <p14:tracePt t="10086" x="3935413" y="4518025"/>
          <p14:tracePt t="10102" x="3951288" y="4525963"/>
          <p14:tracePt t="10118" x="3951288" y="4543425"/>
          <p14:tracePt t="10135" x="3960813" y="4543425"/>
          <p14:tracePt t="10152" x="3960813" y="4551363"/>
          <p14:tracePt t="10185" x="3960813" y="4560888"/>
          <p14:tracePt t="10218" x="3960813" y="4568825"/>
          <p14:tracePt t="10234" x="3960813" y="4578350"/>
          <p14:tracePt t="10241" x="3960813" y="4586288"/>
          <p14:tracePt t="10252" x="3960813" y="4594225"/>
          <p14:tracePt t="10269" x="3960813" y="4603750"/>
          <p14:tracePt t="10285" x="3960813" y="4621213"/>
          <p14:tracePt t="10303" x="3960813" y="4637088"/>
          <p14:tracePt t="10319" x="3951288" y="4637088"/>
          <p14:tracePt t="10335" x="3943350" y="4654550"/>
          <p14:tracePt t="10353" x="3935413" y="4672013"/>
          <p14:tracePt t="10354" x="3935413" y="4689475"/>
          <p14:tracePt t="10371" x="3908425" y="4714875"/>
          <p14:tracePt t="10386" x="3892550" y="4749800"/>
          <p14:tracePt t="10403" x="3849688" y="4783138"/>
          <p14:tracePt t="10420" x="3806825" y="4835525"/>
          <p14:tracePt t="10437" x="3763963" y="4894263"/>
          <p14:tracePt t="10453" x="3711575" y="4954588"/>
          <p14:tracePt t="10470" x="3643313" y="5032375"/>
          <p14:tracePt t="10486" x="3592513" y="5092700"/>
          <p14:tracePt t="10504" x="3506788" y="5168900"/>
          <p14:tracePt t="10519" x="3403600" y="5246688"/>
          <p14:tracePt t="10536" x="3300413" y="5307013"/>
          <p14:tracePt t="10554" x="3128963" y="5365750"/>
          <p14:tracePt t="10569" x="3068638" y="5383213"/>
          <p14:tracePt t="10586" x="2897188" y="5400675"/>
          <p14:tracePt t="10602" x="2768600" y="5400675"/>
          <p14:tracePt t="10619" x="2606675" y="5400675"/>
          <p14:tracePt t="10635" x="2425700" y="5400675"/>
          <p14:tracePt t="10652" x="2220913" y="5400675"/>
          <p14:tracePt t="10669" x="2022475" y="5375275"/>
          <p14:tracePt t="10685" x="1843088" y="5340350"/>
          <p14:tracePt t="10702" x="1697038" y="5280025"/>
          <p14:tracePt t="10719" x="1568450" y="5203825"/>
          <p14:tracePt t="10735" x="1422400" y="5092700"/>
          <p14:tracePt t="10752" x="1260475" y="4964113"/>
          <p14:tracePt t="10769" x="1131888" y="4826000"/>
          <p14:tracePt t="10786" x="993775" y="4646613"/>
          <p14:tracePt t="10802" x="925513" y="4500563"/>
          <p14:tracePt t="10819" x="865188" y="4346575"/>
          <p14:tracePt t="10835" x="822325" y="4183063"/>
          <p14:tracePt t="10852" x="806450" y="4003675"/>
          <p14:tracePt t="10869" x="806450" y="3832225"/>
          <p14:tracePt t="10886" x="865188" y="3678238"/>
          <p14:tracePt t="10902" x="960438" y="3549650"/>
          <p14:tracePt t="10919" x="1054100" y="3436938"/>
          <p14:tracePt t="10936" x="1174750" y="3317875"/>
          <p14:tracePt t="10952" x="1311275" y="3206750"/>
          <p14:tracePt t="10969" x="1535113" y="3078163"/>
          <p14:tracePt t="10986" x="1722438" y="3008313"/>
          <p14:tracePt t="11003" x="1963738" y="2932113"/>
          <p14:tracePt t="11019" x="2254250" y="2879725"/>
          <p14:tracePt t="11036" x="2511425" y="2846388"/>
          <p14:tracePt t="11053" x="2778125" y="2836863"/>
          <p14:tracePt t="11069" x="2992438" y="2836863"/>
          <p14:tracePt t="11086" x="3163888" y="2836863"/>
          <p14:tracePt t="11103" x="3300413" y="2871788"/>
          <p14:tracePt t="11120" x="3421063" y="2932113"/>
          <p14:tracePt t="11136" x="3522663" y="3043238"/>
          <p14:tracePt t="11153" x="3678238" y="3257550"/>
          <p14:tracePt t="11170" x="3806825" y="3436938"/>
          <p14:tracePt t="11187" x="3925888" y="3608388"/>
          <p14:tracePt t="11203" x="4021138" y="3754438"/>
          <p14:tracePt t="11220" x="4089400" y="3875088"/>
          <p14:tracePt t="11236" x="4149725" y="3994150"/>
          <p14:tracePt t="11253" x="4183063" y="4114800"/>
          <p14:tracePt t="11270" x="4192588" y="4217988"/>
          <p14:tracePt t="11286" x="4200525" y="4346575"/>
          <p14:tracePt t="11303" x="4200525" y="4475163"/>
          <p14:tracePt t="11320" x="4192588" y="4611688"/>
          <p14:tracePt t="11337" x="4165600" y="4732338"/>
          <p14:tracePt t="11338" x="4157663" y="4792663"/>
          <p14:tracePt t="11353" x="4132263" y="4894263"/>
          <p14:tracePt t="11370" x="4106863" y="4997450"/>
          <p14:tracePt t="11387" x="4064000" y="5092700"/>
          <p14:tracePt t="11403" x="3986213" y="5203825"/>
          <p14:tracePt t="11420" x="3908425" y="5314950"/>
          <p14:tracePt t="11437" x="3832225" y="5400675"/>
          <p14:tracePt t="11454" x="3771900" y="5451475"/>
          <p14:tracePt t="11470" x="3711575" y="5494338"/>
          <p14:tracePt t="11487" x="3660775" y="5521325"/>
          <p14:tracePt t="11504" x="3617913" y="5537200"/>
          <p14:tracePt t="11521" x="3575050" y="5546725"/>
          <p14:tracePt t="11537" x="3479800" y="5546725"/>
          <p14:tracePt t="11554" x="3411538" y="5546725"/>
          <p14:tracePt t="11571" x="3343275" y="5546725"/>
          <p14:tracePt t="11588" x="3265488" y="5546725"/>
          <p14:tracePt t="11604" x="3214688" y="5546725"/>
          <p14:tracePt t="11621" x="3179763" y="5546725"/>
          <p14:tracePt t="11637" x="3163888" y="5546725"/>
          <p14:tracePt t="11654" x="3146425" y="5546725"/>
          <p14:tracePt t="11671" x="3121025" y="5546725"/>
          <p14:tracePt t="11687" x="3111500" y="5546725"/>
          <p14:tracePt t="11704" x="3103563" y="5546725"/>
          <p14:tracePt t="11737" x="3094038" y="5546725"/>
          <p14:tracePt t="12218" x="3094038" y="5537200"/>
          <p14:tracePt t="12226" x="3094038" y="5529263"/>
          <p14:tracePt t="12242" x="3094038" y="5521325"/>
          <p14:tracePt t="12258" x="3086100" y="5511800"/>
          <p14:tracePt t="12274" x="3078163" y="5486400"/>
          <p14:tracePt t="12291" x="3051175" y="5451475"/>
          <p14:tracePt t="12307" x="2992438" y="5392738"/>
          <p14:tracePt t="12323" x="2871788" y="5297488"/>
          <p14:tracePt t="12340" x="2692400" y="5186363"/>
          <p14:tracePt t="12357" x="2520950" y="5100638"/>
          <p14:tracePt t="12373" x="2392363" y="5014913"/>
          <p14:tracePt t="12390" x="2289175" y="4903788"/>
          <p14:tracePt t="12407" x="2185988" y="4808538"/>
          <p14:tracePt t="12424" x="2082800" y="4706938"/>
          <p14:tracePt t="12440" x="1997075" y="4611688"/>
          <p14:tracePt t="12457" x="1936750" y="4518025"/>
          <p14:tracePt t="12474" x="1868488" y="4389438"/>
          <p14:tracePt t="12491" x="1851025" y="4321175"/>
          <p14:tracePt t="12507" x="1835150" y="4286250"/>
          <p14:tracePt t="12524" x="1808163" y="4251325"/>
          <p14:tracePt t="12540" x="1782763" y="4217988"/>
          <p14:tracePt t="12558" x="1765300" y="4200525"/>
          <p14:tracePt t="12574" x="1739900" y="4183063"/>
          <p14:tracePt t="12590" x="1722438" y="4183063"/>
          <p14:tracePt t="12607" x="1706563" y="4183063"/>
          <p14:tracePt t="12625" x="1697038" y="4183063"/>
          <p14:tracePt t="12640" x="1679575" y="4183063"/>
          <p14:tracePt t="12657" x="1663700" y="4183063"/>
          <p14:tracePt t="12674" x="1646238" y="4183063"/>
          <p14:tracePt t="12692" x="1636713" y="4183063"/>
          <p14:tracePt t="12708" x="1628775" y="4183063"/>
          <p14:tracePt t="12724" x="1620838" y="4192588"/>
          <p14:tracePt t="12741" x="1603375" y="4208463"/>
          <p14:tracePt t="12758" x="1585913" y="4235450"/>
          <p14:tracePt t="12774" x="1577975" y="4268788"/>
          <p14:tracePt t="12791" x="1560513" y="4303713"/>
          <p14:tracePt t="12807" x="1550988" y="4337050"/>
          <p14:tracePt t="12826" x="1543050" y="4371975"/>
          <p14:tracePt t="12841" x="1543050" y="4379913"/>
          <p14:tracePt t="12858" x="1543050" y="4397375"/>
          <p14:tracePt t="12875" x="1543050" y="4406900"/>
          <p14:tracePt t="12892" x="1543050" y="4414838"/>
          <p14:tracePt t="12908" x="1543050" y="4422775"/>
          <p14:tracePt t="12942" x="1543050" y="4432300"/>
          <p14:tracePt t="12959" x="1543050" y="4440238"/>
          <p14:tracePt t="12975" x="1543050" y="4449763"/>
          <p14:tracePt t="12991" x="1543050" y="4457700"/>
          <p14:tracePt t="13010" x="1543050" y="4465638"/>
          <p14:tracePt t="13026" x="1535113" y="4475163"/>
          <p14:tracePt t="13058" x="1525588" y="4492625"/>
          <p14:tracePt t="13075" x="1525588" y="4500563"/>
          <p14:tracePt t="13093" x="1517650" y="4508500"/>
          <p14:tracePt t="13108" x="1508125" y="4518025"/>
          <p14:tracePt t="13125" x="1508125" y="4525963"/>
          <p14:tracePt t="13142" x="1500188" y="4525963"/>
          <p14:tracePt t="13159" x="1492250" y="4543425"/>
          <p14:tracePt t="13192" x="1492250" y="4551363"/>
          <p14:tracePt t="13298" x="1482725" y="4551363"/>
          <p14:tracePt t="13315" x="1474788" y="4551363"/>
          <p14:tracePt t="13330" x="1474788" y="4543425"/>
          <p14:tracePt t="13338" x="1474788" y="4535488"/>
          <p14:tracePt t="13346" x="1465263" y="4535488"/>
          <p14:tracePt t="13359" x="1465263" y="4525963"/>
          <p14:tracePt t="13376" x="1465263" y="4518025"/>
          <p14:tracePt t="13392" x="1457325" y="4508500"/>
          <p14:tracePt t="13409" x="1449388" y="4500563"/>
          <p14:tracePt t="13426" x="1439863" y="4492625"/>
          <p14:tracePt t="13444" x="1439863" y="4483100"/>
          <p14:tracePt t="13459" x="1431925" y="4465638"/>
          <p14:tracePt t="13476" x="1422400" y="4465638"/>
          <p14:tracePt t="13493" x="1422400" y="4457700"/>
          <p14:tracePt t="13526" x="1422400" y="4449763"/>
          <p14:tracePt t="13543" x="1414463" y="4449763"/>
          <p14:tracePt t="13818" x="1406525" y="4449763"/>
          <p14:tracePt t="14595" x="1414463" y="4449763"/>
          <p14:tracePt t="14731" x="1422400" y="4449763"/>
          <p14:tracePt t="14747" x="1431925" y="4449763"/>
          <p14:tracePt t="14763" x="1439863" y="4440238"/>
          <p14:tracePt t="14771" x="1449388" y="4440238"/>
          <p14:tracePt t="14779" x="1465263" y="4432300"/>
          <p14:tracePt t="14795" x="1482725" y="4432300"/>
          <p14:tracePt t="14813" x="1525588" y="4406900"/>
          <p14:tracePt t="14829" x="1628775" y="4379913"/>
          <p14:tracePt t="14845" x="1749425" y="4321175"/>
          <p14:tracePt t="14862" x="1860550" y="4268788"/>
          <p14:tracePt t="14880" x="1963738" y="4235450"/>
          <p14:tracePt t="14896" x="2014538" y="4183063"/>
          <p14:tracePt t="14912" x="2057400" y="4114800"/>
          <p14:tracePt t="14929" x="2100263" y="4021138"/>
          <p14:tracePt t="14947" x="2178050" y="3822700"/>
          <p14:tracePt t="14962" x="2228850" y="3711575"/>
          <p14:tracePt t="14979" x="2314575" y="3592513"/>
          <p14:tracePt t="14996" x="2400300" y="3479800"/>
          <p14:tracePt t="15013" x="2451100" y="3403600"/>
          <p14:tracePt t="15029" x="2493963" y="3343275"/>
          <p14:tracePt t="15046" x="2528888" y="3292475"/>
          <p14:tracePt t="15063" x="2563813" y="3232150"/>
          <p14:tracePt t="15080" x="2606675" y="3179763"/>
          <p14:tracePt t="15096" x="2649538" y="3128963"/>
          <p14:tracePt t="15113" x="2682875" y="3078163"/>
          <p14:tracePt t="15129" x="2708275" y="3043238"/>
          <p14:tracePt t="15147" x="2743200" y="2982913"/>
          <p14:tracePt t="15163" x="2778125" y="2932113"/>
          <p14:tracePt t="15180" x="2820988" y="2889250"/>
          <p14:tracePt t="15196" x="2854325" y="2846388"/>
          <p14:tracePt t="15214" x="2889250" y="2811463"/>
          <p14:tracePt t="15230" x="2906713" y="2794000"/>
          <p14:tracePt t="15246" x="2914650" y="2794000"/>
          <p14:tracePt t="15263" x="2932113" y="2794000"/>
          <p14:tracePt t="15281" x="2932113" y="2828925"/>
          <p14:tracePt t="15296" x="2940050" y="2922588"/>
          <p14:tracePt t="15313" x="2940050" y="3094038"/>
          <p14:tracePt t="15330" x="2906713" y="3368675"/>
          <p14:tracePt t="15348" x="2820988" y="4037013"/>
          <p14:tracePt t="15364" x="2692400" y="4543425"/>
          <p14:tracePt t="15380" x="2554288" y="5014913"/>
          <p14:tracePt t="15397" x="2478088" y="5461000"/>
          <p14:tracePt t="15414" x="2408238" y="5837238"/>
          <p14:tracePt t="15430" x="2349500" y="6094413"/>
          <p14:tracePt t="15447" x="2314575" y="6257925"/>
          <p14:tracePt t="15463" x="2297113" y="6335713"/>
          <p14:tracePt t="15481" x="2297113" y="6361113"/>
          <p14:tracePt t="15497" x="2297113" y="6378575"/>
          <p14:tracePt t="15514" x="2289175" y="6386513"/>
          <p14:tracePt t="15531" x="2279650" y="6386513"/>
          <p14:tracePt t="15548" x="2279650" y="6378575"/>
          <p14:tracePt t="15564" x="2279650" y="6369050"/>
          <p14:tracePt t="15580" x="2279650" y="6343650"/>
          <p14:tracePt t="15597" x="2279650" y="6300788"/>
          <p14:tracePt t="15615" x="2279650" y="6232525"/>
          <p14:tracePt t="15631" x="2254250" y="6111875"/>
          <p14:tracePt t="15647" x="2203450" y="5975350"/>
          <p14:tracePt t="15664" x="2117725" y="5846763"/>
          <p14:tracePt t="15681" x="2022475" y="5692775"/>
          <p14:tracePt t="15698" x="1903413" y="5554663"/>
          <p14:tracePt t="15714" x="1757363" y="5408613"/>
          <p14:tracePt t="15731" x="1508125" y="5186363"/>
          <p14:tracePt t="15748" x="1379538" y="5083175"/>
          <p14:tracePt t="15764" x="1285875" y="5006975"/>
          <p14:tracePt t="15781" x="1217613" y="4954588"/>
          <p14:tracePt t="15798" x="1157288" y="4911725"/>
          <p14:tracePt t="15815" x="1096963" y="4868863"/>
          <p14:tracePt t="15831" x="1028700" y="4808538"/>
          <p14:tracePt t="15848" x="960438" y="4775200"/>
          <p14:tracePt t="15865" x="925513" y="4757738"/>
          <p14:tracePt t="15882" x="900113" y="4740275"/>
          <p14:tracePt t="15915" x="892175" y="4740275"/>
          <p14:tracePt t="15939" x="892175" y="4732338"/>
          <p14:tracePt t="15971" x="892175" y="4722813"/>
          <p14:tracePt t="15980" x="892175" y="4714875"/>
          <p14:tracePt t="16003" x="900113" y="4714875"/>
          <p14:tracePt t="16011" x="917575" y="4714875"/>
          <p14:tracePt t="16019" x="942975" y="4706938"/>
          <p14:tracePt t="16032" x="993775" y="4706938"/>
          <p14:tracePt t="16048" x="1139825" y="4706938"/>
          <p14:tracePt t="16065" x="1354138" y="4706938"/>
          <p14:tracePt t="16082" x="1620838" y="4706938"/>
          <p14:tracePt t="16099" x="2092325" y="4706938"/>
          <p14:tracePt t="16115" x="2417763" y="4706938"/>
          <p14:tracePt t="16132" x="2700338" y="4706938"/>
          <p14:tracePt t="16150" x="2965450" y="4706938"/>
          <p14:tracePt t="16165" x="3249613" y="4706938"/>
          <p14:tracePt t="16182" x="3549650" y="4706938"/>
          <p14:tracePt t="16199" x="3832225" y="4706938"/>
          <p14:tracePt t="16216" x="4071938" y="4706938"/>
          <p14:tracePt t="16232" x="4268788" y="4706938"/>
          <p14:tracePt t="16249" x="4389438" y="4706938"/>
          <p14:tracePt t="16265" x="4483100" y="4706938"/>
          <p14:tracePt t="16283" x="4611688" y="4706938"/>
          <p14:tracePt t="16299" x="4714875" y="4706938"/>
          <p14:tracePt t="16316" x="4792663" y="4706938"/>
          <p14:tracePt t="16332" x="4851400" y="4706938"/>
          <p14:tracePt t="16350" x="4868863" y="4697413"/>
          <p14:tracePt t="16366" x="4886325" y="4689475"/>
          <p14:tracePt t="16403" x="4886325" y="4679950"/>
          <p14:tracePt t="16459" x="4886325" y="4672013"/>
          <p14:tracePt t="16467" x="4886325" y="4664075"/>
          <p14:tracePt t="16539" x="4878388" y="4664075"/>
          <p14:tracePt t="16555" x="4868863" y="4664075"/>
          <p14:tracePt t="16611" x="4868863" y="4654550"/>
          <p14:tracePt t="16627" x="4860925" y="4654550"/>
          <p14:tracePt t="16691" x="4851400" y="4654550"/>
          <p14:tracePt t="16723" x="4843463" y="4654550"/>
          <p14:tracePt t="16731" x="4843463" y="4646613"/>
          <p14:tracePt t="16755" x="4835525" y="4646613"/>
          <p14:tracePt t="16771" x="4835525" y="4637088"/>
          <p14:tracePt t="16787" x="4826000" y="4637088"/>
          <p14:tracePt t="16804" x="4818063" y="4629150"/>
          <p14:tracePt t="16811" x="4808538" y="4629150"/>
          <p14:tracePt t="16835" x="4808538" y="4621213"/>
          <p14:tracePt t="16843" x="4800600" y="4621213"/>
          <p14:tracePt t="16875" x="4792663" y="4621213"/>
          <p14:tracePt t="16939" x="4783138" y="4621213"/>
          <p14:tracePt t="16955" x="4783138" y="4611688"/>
          <p14:tracePt t="16963" x="4775200" y="4611688"/>
          <p14:tracePt t="16987" x="4765675" y="4611688"/>
          <p14:tracePt t="17059" x="4757738" y="4611688"/>
          <p14:tracePt t="17083" x="4749800" y="4611688"/>
          <p14:tracePt t="17147" x="4749800" y="4603750"/>
          <p14:tracePt t="17156" x="4740275" y="4603750"/>
          <p14:tracePt t="17171" x="4732338" y="4594225"/>
          <p14:tracePt t="17187" x="4732338" y="4586288"/>
          <p14:tracePt t="17201" x="4722813" y="4586288"/>
          <p14:tracePt t="17218" x="4722813" y="4578350"/>
          <p14:tracePt t="17235" x="4722813" y="4568825"/>
          <p14:tracePt t="17252" x="4714875" y="4568825"/>
          <p14:tracePt t="17340" x="4714875" y="4560888"/>
          <p14:tracePt t="17347" x="4706938" y="4560888"/>
          <p14:tracePt t="17451" x="4697413" y="4560888"/>
          <p14:tracePt t="17579" x="4689475" y="4560888"/>
          <p14:tracePt t="17611" x="4679950" y="4560888"/>
          <p14:tracePt t="17667" x="4672013" y="4560888"/>
          <p14:tracePt t="17684" x="4664075" y="4560888"/>
          <p14:tracePt t="17707" x="4654550" y="4560888"/>
          <p14:tracePt t="17723" x="4646613" y="4560888"/>
          <p14:tracePt t="17739" x="4637088" y="4560888"/>
          <p14:tracePt t="17747" x="4629150" y="4560888"/>
          <p14:tracePt t="17763" x="4621213" y="4560888"/>
          <p14:tracePt t="17787" x="4611688" y="4560888"/>
          <p14:tracePt t="17803" x="4603750" y="4560888"/>
          <p14:tracePt t="17819" x="4594225" y="4560888"/>
          <p14:tracePt t="17900" x="4586288" y="4560888"/>
          <p14:tracePt t="18076" x="4578350" y="4560888"/>
          <p14:tracePt t="18484" x="4568825" y="4560888"/>
          <p14:tracePt t="18532" x="4560888" y="4560888"/>
          <p14:tracePt t="18588" x="4551363" y="4560888"/>
          <p14:tracePt t="18652" x="4543425" y="4560888"/>
          <p14:tracePt t="18676" x="4535488" y="4560888"/>
          <p14:tracePt t="18684" x="4525963" y="4560888"/>
          <p14:tracePt t="18700" x="4518025" y="4560888"/>
          <p14:tracePt t="18708" x="4508500" y="4560888"/>
          <p14:tracePt t="18721" x="4492625" y="4560888"/>
          <p14:tracePt t="18737" x="4422775" y="4560888"/>
          <p14:tracePt t="18755" x="4251325" y="4560888"/>
          <p14:tracePt t="18771" x="4157663" y="4560888"/>
          <p14:tracePt t="18788" x="3814763" y="4560888"/>
          <p14:tracePt t="18805" x="3617913" y="4560888"/>
          <p14:tracePt t="18822" x="3446463" y="4560888"/>
          <p14:tracePt t="18838" x="3308350" y="4560888"/>
          <p14:tracePt t="18855" x="3197225" y="4560888"/>
          <p14:tracePt t="18872" x="3111500" y="4560888"/>
          <p14:tracePt t="18889" x="3035300" y="4560888"/>
          <p14:tracePt t="18905" x="2974975" y="4560888"/>
          <p14:tracePt t="18921" x="2914650" y="4560888"/>
          <p14:tracePt t="18938" x="2863850" y="4560888"/>
          <p14:tracePt t="18956" x="2786063" y="4560888"/>
          <p14:tracePt t="18972" x="2708275" y="4560888"/>
          <p14:tracePt t="18989" x="2606675" y="4560888"/>
          <p14:tracePt t="19005" x="2493963" y="4560888"/>
          <p14:tracePt t="19022" x="2357438" y="4560888"/>
          <p14:tracePt t="19038" x="2228850" y="4560888"/>
          <p14:tracePt t="19055" x="2125663" y="4560888"/>
          <p14:tracePt t="19072" x="2039938" y="4560888"/>
          <p14:tracePt t="19089" x="1979613" y="4560888"/>
          <p14:tracePt t="19105" x="1928813" y="4560888"/>
          <p14:tracePt t="19122" x="1893888" y="4560888"/>
          <p14:tracePt t="19138" x="1851025" y="4560888"/>
          <p14:tracePt t="19156" x="1800225" y="4560888"/>
          <p14:tracePt t="19172" x="1782763" y="4560888"/>
          <p14:tracePt t="19189" x="1757363" y="4560888"/>
          <p14:tracePt t="19205" x="1731963" y="4560888"/>
          <p14:tracePt t="19223" x="1689100" y="4560888"/>
          <p14:tracePt t="19239" x="1654175" y="4560888"/>
          <p14:tracePt t="19256" x="1628775" y="4551363"/>
          <p14:tracePt t="19272" x="1611313" y="4551363"/>
          <p14:tracePt t="19290" x="1603375" y="4551363"/>
          <p14:tracePt t="19306" x="1593850" y="4551363"/>
          <p14:tracePt t="19322" x="1585913" y="4543425"/>
          <p14:tracePt t="19356" x="1577975" y="4543425"/>
          <p14:tracePt t="19388" x="1577975" y="4535488"/>
          <p14:tracePt t="19396" x="1568450" y="4535488"/>
          <p14:tracePt t="19412" x="1568450" y="4525963"/>
          <p14:tracePt t="19444" x="1568450" y="4518025"/>
          <p14:tracePt t="19460" x="1560513" y="4518025"/>
          <p14:tracePt t="19468" x="1550988" y="4518025"/>
          <p14:tracePt t="19508" x="1543050" y="4518025"/>
          <p14:tracePt t="19516" x="1543050" y="4508500"/>
          <p14:tracePt t="19540" x="1543050" y="4500563"/>
          <p14:tracePt t="19564" x="1543050" y="4492625"/>
          <p14:tracePt t="19572" x="1535113" y="4492625"/>
          <p14:tracePt t="19596" x="1525588" y="4492625"/>
          <p14:tracePt t="19604" x="1525588" y="4483100"/>
          <p14:tracePt t="19628" x="1517650" y="4483100"/>
          <p14:tracePt t="19636" x="1517650" y="4475163"/>
          <p14:tracePt t="19660" x="1517650" y="4465638"/>
          <p14:tracePt t="19677" x="1508125" y="4465638"/>
          <p14:tracePt t="19716" x="1500188" y="4465638"/>
          <p14:tracePt t="19756" x="1500188" y="4457700"/>
          <p14:tracePt t="19812" x="1492250" y="4457700"/>
          <p14:tracePt t="19820" x="1492250" y="4449763"/>
          <p14:tracePt t="19860" x="1482725" y="4449763"/>
          <p14:tracePt t="20020" x="1474788" y="4449763"/>
          <p14:tracePt t="20116" x="1474788" y="4440238"/>
          <p14:tracePt t="20180" x="1465263" y="4440238"/>
          <p14:tracePt t="20244" x="1457325" y="4440238"/>
          <p14:tracePt t="20300" x="1449388" y="4440238"/>
          <p14:tracePt t="20332" x="1439863" y="4440238"/>
          <p14:tracePt t="20397" x="1431925" y="4440238"/>
          <p14:tracePt t="20668" x="1431925" y="4449763"/>
          <p14:tracePt t="21380" x="1439863" y="4449763"/>
          <p14:tracePt t="21396" x="1449388" y="4449763"/>
          <p14:tracePt t="21436" x="1449388" y="4440238"/>
          <p14:tracePt t="24045" x="1457325" y="4440238"/>
          <p14:tracePt t="24053" x="1457325" y="4432300"/>
          <p14:tracePt t="24066" x="1457325" y="4422775"/>
          <p14:tracePt t="24083" x="1474788" y="4379913"/>
          <p14:tracePt t="24100" x="1500188" y="4294188"/>
          <p14:tracePt t="24117" x="1577975" y="4122738"/>
          <p14:tracePt t="24133" x="1620838" y="3986213"/>
          <p14:tracePt t="24150" x="1689100" y="3840163"/>
          <p14:tracePt t="24167" x="1749425" y="3711575"/>
          <p14:tracePt t="24184" x="1774825" y="3600450"/>
          <p14:tracePt t="24200" x="1774825" y="3532188"/>
          <p14:tracePt t="24217" x="1774825" y="3479800"/>
          <p14:tracePt t="24233" x="1731963" y="3429000"/>
          <p14:tracePt t="24251" x="1679575" y="3394075"/>
          <p14:tracePt t="24267" x="1636713" y="3378200"/>
          <p14:tracePt t="24283" x="1603375" y="3351213"/>
          <p14:tracePt t="24301" x="1560513" y="3317875"/>
          <p14:tracePt t="24318" x="1535113" y="3292475"/>
          <p14:tracePt t="24334" x="1508125" y="3257550"/>
          <p14:tracePt t="24350" x="1508125" y="3232150"/>
          <p14:tracePt t="24367" x="1500188" y="3206750"/>
          <p14:tracePt t="24384" x="1500188" y="3179763"/>
          <p14:tracePt t="24401" x="1500188" y="3163888"/>
          <p14:tracePt t="24417" x="1492250" y="3136900"/>
          <p14:tracePt t="24434" x="1492250" y="3128963"/>
          <p14:tracePt t="24451" x="1492250" y="3121025"/>
          <p14:tracePt t="24525" x="1500188" y="3121025"/>
          <p14:tracePt t="24533" x="1517650" y="3128963"/>
          <p14:tracePt t="24541" x="1550988" y="3146425"/>
          <p14:tracePt t="24551" x="1611313" y="3179763"/>
          <p14:tracePt t="24567" x="1765300" y="3249613"/>
          <p14:tracePt t="24584" x="1928813" y="3308350"/>
          <p14:tracePt t="24601" x="2074863" y="3368675"/>
          <p14:tracePt t="24617" x="2193925" y="3411538"/>
          <p14:tracePt t="24634" x="2289175" y="3454400"/>
          <p14:tracePt t="24651" x="2349500" y="3514725"/>
          <p14:tracePt t="24668" x="2408238" y="3592513"/>
          <p14:tracePt t="24685" x="2493963" y="3789363"/>
          <p14:tracePt t="24701" x="2554288" y="3951288"/>
          <p14:tracePt t="24718" x="2614613" y="4106863"/>
          <p14:tracePt t="24735" x="2665413" y="4243388"/>
          <p14:tracePt t="24751" x="2692400" y="4329113"/>
          <p14:tracePt t="24768" x="2708275" y="4406900"/>
          <p14:tracePt t="24784" x="2708275" y="4500563"/>
          <p14:tracePt t="24802" x="2708275" y="4621213"/>
          <p14:tracePt t="24818" x="2708275" y="4757738"/>
          <p14:tracePt t="24835" x="2708275" y="4894263"/>
          <p14:tracePt t="24851" x="2700338" y="5022850"/>
          <p14:tracePt t="24853" x="2682875" y="5100638"/>
          <p14:tracePt t="24869" x="2622550" y="5229225"/>
          <p14:tracePt t="24885" x="2579688" y="5340350"/>
          <p14:tracePt t="24901" x="2536825" y="5435600"/>
          <p14:tracePt t="24918" x="2451100" y="5546725"/>
          <p14:tracePt t="24935" x="2357438" y="5683250"/>
          <p14:tracePt t="24952" x="2246313" y="5811838"/>
          <p14:tracePt t="24968" x="2135188" y="5922963"/>
          <p14:tracePt t="24985" x="2032000" y="5992813"/>
          <p14:tracePt t="25002" x="1903413" y="6026150"/>
          <p14:tracePt t="25019" x="1774825" y="6035675"/>
          <p14:tracePt t="25035" x="1671638" y="6043613"/>
          <p14:tracePt t="25052" x="1585913" y="6043613"/>
          <p14:tracePt t="25069" x="1500188" y="6051550"/>
          <p14:tracePt t="25086" x="1465263" y="6069013"/>
          <p14:tracePt t="25102" x="1439863" y="6069013"/>
          <p14:tracePt t="25119" x="1439863" y="6078538"/>
          <p14:tracePt t="25213" x="1449388" y="6069013"/>
          <p14:tracePt t="25222" x="1457325" y="6061075"/>
          <p14:tracePt t="25236" x="1465263" y="6051550"/>
          <p14:tracePt t="25252" x="1492250" y="6018213"/>
          <p14:tracePt t="25269" x="1535113" y="5932488"/>
          <p14:tracePt t="25287" x="1560513" y="5872163"/>
          <p14:tracePt t="25302" x="1585913" y="5829300"/>
          <p14:tracePt t="25319" x="1593850" y="5786438"/>
          <p14:tracePt t="25336" x="1611313" y="5735638"/>
          <p14:tracePt t="25353" x="1620838" y="5683250"/>
          <p14:tracePt t="25369" x="1636713" y="5622925"/>
          <p14:tracePt t="25386" x="1654175" y="5572125"/>
          <p14:tracePt t="25403" x="1679575" y="5537200"/>
          <p14:tracePt t="25420" x="1697038" y="5511800"/>
          <p14:tracePt t="25436" x="1714500" y="5486400"/>
          <p14:tracePt t="25453" x="1731963" y="5451475"/>
          <p14:tracePt t="25469" x="1731963" y="5435600"/>
          <p14:tracePt t="25487" x="1731963" y="5408613"/>
          <p14:tracePt t="25503" x="1749425" y="5392738"/>
          <p14:tracePt t="25519" x="1792288" y="5383213"/>
          <p14:tracePt t="25537" x="1825625" y="5383213"/>
          <p14:tracePt t="25554" x="1851025" y="5383213"/>
          <p14:tracePt t="25570" x="1851025" y="5375275"/>
          <p14:tracePt t="25586" x="1860550" y="5375275"/>
          <p14:tracePt t="25603" x="1878013" y="5365750"/>
          <p14:tracePt t="25620" x="1903413" y="5349875"/>
          <p14:tracePt t="25636" x="1954213" y="5340350"/>
          <p14:tracePt t="25653" x="1997075" y="5322888"/>
          <p14:tracePt t="25670" x="2014538" y="5307013"/>
          <p14:tracePt t="25687" x="2014538" y="5297488"/>
          <p14:tracePt t="25703" x="2014538" y="5307013"/>
          <p14:tracePt t="25720" x="2014538" y="5314950"/>
          <p14:tracePt t="25737" x="2014538" y="5332413"/>
          <p14:tracePt t="25754" x="2014538" y="5340350"/>
          <p14:tracePt t="25770" x="2014538" y="5349875"/>
          <p14:tracePt t="25821" x="2022475" y="5349875"/>
          <p14:tracePt t="25918" x="2022475" y="5340350"/>
          <p14:tracePt t="25925" x="2022475" y="5332413"/>
          <p14:tracePt t="25937" x="2022475" y="5314950"/>
          <p14:tracePt t="25954" x="1989138" y="5229225"/>
          <p14:tracePt t="25970" x="1954213" y="5092700"/>
          <p14:tracePt t="25988" x="1946275" y="4954588"/>
          <p14:tracePt t="26004" x="1946275" y="4835525"/>
          <p14:tracePt t="26021" x="1946275" y="4722813"/>
          <p14:tracePt t="26037" x="1979613" y="4603750"/>
          <p14:tracePt t="26055" x="2006600" y="4535488"/>
          <p14:tracePt t="26071" x="2014538" y="4457700"/>
          <p14:tracePt t="26087" x="2022475" y="4389438"/>
          <p14:tracePt t="26104" x="2022475" y="4321175"/>
          <p14:tracePt t="26122" x="2032000" y="4243388"/>
          <p14:tracePt t="26137" x="2049463" y="4192588"/>
          <p14:tracePt t="26154" x="2065338" y="4140200"/>
          <p14:tracePt t="26171" x="2065338" y="4089400"/>
          <p14:tracePt t="26188" x="2065338" y="4037013"/>
          <p14:tracePt t="26204" x="2065338" y="3994150"/>
          <p14:tracePt t="26221" x="2065338" y="3935413"/>
          <p14:tracePt t="26238" x="2065338" y="3908425"/>
          <p14:tracePt t="26255" x="2065338" y="3875088"/>
          <p14:tracePt t="26271" x="2065338" y="3840163"/>
          <p14:tracePt t="26288" x="2057400" y="3814763"/>
          <p14:tracePt t="26304" x="2039938" y="3771900"/>
          <p14:tracePt t="26322" x="2022475" y="3746500"/>
          <p14:tracePt t="26338" x="2014538" y="3721100"/>
          <p14:tracePt t="26354" x="2006600" y="3703638"/>
          <p14:tracePt t="26372" x="1997075" y="3694113"/>
          <p14:tracePt t="26389" x="1979613" y="3678238"/>
          <p14:tracePt t="26405" x="1963738" y="3643313"/>
          <p14:tracePt t="26422" x="1920875" y="3565525"/>
          <p14:tracePt t="26438" x="1903413" y="3506788"/>
          <p14:tracePt t="26456" x="1893888" y="3471863"/>
          <p14:tracePt t="26471" x="1868488" y="3429000"/>
          <p14:tracePt t="26488" x="1868488" y="3411538"/>
          <p14:tracePt t="26505" x="1868488" y="3403600"/>
          <p14:tracePt t="26522" x="1860550" y="3394075"/>
          <p14:tracePt t="26538" x="1860550" y="3386138"/>
          <p14:tracePt t="26555" x="1860550" y="3368675"/>
          <p14:tracePt t="26572" x="1860550" y="3351213"/>
          <p14:tracePt t="26589" x="1860550" y="3343275"/>
          <p14:tracePt t="26605" x="1860550" y="3335338"/>
          <p14:tracePt t="26622" x="1860550" y="3325813"/>
          <p14:tracePt t="26742" x="1860550" y="3335338"/>
          <p14:tracePt t="26774" x="1860550" y="3343275"/>
          <p14:tracePt t="26782" x="1868488" y="3343275"/>
          <p14:tracePt t="26790" x="1868488" y="3351213"/>
          <p14:tracePt t="26806" x="1868488" y="3360738"/>
          <p14:tracePt t="26823" x="1878013" y="3368675"/>
          <p14:tracePt t="26839" x="1885950" y="3368675"/>
          <p14:tracePt t="26856" x="1885950" y="3378200"/>
          <p14:tracePt t="26872" x="1885950" y="3394075"/>
          <p14:tracePt t="26890" x="1893888" y="3394075"/>
          <p14:tracePt t="26907" x="1893888" y="3403600"/>
          <p14:tracePt t="26922" x="1893888" y="3411538"/>
          <p14:tracePt t="26939" x="1903413" y="3411538"/>
          <p14:tracePt t="26957" x="1903413" y="3421063"/>
          <p14:tracePt t="26973" x="1911350" y="3429000"/>
          <p14:tracePt t="26990" x="1920875" y="3436938"/>
          <p14:tracePt t="27006" x="1928813" y="3436938"/>
          <p14:tracePt t="27024" x="1936750" y="3436938"/>
          <p14:tracePt t="27040" x="1946275" y="3436938"/>
          <p14:tracePt t="27056" x="1954213" y="3436938"/>
          <p14:tracePt t="27073" x="1963738" y="3436938"/>
          <p14:tracePt t="27090" x="1971675" y="3436938"/>
          <p14:tracePt t="27106" x="1989138" y="3436938"/>
          <p14:tracePt t="27140" x="1997075" y="3436938"/>
          <p14:tracePt t="27157" x="2006600" y="3429000"/>
          <p14:tracePt t="27174" x="2022475" y="3429000"/>
          <p14:tracePt t="27190" x="2032000" y="3429000"/>
          <p14:tracePt t="27206" x="2039938" y="3429000"/>
          <p14:tracePt t="27358" x="2039938" y="3421063"/>
          <p14:tracePt t="27374" x="2039938" y="3411538"/>
          <p14:tracePt t="27390" x="2039938" y="3403600"/>
          <p14:tracePt t="27406" x="2039938" y="3394075"/>
          <p14:tracePt t="27414" x="2039938" y="3386138"/>
          <p14:tracePt t="27438" x="2039938" y="3378200"/>
          <p14:tracePt t="27582" x="2039938" y="3386138"/>
          <p14:tracePt t="27590" x="2039938" y="3394075"/>
          <p14:tracePt t="27606" x="2039938" y="3403600"/>
          <p14:tracePt t="27614" x="2039938" y="3411538"/>
          <p14:tracePt t="27624" x="2039938" y="3429000"/>
          <p14:tracePt t="27641" x="2039938" y="3463925"/>
          <p14:tracePt t="27659" x="2032000" y="3497263"/>
          <p14:tracePt t="27674" x="2032000" y="3540125"/>
          <p14:tracePt t="27691" x="2014538" y="3592513"/>
          <p14:tracePt t="27707" x="2006600" y="3686175"/>
          <p14:tracePt t="27725" x="1997075" y="3883025"/>
          <p14:tracePt t="27741" x="1997075" y="3978275"/>
          <p14:tracePt t="27758" x="1979613" y="4225925"/>
          <p14:tracePt t="27775" x="1963738" y="4371975"/>
          <p14:tracePt t="27792" x="1936750" y="4475163"/>
          <p14:tracePt t="27808" x="1928813" y="4568825"/>
          <p14:tracePt t="27825" x="1928813" y="4697413"/>
          <p14:tracePt t="27841" x="1928813" y="4800600"/>
          <p14:tracePt t="27859" x="1928813" y="4903788"/>
          <p14:tracePt t="27875" x="1936750" y="5014913"/>
          <p14:tracePt t="27891" x="1954213" y="5135563"/>
          <p14:tracePt t="27908" x="1963738" y="5229225"/>
          <p14:tracePt t="27926" x="1971675" y="5332413"/>
          <p14:tracePt t="27942" x="1971675" y="5392738"/>
          <p14:tracePt t="27958" x="1979613" y="5461000"/>
          <p14:tracePt t="27975" x="2014538" y="5511800"/>
          <p14:tracePt t="27992" x="2022475" y="5564188"/>
          <p14:tracePt t="28009" x="2039938" y="5614988"/>
          <p14:tracePt t="28025" x="2049463" y="5649913"/>
          <p14:tracePt t="28042" x="2049463" y="5675313"/>
          <p14:tracePt t="28060" x="2049463" y="5692775"/>
          <p14:tracePt t="28075" x="2057400" y="5708650"/>
          <p14:tracePt t="28092" x="2057400" y="5726113"/>
          <p14:tracePt t="28109" x="2057400" y="5743575"/>
          <p14:tracePt t="28206" x="2057400" y="5735638"/>
          <p14:tracePt t="28214" x="2057400" y="5726113"/>
          <p14:tracePt t="28230" x="2057400" y="5718175"/>
          <p14:tracePt t="28242" x="2057400" y="5700713"/>
          <p14:tracePt t="28259" x="2057400" y="5675313"/>
          <p14:tracePt t="28276" x="2074863" y="5632450"/>
          <p14:tracePt t="28292" x="2092325" y="5580063"/>
          <p14:tracePt t="28309" x="2125663" y="5537200"/>
          <p14:tracePt t="28326" x="2236788" y="5435600"/>
          <p14:tracePt t="28343" x="2374900" y="5365750"/>
          <p14:tracePt t="28359" x="2579688" y="5289550"/>
          <p14:tracePt t="28376" x="2786063" y="5221288"/>
          <p14:tracePt t="28393" x="3000375" y="5143500"/>
          <p14:tracePt t="28410" x="3257550" y="5065713"/>
          <p14:tracePt t="28426" x="3557588" y="4989513"/>
          <p14:tracePt t="28443" x="3779838" y="4921250"/>
          <p14:tracePt t="28459" x="3951288" y="4851400"/>
          <p14:tracePt t="28477" x="4079875" y="4800600"/>
          <p14:tracePt t="28493" x="4217988" y="4749800"/>
          <p14:tracePt t="28510" x="4389438" y="4689475"/>
          <p14:tracePt t="28527" x="4432300" y="4664075"/>
          <p14:tracePt t="28544" x="4449763" y="4646613"/>
          <p14:tracePt t="28560" x="4457700" y="4629150"/>
          <p14:tracePt t="28576" x="4475163" y="4621213"/>
          <p14:tracePt t="28593" x="4483100" y="4603750"/>
          <p14:tracePt t="28610" x="4492625" y="4594225"/>
          <p14:tracePt t="28626" x="4500563" y="4586288"/>
          <p14:tracePt t="28643" x="4500563" y="4578350"/>
          <p14:tracePt t="28660" x="4500563" y="4568825"/>
          <p14:tracePt t="28677" x="4500563" y="4560888"/>
          <p14:tracePt t="28693" x="4492625" y="4560888"/>
          <p14:tracePt t="28710" x="4475163" y="4543425"/>
          <p14:tracePt t="28727" x="4449763" y="4543425"/>
          <p14:tracePt t="28744" x="4397375" y="4535488"/>
          <p14:tracePt t="28760" x="4346575" y="4525963"/>
          <p14:tracePt t="28777" x="4303713" y="4518025"/>
          <p14:tracePt t="28793" x="4268788" y="4518025"/>
          <p14:tracePt t="28811" x="4235450" y="4518025"/>
          <p14:tracePt t="28827" x="4183063" y="4518025"/>
          <p14:tracePt t="28844" x="4132263" y="4525963"/>
          <p14:tracePt t="28860" x="4071938" y="4551363"/>
          <p14:tracePt t="28878" x="4003675" y="4586288"/>
          <p14:tracePt t="28894" x="3960813" y="4603750"/>
          <p14:tracePt t="28911" x="3943350" y="4629150"/>
          <p14:tracePt t="28927" x="3925888" y="4637088"/>
          <p14:tracePt t="28944" x="3917950" y="4646613"/>
          <p14:tracePt t="28960" x="3908425" y="4646613"/>
          <p14:tracePt t="28977" x="3908425" y="4654550"/>
          <p14:tracePt t="28994" x="3900488" y="4664075"/>
          <p14:tracePt t="29012" x="3900488" y="4672013"/>
          <p14:tracePt t="29027" x="3892550" y="4679950"/>
          <p14:tracePt t="29044" x="3883025" y="4689475"/>
          <p14:tracePt t="29061" x="3865563" y="4689475"/>
          <p14:tracePt t="29079" x="3849688" y="4697413"/>
          <p14:tracePt t="29095" x="3822700" y="4706938"/>
          <p14:tracePt t="29111" x="3814763" y="4706938"/>
          <p14:tracePt t="29128" x="3797300" y="4706938"/>
          <p14:tracePt t="29145" x="3789363" y="4706938"/>
          <p14:tracePt t="29161" x="3789363" y="4697413"/>
          <p14:tracePt t="29178" x="3789363" y="4672013"/>
          <p14:tracePt t="29194" x="3789363" y="4646613"/>
          <p14:tracePt t="29212" x="3789363" y="4621213"/>
          <p14:tracePt t="29228" x="3789363" y="4594225"/>
          <p14:tracePt t="29244" x="3806825" y="4560888"/>
          <p14:tracePt t="29261" x="3822700" y="4535488"/>
          <p14:tracePt t="29279" x="3875088" y="4500563"/>
          <p14:tracePt t="29295" x="3908425" y="4483100"/>
          <p14:tracePt t="29312" x="3943350" y="4465638"/>
          <p14:tracePt t="29328" x="3968750" y="4449763"/>
          <p14:tracePt t="29346" x="3994150" y="4440238"/>
          <p14:tracePt t="29361" x="4011613" y="4440238"/>
          <p14:tracePt t="29378" x="4021138" y="4440238"/>
          <p14:tracePt t="29395" x="4029075" y="4440238"/>
          <p14:tracePt t="29412" x="4046538" y="4440238"/>
          <p14:tracePt t="29428" x="4054475" y="4449763"/>
          <p14:tracePt t="29445" x="4079875" y="4483100"/>
          <p14:tracePt t="29462" x="4106863" y="4543425"/>
          <p14:tracePt t="29479" x="4114800" y="4586288"/>
          <p14:tracePt t="29495" x="4122738" y="4611688"/>
          <p14:tracePt t="29512" x="4122738" y="4654550"/>
          <p14:tracePt t="29528" x="4122738" y="4679950"/>
          <p14:tracePt t="29546" x="4122738" y="4714875"/>
          <p14:tracePt t="29562" x="4122738" y="4749800"/>
          <p14:tracePt t="29579" x="4114800" y="4775200"/>
          <p14:tracePt t="29595" x="4097338" y="4792663"/>
          <p14:tracePt t="29613" x="4064000" y="4808538"/>
          <p14:tracePt t="29629" x="4011613" y="4818063"/>
          <p14:tracePt t="29645" x="3960813" y="4826000"/>
          <p14:tracePt t="29662" x="3892550" y="4826000"/>
          <p14:tracePt t="29680" x="3849688" y="4818063"/>
          <p14:tracePt t="29695" x="3797300" y="4808538"/>
          <p14:tracePt t="29712" x="3779838" y="4800600"/>
          <p14:tracePt t="29729" x="3763963" y="4783138"/>
          <p14:tracePt t="29746" x="3754438" y="4783138"/>
          <p14:tracePt t="29762" x="3746500" y="4765675"/>
          <p14:tracePt t="29779" x="3736975" y="4749800"/>
          <p14:tracePt t="29796" x="3736975" y="4732338"/>
          <p14:tracePt t="29813" x="3736975" y="4706938"/>
          <p14:tracePt t="29829" x="3736975" y="4689475"/>
          <p14:tracePt t="29846" x="3736975" y="4664075"/>
          <p14:tracePt t="29863" x="3736975" y="4646613"/>
          <p14:tracePt t="29880" x="3754438" y="4611688"/>
          <p14:tracePt t="29896" x="3771900" y="4578350"/>
          <p14:tracePt t="29913" x="3797300" y="4560888"/>
          <p14:tracePt t="29929" x="3814763" y="4543425"/>
          <p14:tracePt t="29947" x="3840163" y="4518025"/>
          <p14:tracePt t="29963" x="3857625" y="4508500"/>
          <p14:tracePt t="29980" x="3883025" y="4508500"/>
          <p14:tracePt t="29996" x="3892550" y="4500563"/>
          <p14:tracePt t="30014" x="3908425" y="4492625"/>
          <p14:tracePt t="30030" x="3917950" y="4492625"/>
          <p14:tracePt t="30047" x="3925888" y="4492625"/>
          <p14:tracePt t="30063" x="3951288" y="4518025"/>
          <p14:tracePt t="30081" x="3968750" y="4535488"/>
          <p14:tracePt t="30096" x="3994150" y="4578350"/>
          <p14:tracePt t="30113" x="4021138" y="4611688"/>
          <p14:tracePt t="30130" x="4037013" y="4654550"/>
          <p14:tracePt t="30147" x="4064000" y="4679950"/>
          <p14:tracePt t="30163" x="4071938" y="4697413"/>
          <p14:tracePt t="30180" x="4071938" y="4722813"/>
          <p14:tracePt t="30197" x="4071938" y="4740275"/>
          <p14:tracePt t="30214" x="4071938" y="4749800"/>
          <p14:tracePt t="30231" x="4071938" y="4765675"/>
          <p14:tracePt t="30264" x="4071938" y="4775200"/>
          <p14:tracePt t="30281" x="4046538" y="4783138"/>
          <p14:tracePt t="30297" x="4011613" y="4792663"/>
          <p14:tracePt t="30313" x="3978275" y="4792663"/>
          <p14:tracePt t="30330" x="3951288" y="4800600"/>
          <p14:tracePt t="30348" x="3925888" y="4800600"/>
          <p14:tracePt t="30363" x="3917950" y="4800600"/>
          <p14:tracePt t="30381" x="3900488" y="4800600"/>
          <p14:tracePt t="30397" x="3883025" y="4792663"/>
          <p14:tracePt t="30415" x="3849688" y="4757738"/>
          <p14:tracePt t="30430" x="3832225" y="4732338"/>
          <p14:tracePt t="30447" x="3814763" y="4714875"/>
          <p14:tracePt t="30464" x="3806825" y="4689475"/>
          <p14:tracePt t="30481" x="3797300" y="4679950"/>
          <p14:tracePt t="30498" x="3789363" y="4664075"/>
          <p14:tracePt t="30514" x="3789363" y="4646613"/>
          <p14:tracePt t="30531" x="3789363" y="4629150"/>
          <p14:tracePt t="30548" x="3789363" y="4621213"/>
          <p14:tracePt t="30564" x="3789363" y="4603750"/>
          <p14:tracePt t="30581" x="3789363" y="4594225"/>
          <p14:tracePt t="30598" x="3797300" y="4568825"/>
          <p14:tracePt t="30615" x="3822700" y="4551363"/>
          <p14:tracePt t="30631" x="3840163" y="4535488"/>
          <p14:tracePt t="30648" x="3849688" y="4525963"/>
          <p14:tracePt t="30682" x="3865563" y="4525963"/>
          <p14:tracePt t="30698" x="3865563" y="4518025"/>
          <p14:tracePt t="30714" x="3875088" y="4518025"/>
          <p14:tracePt t="30731" x="3883025" y="4518025"/>
          <p14:tracePt t="30749" x="3892550" y="4518025"/>
          <p14:tracePt t="30764" x="3908425" y="4518025"/>
          <p14:tracePt t="30781" x="3917950" y="4518025"/>
          <p14:tracePt t="30798" x="3917950" y="4525963"/>
          <p14:tracePt t="30815" x="3935413" y="4525963"/>
          <p14:tracePt t="30832" x="3943350" y="4535488"/>
          <p14:tracePt t="30848" x="3951288" y="4551363"/>
          <p14:tracePt t="30865" x="3960813" y="4551363"/>
          <p14:tracePt t="30882" x="3960813" y="4560888"/>
          <p14:tracePt t="30898" x="3968750" y="4568825"/>
          <p14:tracePt t="30915" x="3978275" y="4586288"/>
          <p14:tracePt t="30932" x="3986213" y="4594225"/>
          <p14:tracePt t="30949" x="3986213" y="4603750"/>
          <p14:tracePt t="30965" x="3994150" y="4611688"/>
          <p14:tracePt t="30982" x="4003675" y="4621213"/>
          <p14:tracePt t="30999" x="4011613" y="4637088"/>
          <p14:tracePt t="31016" x="4011613" y="4646613"/>
          <p14:tracePt t="31032" x="4021138" y="4654550"/>
          <p14:tracePt t="31065" x="4021138" y="4664075"/>
          <p14:tracePt t="31083" x="4029075" y="4672013"/>
          <p14:tracePt t="31099" x="4029075" y="4679950"/>
          <p14:tracePt t="31116" x="4029075" y="4689475"/>
          <p14:tracePt t="31132" x="4029075" y="4697413"/>
          <p14:tracePt t="31149" x="4029075" y="4706938"/>
          <p14:tracePt t="31165" x="4029075" y="4714875"/>
          <p14:tracePt t="31183" x="4029075" y="4722813"/>
          <p14:tracePt t="31199" x="4029075" y="4732338"/>
          <p14:tracePt t="31233" x="4029075" y="4740275"/>
          <p14:tracePt t="31249" x="4021138" y="4740275"/>
          <p14:tracePt t="31266" x="4011613" y="4740275"/>
          <p14:tracePt t="31287" x="4003675" y="4740275"/>
          <p14:tracePt t="31311" x="3994150" y="4740275"/>
          <p14:tracePt t="31359" x="3986213" y="4740275"/>
          <p14:tracePt t="31663" x="3978275" y="4740275"/>
          <p14:tracePt t="31671" x="3968750" y="4740275"/>
          <p14:tracePt t="31695" x="3951288" y="4722813"/>
          <p14:tracePt t="31703" x="3925888" y="4706938"/>
          <p14:tracePt t="31716" x="3883025" y="4679950"/>
          <p14:tracePt t="31735" x="3779838" y="4586288"/>
          <p14:tracePt t="31750" x="3746500" y="4551363"/>
          <p14:tracePt t="31767" x="3643313" y="4432300"/>
          <p14:tracePt t="31784" x="3471863" y="4294188"/>
          <p14:tracePt t="31801" x="3146425" y="4064000"/>
          <p14:tracePt t="31817" x="2665413" y="3789363"/>
          <p14:tracePt t="31834" x="2271713" y="3582988"/>
          <p14:tracePt t="31850" x="2039938" y="3471863"/>
          <p14:tracePt t="31868" x="1920875" y="3403600"/>
          <p14:tracePt t="31884" x="1835150" y="3360738"/>
          <p14:tracePt t="31901" x="1792288" y="3343275"/>
          <p14:tracePt t="31917" x="1749425" y="3317875"/>
          <p14:tracePt t="31935" x="1739900" y="3300413"/>
          <p14:tracePt t="31951" x="1731963" y="3300413"/>
          <p14:tracePt t="31967" x="1731963" y="3292475"/>
          <p14:tracePt t="31984" x="1731963" y="3282950"/>
          <p14:tracePt t="32001" x="1731963" y="3275013"/>
          <p14:tracePt t="32017" x="1731963" y="3265488"/>
          <p14:tracePt t="32034" x="1731963" y="3257550"/>
          <p14:tracePt t="32127" x="1731963" y="3249613"/>
          <p14:tracePt t="32215" x="1739900" y="3249613"/>
          <p14:tracePt t="32247" x="1749425" y="3257550"/>
          <p14:tracePt t="32263" x="1757363" y="3257550"/>
          <p14:tracePt t="32271" x="1765300" y="3265488"/>
          <p14:tracePt t="32288" x="1774825" y="3282950"/>
          <p14:tracePt t="32302" x="1782763" y="3282950"/>
          <p14:tracePt t="32318" x="1808163" y="3300413"/>
          <p14:tracePt t="32335" x="1868488" y="3325813"/>
          <p14:tracePt t="32352" x="1903413" y="3343275"/>
          <p14:tracePt t="32368" x="1928813" y="3360738"/>
          <p14:tracePt t="32385" x="1963738" y="3368675"/>
          <p14:tracePt t="32402" x="1979613" y="3386138"/>
          <p14:tracePt t="32419" x="2022475" y="3394075"/>
          <p14:tracePt t="32435" x="2049463" y="3403600"/>
          <p14:tracePt t="32452" x="2082800" y="3403600"/>
          <p14:tracePt t="32468" x="2108200" y="3403600"/>
          <p14:tracePt t="32486" x="2117725" y="3403600"/>
          <p14:tracePt t="32502" x="2125663" y="3403600"/>
          <p14:tracePt t="32518" x="2143125" y="3403600"/>
          <p14:tracePt t="32927" x="2151063" y="3403600"/>
          <p14:tracePt t="32967" x="2151063" y="3394075"/>
          <p14:tracePt t="32991" x="2151063" y="3386138"/>
          <p14:tracePt t="33088" x="2151063" y="3378200"/>
          <p14:tracePt t="33191" x="2160588" y="3378200"/>
          <p14:tracePt t="33207" x="2168525" y="3378200"/>
          <p14:tracePt t="33215" x="2178050" y="3368675"/>
          <p14:tracePt t="33231" x="2185988" y="3368675"/>
          <p14:tracePt t="33240" x="2185988" y="3360738"/>
          <p14:tracePt t="33254" x="2193925" y="3360738"/>
          <p14:tracePt t="33271" x="2211388" y="3351213"/>
          <p14:tracePt t="33287" x="2211388" y="3343275"/>
          <p14:tracePt t="33304" x="2220913" y="3343275"/>
          <p14:tracePt t="33320" x="2236788" y="3335338"/>
          <p14:tracePt t="33338" x="2263775" y="3317875"/>
          <p14:tracePt t="33354" x="2279650" y="3317875"/>
          <p14:tracePt t="33370" x="2289175" y="3308350"/>
          <p14:tracePt t="33387" x="2297113" y="3300413"/>
          <p14:tracePt t="33404" x="2306638" y="3300413"/>
          <p14:tracePt t="33420" x="2322513" y="3282950"/>
          <p14:tracePt t="33437" x="2332038" y="3282950"/>
          <p14:tracePt t="33454" x="2339975" y="3282950"/>
          <p14:tracePt t="33504" x="2349500" y="3282950"/>
          <p14:tracePt t="33672" x="2357438" y="3282950"/>
          <p14:tracePt t="33696" x="2365375" y="3282950"/>
          <p14:tracePt t="33703" x="2374900" y="3282950"/>
          <p14:tracePt t="33711" x="2374900" y="3292475"/>
          <p14:tracePt t="33721" x="2382838" y="3292475"/>
          <p14:tracePt t="33738" x="2392363" y="3300413"/>
          <p14:tracePt t="33759" x="2400300" y="3300413"/>
          <p14:tracePt t="33776" x="2408238" y="3300413"/>
          <p14:tracePt t="33788" x="2417763" y="3300413"/>
          <p14:tracePt t="33805" x="2425700" y="3300413"/>
          <p14:tracePt t="33822" x="2435225" y="3300413"/>
          <p14:tracePt t="34008" x="2425700" y="3300413"/>
          <p14:tracePt t="34015" x="2417763" y="3300413"/>
          <p14:tracePt t="34024" x="2400300" y="3300413"/>
          <p14:tracePt t="34039" x="2382838" y="3300413"/>
          <p14:tracePt t="34055" x="2271713" y="3308350"/>
          <p14:tracePt t="34072" x="2211388" y="3335338"/>
          <p14:tracePt t="34090" x="2160588" y="3343275"/>
          <p14:tracePt t="34105" x="2143125" y="3351213"/>
          <p14:tracePt t="34122" x="2135188" y="3351213"/>
          <p14:tracePt t="34139" x="2125663" y="3351213"/>
          <p14:tracePt t="34408" x="2117725" y="3351213"/>
          <p14:tracePt t="34472" x="2108200" y="3351213"/>
          <p14:tracePt t="34496" x="2100263" y="3351213"/>
          <p14:tracePt t="34576" x="2092325" y="3351213"/>
          <p14:tracePt t="34600" x="2082800" y="3351213"/>
          <p14:tracePt t="34616" x="2074863" y="3351213"/>
          <p14:tracePt t="34752" x="2082800" y="3360738"/>
          <p14:tracePt t="34760" x="2082800" y="3368675"/>
          <p14:tracePt t="34774" x="2108200" y="3394075"/>
          <p14:tracePt t="34790" x="2178050" y="3446463"/>
          <p14:tracePt t="34807" x="2289175" y="3522663"/>
          <p14:tracePt t="34825" x="2597150" y="3694113"/>
          <p14:tracePt t="34840" x="2879725" y="3840163"/>
          <p14:tracePt t="34857" x="3189288" y="3986213"/>
          <p14:tracePt t="34874" x="3411538" y="4064000"/>
          <p14:tracePt t="34891" x="3635375" y="4157663"/>
          <p14:tracePt t="34907" x="3892550" y="4286250"/>
          <p14:tracePt t="34924" x="4089400" y="4397375"/>
          <p14:tracePt t="34941" x="4260850" y="4475163"/>
          <p14:tracePt t="34958" x="4371975" y="4525963"/>
          <p14:tracePt t="34974" x="4422775" y="4543425"/>
          <p14:tracePt t="34991" x="4432300" y="4551363"/>
          <p14:tracePt t="35088" x="4432300" y="4560888"/>
          <p14:tracePt t="35096" x="4414838" y="4560888"/>
          <p14:tracePt t="35108" x="4406900" y="4568825"/>
          <p14:tracePt t="35124" x="4346575" y="4586288"/>
          <p14:tracePt t="35141" x="4260850" y="4621213"/>
          <p14:tracePt t="35159" x="4140200" y="4679950"/>
          <p14:tracePt t="35175" x="3951288" y="4775200"/>
          <p14:tracePt t="35192" x="3471863" y="5014913"/>
          <p14:tracePt t="35208" x="3078163" y="5186363"/>
          <p14:tracePt t="35225" x="2735263" y="5322888"/>
          <p14:tracePt t="35241" x="2400300" y="5443538"/>
          <p14:tracePt t="35258" x="2039938" y="5564188"/>
          <p14:tracePt t="35275" x="1774825" y="5649913"/>
          <p14:tracePt t="35292" x="1585913" y="5708650"/>
          <p14:tracePt t="35308" x="1482725" y="5751513"/>
          <p14:tracePt t="35325" x="1449388" y="5768975"/>
          <p14:tracePt t="35341" x="1439863" y="5778500"/>
          <p14:tracePt t="35384" x="1439863" y="5768975"/>
          <p14:tracePt t="35392" x="1439863" y="5743575"/>
          <p14:tracePt t="35409" x="1465263" y="5665788"/>
          <p14:tracePt t="35426" x="1482725" y="5546725"/>
          <p14:tracePt t="35442" x="1517650" y="5392738"/>
          <p14:tracePt t="35458" x="1560513" y="5186363"/>
          <p14:tracePt t="35475" x="1620838" y="4894263"/>
          <p14:tracePt t="35492" x="1654175" y="4568825"/>
          <p14:tracePt t="35509" x="1663700" y="4311650"/>
          <p14:tracePt t="35525" x="1663700" y="4106863"/>
          <p14:tracePt t="35542" x="1689100" y="3917950"/>
          <p14:tracePt t="35559" x="1714500" y="3678238"/>
          <p14:tracePt t="35576" x="1714500" y="3565525"/>
          <p14:tracePt t="35592" x="1722438" y="3479800"/>
          <p14:tracePt t="35609" x="1731963" y="3436938"/>
          <p14:tracePt t="35626" x="1731963" y="3421063"/>
          <p14:tracePt t="35642" x="1731963" y="3411538"/>
          <p14:tracePt t="35676" x="1739900" y="3411538"/>
          <p14:tracePt t="35713" x="1739900" y="3403600"/>
          <p14:tracePt t="35728" x="1739900" y="3394075"/>
          <p14:tracePt t="35744" x="1739900" y="3386138"/>
          <p14:tracePt t="35768" x="1739900" y="3378200"/>
          <p14:tracePt t="35784" x="1739900" y="3368675"/>
          <p14:tracePt t="35792" x="1739900" y="3360738"/>
          <p14:tracePt t="35848" x="1749425" y="3360738"/>
          <p14:tracePt t="35856" x="1749425" y="3351213"/>
          <p14:tracePt t="36088" x="1757363" y="3351213"/>
          <p14:tracePt t="36120" x="1765300" y="3351213"/>
          <p14:tracePt t="36216" x="1774825" y="3351213"/>
          <p14:tracePt t="36224" x="1782763" y="3351213"/>
          <p14:tracePt t="36336" x="1792288" y="3351213"/>
          <p14:tracePt t="36408" x="1800225" y="3351213"/>
          <p14:tracePt t="36456" x="1808163" y="3351213"/>
          <p14:tracePt t="36489" x="1808163" y="3360738"/>
          <p14:tracePt t="36496" x="1817688" y="3360738"/>
          <p14:tracePt t="36560" x="1817688" y="3368675"/>
          <p14:tracePt t="36568" x="1825625" y="3368675"/>
          <p14:tracePt t="36608" x="1835150" y="3368675"/>
          <p14:tracePt t="36656" x="1835150" y="3378200"/>
          <p14:tracePt t="36688" x="1843088" y="3378200"/>
          <p14:tracePt t="36696" x="1843088" y="3386138"/>
          <p14:tracePt t="36720" x="1851025" y="3386138"/>
          <p14:tracePt t="36800" x="1860550" y="3386138"/>
          <p14:tracePt t="36896" x="1868488" y="3386138"/>
          <p14:tracePt t="36920" x="1878013" y="3386138"/>
          <p14:tracePt t="36936" x="1885950" y="3386138"/>
          <p14:tracePt t="36952" x="1885950" y="3394075"/>
          <p14:tracePt t="36960" x="1893888" y="3394075"/>
          <p14:tracePt t="36968" x="1911350" y="3394075"/>
          <p14:tracePt t="36979" x="1928813" y="3394075"/>
          <p14:tracePt t="36995" x="1989138" y="3411538"/>
          <p14:tracePt t="37012" x="2108200" y="3429000"/>
          <p14:tracePt t="37028" x="2271713" y="3436938"/>
          <p14:tracePt t="37046" x="2443163" y="3436938"/>
          <p14:tracePt t="37062" x="2597150" y="3436938"/>
          <p14:tracePt t="37079" x="2743200" y="3454400"/>
          <p14:tracePt t="37096" x="2965450" y="3506788"/>
          <p14:tracePt t="37113" x="3163888" y="3565525"/>
          <p14:tracePt t="37129" x="3403600" y="3608388"/>
          <p14:tracePt t="37146" x="3668713" y="3651250"/>
          <p14:tracePt t="37162" x="3925888" y="3678238"/>
          <p14:tracePt t="37179" x="4157663" y="3721100"/>
          <p14:tracePt t="37196" x="4364038" y="3746500"/>
          <p14:tracePt t="37212" x="4543425" y="3789363"/>
          <p14:tracePt t="37229" x="4664075" y="3832225"/>
          <p14:tracePt t="37247" x="4783138" y="3883025"/>
          <p14:tracePt t="37262" x="4921250" y="3943350"/>
          <p14:tracePt t="37279" x="5040313" y="4011613"/>
          <p14:tracePt t="37296" x="5168900" y="4079875"/>
          <p14:tracePt t="37313" x="5221288" y="4097338"/>
          <p14:tracePt t="37329" x="5246688" y="4106863"/>
          <p14:tracePt t="37346" x="5246688" y="4114800"/>
          <p14:tracePt t="37363" x="5254625" y="4114800"/>
          <p14:tracePt t="37380" x="5254625" y="4122738"/>
          <p14:tracePt t="37424" x="5254625" y="4132263"/>
          <p14:tracePt t="38001" x="5254625" y="4140200"/>
          <p14:tracePt t="38048" x="5254625" y="4149725"/>
          <p14:tracePt t="38056" x="5246688" y="4149725"/>
          <p14:tracePt t="38081" x="5237163" y="4149725"/>
          <p14:tracePt t="38088" x="5229225" y="4149725"/>
          <p14:tracePt t="38137" x="5221288" y="4149725"/>
          <p14:tracePt t="38185" x="5211763" y="4149725"/>
          <p14:tracePt t="38201" x="5211763" y="4157663"/>
          <p14:tracePt t="38209" x="5203825" y="4157663"/>
          <p14:tracePt t="38217" x="5194300" y="4157663"/>
          <p14:tracePt t="38231" x="5186363" y="4157663"/>
          <p14:tracePt t="38248" x="5143500" y="4175125"/>
          <p14:tracePt t="38266" x="5092700" y="4183063"/>
          <p14:tracePt t="38281" x="5014913" y="4200525"/>
          <p14:tracePt t="38298" x="4894263" y="4208463"/>
          <p14:tracePt t="38315" x="4722813" y="4217988"/>
          <p14:tracePt t="38332" x="4568825" y="4217988"/>
          <p14:tracePt t="38348" x="4432300" y="4225925"/>
          <p14:tracePt t="38365" x="4321175" y="4243388"/>
          <p14:tracePt t="38382" x="4278313" y="4251325"/>
          <p14:tracePt t="38399" x="4260850" y="4251325"/>
          <p14:tracePt t="38415" x="4243388" y="4251325"/>
          <p14:tracePt t="38433" x="4235450" y="4251325"/>
          <p14:tracePt t="38449" x="4225925" y="4251325"/>
          <p14:tracePt t="38466" x="4217988" y="4251325"/>
          <p14:tracePt t="38482" x="4192588" y="4235450"/>
          <p14:tracePt t="38499" x="4157663" y="4225925"/>
          <p14:tracePt t="38516" x="4132263" y="4217988"/>
          <p14:tracePt t="38533" x="4097338" y="4208463"/>
          <p14:tracePt t="38549" x="4064000" y="4192588"/>
          <p14:tracePt t="38566" x="3978275" y="4175125"/>
          <p14:tracePt t="38582" x="3865563" y="4157663"/>
          <p14:tracePt t="38600" x="3736975" y="4157663"/>
          <p14:tracePt t="38615" x="3617913" y="4149725"/>
          <p14:tracePt t="38632" x="3386138" y="4149725"/>
          <p14:tracePt t="38649" x="3179763" y="4149725"/>
          <p14:tracePt t="38667" x="2940050" y="4149725"/>
          <p14:tracePt t="38682" x="2682875" y="4149725"/>
          <p14:tracePt t="38699" x="2443163" y="4149725"/>
          <p14:tracePt t="38716" x="2228850" y="4149725"/>
          <p14:tracePt t="38733" x="2022475" y="4149725"/>
          <p14:tracePt t="38749" x="1817688" y="4149725"/>
          <p14:tracePt t="38766" x="1620838" y="4149725"/>
          <p14:tracePt t="38782" x="1474788" y="4183063"/>
          <p14:tracePt t="38800" x="1371600" y="4192588"/>
          <p14:tracePt t="38816" x="1336675" y="4217988"/>
          <p14:tracePt t="38833" x="1311275" y="4217988"/>
          <p14:tracePt t="38849" x="1303338" y="4235450"/>
          <p14:tracePt t="38867" x="1293813" y="4235450"/>
          <p14:tracePt t="38883" x="1285875" y="4243388"/>
          <p14:tracePt t="38900" x="1277938" y="4251325"/>
          <p14:tracePt t="38916" x="1260475" y="4268788"/>
          <p14:tracePt t="38934" x="1243013" y="4294188"/>
          <p14:tracePt t="38949" x="1217613" y="4321175"/>
          <p14:tracePt t="38966" x="1200150" y="4346575"/>
          <p14:tracePt t="38983" x="1174750" y="4371975"/>
          <p14:tracePt t="39000" x="1165225" y="4389438"/>
          <p14:tracePt t="39017" x="1165225" y="4406900"/>
          <p14:tracePt t="39033" x="1165225" y="4414838"/>
          <p14:tracePt t="39067" x="1165225" y="4432300"/>
          <p14:tracePt t="39083" x="1174750" y="4440238"/>
          <p14:tracePt t="39100" x="1192213" y="4449763"/>
          <p14:tracePt t="39117" x="1217613" y="4457700"/>
          <p14:tracePt t="39134" x="1260475" y="4475163"/>
          <p14:tracePt t="39150" x="1320800" y="4483100"/>
          <p14:tracePt t="39167" x="1371600" y="4492625"/>
          <p14:tracePt t="39183" x="1406525" y="4500563"/>
          <p14:tracePt t="39201" x="1449388" y="4500563"/>
          <p14:tracePt t="39217" x="1465263" y="4500563"/>
          <p14:tracePt t="39234" x="1474788" y="4500563"/>
          <p14:tracePt t="39250" x="1482725" y="4500563"/>
          <p14:tracePt t="39473" x="1492250" y="4500563"/>
          <p14:tracePt t="39553" x="1500188" y="4500563"/>
          <p14:tracePt t="39561" x="1500188" y="4492625"/>
          <p14:tracePt t="39577" x="1508125" y="4492625"/>
          <p14:tracePt t="39585" x="1525588" y="4483100"/>
          <p14:tracePt t="39602" x="1560513" y="4475163"/>
          <p14:tracePt t="39618" x="1628775" y="4465638"/>
          <p14:tracePt t="39635" x="1749425" y="4465638"/>
          <p14:tracePt t="39651" x="1893888" y="4465638"/>
          <p14:tracePt t="39668" x="2057400" y="4457700"/>
          <p14:tracePt t="39685" x="2220913" y="4449763"/>
          <p14:tracePt t="39702" x="2392363" y="4449763"/>
          <p14:tracePt t="39718" x="2536825" y="4449763"/>
          <p14:tracePt t="39735" x="2674938" y="4449763"/>
          <p14:tracePt t="39751" x="2778125" y="4449763"/>
          <p14:tracePt t="39769" x="2922588" y="4449763"/>
          <p14:tracePt t="39785" x="3008313" y="4449763"/>
          <p14:tracePt t="39801" x="3128963" y="4449763"/>
          <p14:tracePt t="39818" x="3257550" y="4449763"/>
          <p14:tracePt t="39836" x="3411538" y="4457700"/>
          <p14:tracePt t="39852" x="3557588" y="4457700"/>
          <p14:tracePt t="39869" x="3668713" y="4475163"/>
          <p14:tracePt t="39885" x="3763963" y="4483100"/>
          <p14:tracePt t="39902" x="3840163" y="4492625"/>
          <p14:tracePt t="39918" x="3875088" y="4492625"/>
          <p14:tracePt t="39935" x="3883025" y="4492625"/>
          <p14:tracePt t="40281" x="3875088" y="4492625"/>
          <p14:tracePt t="40321" x="3865563" y="4492625"/>
          <p14:tracePt t="40346" x="3857625" y="4492625"/>
          <p14:tracePt t="40353" x="3857625" y="4483100"/>
          <p14:tracePt t="40361" x="3849688" y="4483100"/>
          <p14:tracePt t="40370" x="3840163" y="4483100"/>
          <p14:tracePt t="40393" x="3832225" y="4475163"/>
          <p14:tracePt t="40409" x="3822700" y="4475163"/>
          <p14:tracePt t="40419" x="3822700" y="4465638"/>
          <p14:tracePt t="40437" x="3814763" y="4457700"/>
          <p14:tracePt t="40453" x="3797300" y="4449763"/>
          <p14:tracePt t="40486" x="3789363" y="4440238"/>
          <p14:tracePt t="40849" x="3797300" y="4440238"/>
          <p14:tracePt t="40857" x="3806825" y="4440238"/>
          <p14:tracePt t="42194" x="3806825" y="4432300"/>
          <p14:tracePt t="42306" x="3806825" y="4422775"/>
          <p14:tracePt t="42858" x="3806825" y="4414838"/>
          <p14:tracePt t="42874" x="3806825" y="4406900"/>
          <p14:tracePt t="42882" x="3806825" y="4389438"/>
          <p14:tracePt t="42892" x="3806825" y="4371975"/>
          <p14:tracePt t="42908" x="3779838" y="4337050"/>
          <p14:tracePt t="42925" x="3754438" y="4294188"/>
          <p14:tracePt t="42943" x="3746500" y="4278313"/>
          <p14:tracePt t="42959" x="3729038" y="4268788"/>
          <p14:tracePt t="43010" x="3729038" y="4260850"/>
          <p14:tracePt t="43018" x="3729038" y="4251325"/>
          <p14:tracePt t="43034" x="3729038" y="4243388"/>
          <p14:tracePt t="43050" x="3729038" y="4225925"/>
          <p14:tracePt t="43059" x="3729038" y="4208463"/>
          <p14:tracePt t="43075" x="3721100" y="4175125"/>
          <p14:tracePt t="43093" x="3711575" y="4149725"/>
          <p14:tracePt t="43109" x="3711575" y="4122738"/>
          <p14:tracePt t="43126" x="3711575" y="4106863"/>
          <p14:tracePt t="43143" x="3711575" y="4089400"/>
          <p14:tracePt t="43160" x="3721100" y="4071938"/>
          <p14:tracePt t="43176" x="3721100" y="4064000"/>
          <p14:tracePt t="43192" x="3721100" y="4046538"/>
          <p14:tracePt t="43209" x="3711575" y="4037013"/>
          <p14:tracePt t="43227" x="3711575" y="4021138"/>
          <p14:tracePt t="43259" x="3711575" y="4003675"/>
          <p14:tracePt t="43314" x="3703638" y="4003675"/>
          <p14:tracePt t="43330" x="3703638" y="3994150"/>
          <p14:tracePt t="43338" x="3694113" y="3994150"/>
          <p14:tracePt t="43354" x="3686175" y="3994150"/>
          <p14:tracePt t="43370" x="3668713" y="3986213"/>
          <p14:tracePt t="43378" x="3660775" y="3978275"/>
          <p14:tracePt t="43393" x="3643313" y="3978275"/>
          <p14:tracePt t="43410" x="3617913" y="3968750"/>
          <p14:tracePt t="43427" x="3608388" y="3960813"/>
          <p14:tracePt t="43443" x="3608388" y="3951288"/>
          <p14:tracePt t="43460" x="3608388" y="3943350"/>
          <p14:tracePt t="43476" x="3608388" y="3935413"/>
          <p14:tracePt t="43510" x="3608388" y="3917950"/>
          <p14:tracePt t="43526" x="3625850" y="3908425"/>
          <p14:tracePt t="43543" x="3643313" y="3883025"/>
          <p14:tracePt t="43560" x="3660775" y="3857625"/>
          <p14:tracePt t="43577" x="3686175" y="3822700"/>
          <p14:tracePt t="43593" x="3746500" y="3746500"/>
          <p14:tracePt t="43610" x="3763963" y="3694113"/>
          <p14:tracePt t="43628" x="3771900" y="3668713"/>
          <p14:tracePt t="43643" x="3779838" y="3635375"/>
          <p14:tracePt t="43660" x="3789363" y="3600450"/>
          <p14:tracePt t="43677" x="3789363" y="3557588"/>
          <p14:tracePt t="43694" x="3789363" y="3514725"/>
          <p14:tracePt t="43710" x="3789363" y="3471863"/>
          <p14:tracePt t="43727" x="3779838" y="3454400"/>
          <p14:tracePt t="43744" x="3678238" y="3454400"/>
          <p14:tracePt t="43762" x="3360738" y="3454400"/>
          <p14:tracePt t="43777" x="3232150" y="3454400"/>
          <p14:tracePt t="43794" x="2846388" y="3497263"/>
          <p14:tracePt t="43810" x="2589213" y="3540125"/>
          <p14:tracePt t="43828" x="2332038" y="3557588"/>
          <p14:tracePt t="43844" x="2117725" y="3600450"/>
          <p14:tracePt t="43860" x="1928813" y="3635375"/>
          <p14:tracePt t="43878" x="1808163" y="3660775"/>
          <p14:tracePt t="43895" x="1757363" y="3678238"/>
          <p14:tracePt t="43911" x="1731963" y="3678238"/>
          <p14:tracePt t="43927" x="1722438" y="3686175"/>
          <p14:tracePt t="43944" x="1714500" y="3686175"/>
          <p14:tracePt t="43962" x="1706563" y="3694113"/>
          <p14:tracePt t="44058" x="1697038" y="3694113"/>
          <p14:tracePt t="44074" x="1689100" y="3694113"/>
          <p14:tracePt t="44090" x="1679575" y="3694113"/>
          <p14:tracePt t="44098" x="1671638" y="3703638"/>
          <p14:tracePt t="44111" x="1646238" y="3703638"/>
          <p14:tracePt t="44129" x="1585913" y="3703638"/>
          <p14:tracePt t="44145" x="1492250" y="3711575"/>
          <p14:tracePt t="44162" x="1371600" y="3711575"/>
          <p14:tracePt t="44178" x="1303338" y="3711575"/>
          <p14:tracePt t="44196" x="1250950" y="3711575"/>
          <p14:tracePt t="44212" x="1225550" y="3678238"/>
          <p14:tracePt t="44228" x="1217613" y="3635375"/>
          <p14:tracePt t="44245" x="1217613" y="3582988"/>
          <p14:tracePt t="44263" x="1235075" y="3540125"/>
          <p14:tracePt t="44278" x="1268413" y="3506788"/>
          <p14:tracePt t="44295" x="1293813" y="3489325"/>
          <p14:tracePt t="44311" x="1328738" y="3479800"/>
          <p14:tracePt t="44329" x="1354138" y="3471863"/>
          <p14:tracePt t="44345" x="1397000" y="3471863"/>
          <p14:tracePt t="44347" x="1422400" y="3471863"/>
          <p14:tracePt t="44362" x="1492250" y="3471863"/>
          <p14:tracePt t="44378" x="1593850" y="3471863"/>
          <p14:tracePt t="44396" x="1689100" y="3471863"/>
          <p14:tracePt t="44412" x="1774825" y="3497263"/>
          <p14:tracePt t="44428" x="1843088" y="3549650"/>
          <p14:tracePt t="44445" x="1878013" y="3575050"/>
          <p14:tracePt t="44463" x="1893888" y="3625850"/>
          <p14:tracePt t="44479" x="1911350" y="3668713"/>
          <p14:tracePt t="44495" x="1928813" y="3729038"/>
          <p14:tracePt t="44512" x="1936750" y="3806825"/>
          <p14:tracePt t="44530" x="1963738" y="3943350"/>
          <p14:tracePt t="44545" x="1971675" y="3986213"/>
          <p14:tracePt t="44562" x="1997075" y="4132263"/>
          <p14:tracePt t="44579" x="2014538" y="4243388"/>
          <p14:tracePt t="44596" x="2049463" y="4364038"/>
          <p14:tracePt t="44613" x="2082800" y="4457700"/>
          <p14:tracePt t="44629" x="2117725" y="4551363"/>
          <p14:tracePt t="44645" x="2135188" y="4611688"/>
          <p14:tracePt t="44663" x="2143125" y="4664075"/>
          <p14:tracePt t="44679" x="2151063" y="4706938"/>
          <p14:tracePt t="44696" x="2151063" y="4749800"/>
          <p14:tracePt t="44712" x="2151063" y="4800600"/>
          <p14:tracePt t="44730" x="2151063" y="4878388"/>
          <p14:tracePt t="44746" x="2151063" y="4929188"/>
          <p14:tracePt t="44763" x="2135188" y="4979988"/>
          <p14:tracePt t="44779" x="2117725" y="5014913"/>
          <p14:tracePt t="44797" x="2092325" y="5057775"/>
          <p14:tracePt t="44813" x="2049463" y="5118100"/>
          <p14:tracePt t="44829" x="2022475" y="5160963"/>
          <p14:tracePt t="44846" x="1989138" y="5203825"/>
          <p14:tracePt t="44864" x="1946275" y="5229225"/>
          <p14:tracePt t="44880" x="1928813" y="5237163"/>
          <p14:tracePt t="44896" x="1911350" y="5246688"/>
          <p14:tracePt t="44913" x="1893888" y="5246688"/>
          <p14:tracePt t="44931" x="1878013" y="5246688"/>
          <p14:tracePt t="44947" x="1860550" y="5246688"/>
          <p14:tracePt t="45218" x="1860550" y="5237163"/>
          <p14:tracePt t="45258" x="1868488" y="5237163"/>
          <p14:tracePt t="45266" x="1868488" y="5229225"/>
          <p14:tracePt t="45291" x="1868488" y="5221288"/>
          <p14:tracePt t="45298" x="1878013" y="5221288"/>
          <p14:tracePt t="45314" x="1885950" y="5221288"/>
          <p14:tracePt t="45330" x="1893888" y="5221288"/>
          <p14:tracePt t="45338" x="1903413" y="5221288"/>
          <p14:tracePt t="45347" x="1911350" y="5211763"/>
          <p14:tracePt t="45365" x="1936750" y="5211763"/>
          <p14:tracePt t="45381" x="1979613" y="5203825"/>
          <p14:tracePt t="45398" x="2049463" y="5168900"/>
          <p14:tracePt t="45414" x="2168525" y="5135563"/>
          <p14:tracePt t="45431" x="2297113" y="5092700"/>
          <p14:tracePt t="45447" x="2408238" y="5040313"/>
          <p14:tracePt t="45464" x="2528888" y="4989513"/>
          <p14:tracePt t="45481" x="2640013" y="4929188"/>
          <p14:tracePt t="45498" x="2836863" y="4808538"/>
          <p14:tracePt t="45515" x="2982913" y="4697413"/>
          <p14:tracePt t="45531" x="3136900" y="4586288"/>
          <p14:tracePt t="45548" x="3292475" y="4483100"/>
          <p14:tracePt t="45565" x="3463925" y="4389438"/>
          <p14:tracePt t="45581" x="3600450" y="4311650"/>
          <p14:tracePt t="45598" x="3711575" y="4235450"/>
          <p14:tracePt t="45615" x="3806825" y="4132263"/>
          <p14:tracePt t="45632" x="3900488" y="4011613"/>
          <p14:tracePt t="45648" x="3968750" y="3883025"/>
          <p14:tracePt t="45664" x="4021138" y="3763963"/>
          <p14:tracePt t="45681" x="4054475" y="3660775"/>
          <p14:tracePt t="45699" x="4071938" y="3575050"/>
          <p14:tracePt t="45715" x="4071938" y="3540125"/>
          <p14:tracePt t="45731" x="4071938" y="3497263"/>
          <p14:tracePt t="45748" x="4071938" y="3454400"/>
          <p14:tracePt t="45766" x="4097338" y="3421063"/>
          <p14:tracePt t="45782" x="4106863" y="3378200"/>
          <p14:tracePt t="45798" x="4114800" y="3351213"/>
          <p14:tracePt t="45815" x="4114800" y="3335338"/>
          <p14:tracePt t="45832" x="4114800" y="3325813"/>
          <p14:tracePt t="45848" x="4114800" y="3317875"/>
          <p14:tracePt t="45850" x="4114800" y="3308350"/>
          <p14:tracePt t="45867" x="4114800" y="3300413"/>
          <p14:tracePt t="45882" x="4106863" y="3282950"/>
          <p14:tracePt t="45900" x="4089400" y="3282950"/>
          <p14:tracePt t="45916" x="4071938" y="3275013"/>
          <p14:tracePt t="45932" x="4054475" y="3265488"/>
          <p14:tracePt t="45949" x="4029075" y="3265488"/>
          <p14:tracePt t="45966" x="3994150" y="3265488"/>
          <p14:tracePt t="45982" x="3960813" y="3265488"/>
          <p14:tracePt t="45999" x="3917950" y="3265488"/>
          <p14:tracePt t="46015" x="3875088" y="3265488"/>
          <p14:tracePt t="46033" x="3822700" y="3265488"/>
          <p14:tracePt t="46049" x="3771900" y="3265488"/>
          <p14:tracePt t="46065" x="3736975" y="3265488"/>
          <p14:tracePt t="46082" x="3678238" y="3282950"/>
          <p14:tracePt t="46100" x="3643313" y="3282950"/>
          <p14:tracePt t="46116" x="3617913" y="3292475"/>
          <p14:tracePt t="46132" x="3592513" y="3300413"/>
          <p14:tracePt t="46149" x="3575050" y="3308350"/>
          <p14:tracePt t="46167" x="3532188" y="3325813"/>
          <p14:tracePt t="46183" x="3497263" y="3343275"/>
          <p14:tracePt t="46199" x="3446463" y="3351213"/>
          <p14:tracePt t="46216" x="3394075" y="3378200"/>
          <p14:tracePt t="46234" x="3343275" y="3386138"/>
          <p14:tracePt t="46249" x="3292475" y="3411538"/>
          <p14:tracePt t="46266" x="3214688" y="3446463"/>
          <p14:tracePt t="46283" x="3171825" y="3463925"/>
          <p14:tracePt t="46300" x="3121025" y="3489325"/>
          <p14:tracePt t="46316" x="3086100" y="3522663"/>
          <p14:tracePt t="46333" x="3043238" y="3557588"/>
          <p14:tracePt t="46349" x="2982913" y="3608388"/>
          <p14:tracePt t="46367" x="2932113" y="3660775"/>
          <p14:tracePt t="46383" x="2871788" y="3711575"/>
          <p14:tracePt t="46400" x="2786063" y="3771900"/>
          <p14:tracePt t="46416" x="2717800" y="3832225"/>
          <p14:tracePt t="46434" x="2640013" y="3900488"/>
          <p14:tracePt t="46450" x="2563813" y="3994150"/>
          <p14:tracePt t="46467" x="2468563" y="4175125"/>
          <p14:tracePt t="46483" x="2417763" y="4286250"/>
          <p14:tracePt t="46501" x="2382838" y="4379913"/>
          <p14:tracePt t="46517" x="2365375" y="4483100"/>
          <p14:tracePt t="46533" x="2357438" y="4594225"/>
          <p14:tracePt t="46550" x="2357438" y="4732338"/>
          <p14:tracePt t="46567" x="2392363" y="4886325"/>
          <p14:tracePt t="46583" x="2460625" y="5092700"/>
          <p14:tracePt t="46600" x="2546350" y="5297488"/>
          <p14:tracePt t="46617" x="2614613" y="5443538"/>
          <p14:tracePt t="46634" x="2708275" y="5572125"/>
          <p14:tracePt t="46650" x="2735263" y="5607050"/>
          <p14:tracePt t="46667" x="2846388" y="5708650"/>
          <p14:tracePt t="46684" x="2932113" y="5786438"/>
          <p14:tracePt t="46701" x="3025775" y="5854700"/>
          <p14:tracePt t="46717" x="3128963" y="5915025"/>
          <p14:tracePt t="46734" x="3222625" y="5940425"/>
          <p14:tracePt t="46750" x="3300413" y="5957888"/>
          <p14:tracePt t="46768" x="3351213" y="5975350"/>
          <p14:tracePt t="46784" x="3368675" y="5975350"/>
          <p14:tracePt t="46800" x="3386138" y="5975350"/>
          <p14:tracePt t="46817" x="3394075" y="5975350"/>
          <p14:tracePt t="46835" x="3411538" y="5975350"/>
          <p14:tracePt t="46851" x="3421063" y="5975350"/>
          <p14:tracePt t="46867" x="3429000" y="5975350"/>
          <p14:tracePt t="46884" x="3436938" y="5975350"/>
          <p14:tracePt t="46902" x="3446463" y="5975350"/>
          <p14:tracePt t="46917" x="3454400" y="5975350"/>
          <p14:tracePt t="46934" x="3454400" y="5965825"/>
          <p14:tracePt t="46963" x="3463925" y="5957888"/>
          <p14:tracePt t="47003" x="3463925" y="5949950"/>
          <p14:tracePt t="47035" x="3463925" y="5940425"/>
          <p14:tracePt t="47043" x="3454400" y="5940425"/>
          <p14:tracePt t="47052" x="3446463" y="5932488"/>
          <p14:tracePt t="47068" x="3429000" y="5907088"/>
          <p14:tracePt t="47084" x="3394075" y="5880100"/>
          <p14:tracePt t="47101" x="3351213" y="5854700"/>
          <p14:tracePt t="47119" x="3308350" y="5821363"/>
          <p14:tracePt t="47134" x="3257550" y="5768975"/>
          <p14:tracePt t="47152" x="3206750" y="5718175"/>
          <p14:tracePt t="47168" x="3136900" y="5649913"/>
          <p14:tracePt t="47185" x="3094038" y="5589588"/>
          <p14:tracePt t="47201" x="3068638" y="5554663"/>
          <p14:tracePt t="47219" x="3060700" y="5511800"/>
          <p14:tracePt t="47235" x="3051175" y="5494338"/>
          <p14:tracePt t="47252" x="3043238" y="5468938"/>
          <p14:tracePt t="47268" x="3035300" y="5451475"/>
          <p14:tracePt t="47285" x="3035300" y="5435600"/>
          <p14:tracePt t="47302" x="3025775" y="5426075"/>
          <p14:tracePt t="47319" x="3025775" y="5408613"/>
          <p14:tracePt t="47335" x="3025775" y="5392738"/>
          <p14:tracePt t="47352" x="3025775" y="5383213"/>
          <p14:tracePt t="47368" x="3025775" y="5365750"/>
          <p14:tracePt t="47386" x="3025775" y="5357813"/>
          <p14:tracePt t="47419" x="3035300" y="5357813"/>
          <p14:tracePt t="47435" x="3035300" y="5365750"/>
          <p14:tracePt t="47443" x="3043238" y="5375275"/>
          <p14:tracePt t="47459" x="3051175" y="5383213"/>
          <p14:tracePt t="47475" x="3060700" y="5392738"/>
          <p14:tracePt t="47499" x="3060700" y="5400675"/>
          <p14:tracePt t="47507" x="3068638" y="5408613"/>
          <p14:tracePt t="47520" x="3068638" y="5418138"/>
          <p14:tracePt t="47535" x="3078163" y="5418138"/>
          <p14:tracePt t="47553" x="3078163" y="5426075"/>
          <p14:tracePt t="47569" x="3078163" y="5435600"/>
          <p14:tracePt t="47731" x="3078163" y="5443538"/>
          <p14:tracePt t="47739" x="3086100" y="5443538"/>
          <p14:tracePt t="47755" x="3086100" y="5451475"/>
          <p14:tracePt t="47769" x="3094038" y="5451475"/>
          <p14:tracePt t="47827" x="3103563" y="5451475"/>
          <p14:tracePt t="47875" x="3111500" y="5451475"/>
          <p14:tracePt t="47883" x="3111500" y="5435600"/>
          <p14:tracePt t="47891" x="3121025" y="5426075"/>
          <p14:tracePt t="47904" x="3121025" y="5408613"/>
          <p14:tracePt t="47920" x="3154363" y="5340350"/>
          <p14:tracePt t="47936" x="3197225" y="5211763"/>
          <p14:tracePt t="47953" x="3214688" y="5032375"/>
          <p14:tracePt t="47971" x="3214688" y="4783138"/>
          <p14:tracePt t="47986" x="3214688" y="4706938"/>
          <p14:tracePt t="48004" x="3214688" y="4500563"/>
          <p14:tracePt t="48020" x="3214688" y="4406900"/>
          <p14:tracePt t="48037" x="3214688" y="4311650"/>
          <p14:tracePt t="48053" x="3214688" y="4183063"/>
          <p14:tracePt t="48070" x="3214688" y="4054475"/>
          <p14:tracePt t="48087" x="3214688" y="3943350"/>
          <p14:tracePt t="48104" x="3214688" y="3806825"/>
          <p14:tracePt t="48120" x="3206750" y="3686175"/>
          <p14:tracePt t="48137" x="3206750" y="3617913"/>
          <p14:tracePt t="48153" x="3206750" y="3557588"/>
          <p14:tracePt t="48172" x="3206750" y="3497263"/>
          <p14:tracePt t="48187" x="3206750" y="3454400"/>
          <p14:tracePt t="48204" x="3206750" y="3429000"/>
          <p14:tracePt t="48221" x="3206750" y="3411538"/>
          <p14:tracePt t="48238" x="3197225" y="3403600"/>
          <p14:tracePt t="48254" x="3197225" y="3394075"/>
          <p14:tracePt t="48272" x="3197225" y="3386138"/>
          <p14:tracePt t="48305" x="3189288" y="3378200"/>
          <p14:tracePt t="48320" x="3189288" y="3368675"/>
          <p14:tracePt t="48337" x="3189288" y="3351213"/>
          <p14:tracePt t="48483" x="3189288" y="3360738"/>
          <p14:tracePt t="48491" x="3189288" y="3368675"/>
          <p14:tracePt t="48505" x="3189288" y="3394075"/>
          <p14:tracePt t="48521" x="3179763" y="3454400"/>
          <p14:tracePt t="48538" x="3171825" y="3557588"/>
          <p14:tracePt t="48556" x="3121025" y="3771900"/>
          <p14:tracePt t="48571" x="3078163" y="3960813"/>
          <p14:tracePt t="48588" x="3035300" y="4183063"/>
          <p14:tracePt t="48605" x="3025775" y="4440238"/>
          <p14:tracePt t="48622" x="3025775" y="4654550"/>
          <p14:tracePt t="48638" x="3025775" y="4826000"/>
          <p14:tracePt t="48655" x="3060700" y="4964113"/>
          <p14:tracePt t="48671" x="3094038" y="5083175"/>
          <p14:tracePt t="48689" x="3128963" y="5194300"/>
          <p14:tracePt t="48705" x="3163888" y="5280025"/>
          <p14:tracePt t="48721" x="3189288" y="5332413"/>
          <p14:tracePt t="48738" x="3214688" y="5365750"/>
          <p14:tracePt t="48756" x="3232150" y="5408613"/>
          <p14:tracePt t="48772" x="3249613" y="5443538"/>
          <p14:tracePt t="48788" x="3249613" y="5468938"/>
          <p14:tracePt t="48805" x="3257550" y="5494338"/>
          <p14:tracePt t="48822" x="3265488" y="5521325"/>
          <p14:tracePt t="48838" x="3265488" y="5529263"/>
          <p14:tracePt t="49116" x="3275013" y="5529263"/>
          <p14:tracePt t="49131" x="3275013" y="5521325"/>
          <p14:tracePt t="49147" x="3282950" y="5521325"/>
          <p14:tracePt t="49164" x="3282950" y="5511800"/>
          <p14:tracePt t="49171" x="3282950" y="5503863"/>
          <p14:tracePt t="49187" x="3282950" y="5494338"/>
          <p14:tracePt t="49203" x="3282950" y="5486400"/>
          <p14:tracePt t="49211" x="3282950" y="5468938"/>
          <p14:tracePt t="49223" x="3282950" y="5461000"/>
          <p14:tracePt t="49239" x="3282950" y="5418138"/>
          <p14:tracePt t="49257" x="3275013" y="5340350"/>
          <p14:tracePt t="49273" x="3214688" y="5178425"/>
          <p14:tracePt t="49290" x="3146425" y="5049838"/>
          <p14:tracePt t="49306" x="3111500" y="4979988"/>
          <p14:tracePt t="49324" x="3051175" y="4894263"/>
          <p14:tracePt t="49340" x="3008313" y="4835525"/>
          <p14:tracePt t="49356" x="2957513" y="4749800"/>
          <p14:tracePt t="49373" x="2897188" y="4664075"/>
          <p14:tracePt t="49391" x="2811463" y="4525963"/>
          <p14:tracePt t="49406" x="2717800" y="4364038"/>
          <p14:tracePt t="49423" x="2632075" y="4217988"/>
          <p14:tracePt t="49440" x="2563813" y="4079875"/>
          <p14:tracePt t="49457" x="2486025" y="3960813"/>
          <p14:tracePt t="49473" x="2417763" y="3865563"/>
          <p14:tracePt t="49490" x="2349500" y="3789363"/>
          <p14:tracePt t="49507" x="2246313" y="3694113"/>
          <p14:tracePt t="49525" x="2168525" y="3651250"/>
          <p14:tracePt t="49540" x="2117725" y="3625850"/>
          <p14:tracePt t="49557" x="2100263" y="3608388"/>
          <p14:tracePt t="49573" x="2082800" y="3592513"/>
          <p14:tracePt t="49591" x="2108200" y="3592513"/>
          <p14:tracePt t="49607" x="2211388" y="3592513"/>
          <p14:tracePt t="49623" x="2425700" y="3592513"/>
          <p14:tracePt t="49640" x="2794000" y="3600450"/>
          <p14:tracePt t="49658" x="3335338" y="3608388"/>
          <p14:tracePt t="49674" x="3960813" y="3608388"/>
          <p14:tracePt t="49690" x="4757738" y="3608388"/>
          <p14:tracePt t="49707" x="6103938" y="3608388"/>
          <p14:tracePt t="49724" x="6840538" y="3608388"/>
          <p14:tracePt t="49741" x="7251700" y="3600450"/>
          <p14:tracePt t="49757" x="7423150" y="3575050"/>
          <p14:tracePt t="49774" x="7475538" y="3575050"/>
          <p14:tracePt t="49792" x="7483475" y="3575050"/>
          <p14:tracePt t="49807" x="7483475" y="3557588"/>
          <p14:tracePt t="49824" x="7450138" y="3540125"/>
          <p14:tracePt t="49840" x="7372350" y="3497263"/>
          <p14:tracePt t="49858" x="7286625" y="3454400"/>
          <p14:tracePt t="49874" x="7243763" y="3436938"/>
          <p14:tracePt t="49877" x="7226300" y="3429000"/>
          <p14:tracePt t="49891" x="7208838" y="3429000"/>
          <p14:tracePt t="49908" x="7192963" y="3411538"/>
          <p14:tracePt t="49925" x="7183438" y="3411538"/>
          <p14:tracePt t="50076" x="7183438" y="3403600"/>
          <p14:tracePt t="50092" x="7175500" y="3403600"/>
          <p14:tracePt t="50107" x="7158038" y="3403600"/>
          <p14:tracePt t="50116" x="7132638" y="3403600"/>
          <p14:tracePt t="50125" x="7097713" y="3403600"/>
          <p14:tracePt t="50141" x="6978650" y="3411538"/>
          <p14:tracePt t="50159" x="6815138" y="3446463"/>
          <p14:tracePt t="50175" x="6643688" y="3471863"/>
          <p14:tracePt t="50191" x="6464300" y="3514725"/>
          <p14:tracePt t="50208" x="6283325" y="3540125"/>
          <p14:tracePt t="50226" x="6094413" y="3565525"/>
          <p14:tracePt t="50241" x="5940425" y="3582988"/>
          <p14:tracePt t="50258" x="5837238" y="3582988"/>
          <p14:tracePt t="50275" x="5786438" y="3582988"/>
          <p14:tracePt t="50293" x="5751513" y="3582988"/>
          <p14:tracePt t="50372" x="5768975" y="3582988"/>
          <p14:tracePt t="50380" x="5794375" y="3575050"/>
          <p14:tracePt t="50392" x="5837238" y="3565525"/>
          <p14:tracePt t="50409" x="5975350" y="3549650"/>
          <p14:tracePt t="50425" x="6172200" y="3540125"/>
          <p14:tracePt t="50443" x="6480175" y="3540125"/>
          <p14:tracePt t="50459" x="6643688" y="3540125"/>
          <p14:tracePt t="50476" x="6772275" y="3540125"/>
          <p14:tracePt t="50492" x="6832600" y="3540125"/>
          <p14:tracePt t="50510" x="6858000" y="3540125"/>
          <p14:tracePt t="50525" x="6865938" y="3540125"/>
          <p14:tracePt t="50542" x="6875463" y="3557588"/>
          <p14:tracePt t="50559" x="6892925" y="3608388"/>
          <p14:tracePt t="50576" x="6900863" y="3660775"/>
          <p14:tracePt t="50592" x="6918325" y="3729038"/>
          <p14:tracePt t="50609" x="6943725" y="3797300"/>
          <p14:tracePt t="50626" x="6969125" y="3865563"/>
          <p14:tracePt t="50643" x="7029450" y="3986213"/>
          <p14:tracePt t="50659" x="7097713" y="4106863"/>
          <p14:tracePt t="50676" x="7175500" y="4243388"/>
          <p14:tracePt t="50693" x="7261225" y="4354513"/>
          <p14:tracePt t="50710" x="7312025" y="4414838"/>
          <p14:tracePt t="50726" x="7329488" y="4449763"/>
          <p14:tracePt t="50743" x="7329488" y="4457700"/>
          <p14:tracePt t="50759" x="7329488" y="4465638"/>
          <p14:tracePt t="50793" x="7329488" y="4475163"/>
          <p14:tracePt t="50809" x="7329488" y="4492625"/>
          <p14:tracePt t="50827" x="7329488" y="4500563"/>
          <p14:tracePt t="50844" x="7278688" y="4551363"/>
          <p14:tracePt t="50860" x="7226300" y="4594225"/>
          <p14:tracePt t="50877" x="7140575" y="4672013"/>
          <p14:tracePt t="50893" x="7046913" y="4783138"/>
          <p14:tracePt t="50911" x="6943725" y="4894263"/>
          <p14:tracePt t="50926" x="6865938" y="5022850"/>
          <p14:tracePt t="50943" x="6797675" y="5151438"/>
          <p14:tracePt t="50960" x="6729413" y="5289550"/>
          <p14:tracePt t="50977" x="6678613" y="5392738"/>
          <p14:tracePt t="50994" x="6661150" y="5468938"/>
          <p14:tracePt t="51010" x="6651625" y="5511800"/>
          <p14:tracePt t="51027" x="6651625" y="5529263"/>
          <p14:tracePt t="51060" x="6651625" y="5546725"/>
          <p14:tracePt t="51077" x="6643688" y="5546725"/>
          <p14:tracePt t="51093" x="6635750" y="5546725"/>
          <p14:tracePt t="51111" x="6608763" y="5546725"/>
          <p14:tracePt t="51127" x="6550025" y="5546725"/>
          <p14:tracePt t="51144" x="6446838" y="5546725"/>
          <p14:tracePt t="51161" x="6300788" y="5546725"/>
          <p14:tracePt t="51178" x="6137275" y="5546725"/>
          <p14:tracePt t="51194" x="5957888" y="5554663"/>
          <p14:tracePt t="51210" x="5794375" y="5572125"/>
          <p14:tracePt t="51227" x="5649913" y="5597525"/>
          <p14:tracePt t="51245" x="5537200" y="5632450"/>
          <p14:tracePt t="51261" x="5521325" y="5640388"/>
          <p14:tracePt t="51277" x="5503863" y="5640388"/>
          <p14:tracePt t="51332" x="5503863" y="5632450"/>
          <p14:tracePt t="51340" x="5503863" y="5622925"/>
          <p14:tracePt t="51348" x="5503863" y="5607050"/>
          <p14:tracePt t="51361" x="5494338" y="5580063"/>
          <p14:tracePt t="51378" x="5468938" y="5511800"/>
          <p14:tracePt t="51394" x="5426075" y="5408613"/>
          <p14:tracePt t="51411" x="5365750" y="5272088"/>
          <p14:tracePt t="51427" x="5264150" y="5006975"/>
          <p14:tracePt t="51445" x="5203825" y="4851400"/>
          <p14:tracePt t="51461" x="5151438" y="4732338"/>
          <p14:tracePt t="51478" x="5118100" y="4664075"/>
          <p14:tracePt t="51494" x="5118100" y="4621213"/>
          <p14:tracePt t="51512" x="5108575" y="4578350"/>
          <p14:tracePt t="51528" x="5108575" y="4543425"/>
          <p14:tracePt t="51544" x="5108575" y="4508500"/>
          <p14:tracePt t="51561" x="5108575" y="4457700"/>
          <p14:tracePt t="51578" x="5118100" y="4406900"/>
          <p14:tracePt t="51594" x="5143500" y="4354513"/>
          <p14:tracePt t="51611" x="5178425" y="4278313"/>
          <p14:tracePt t="51628" x="5264150" y="4149725"/>
          <p14:tracePt t="51646" x="5332413" y="4054475"/>
          <p14:tracePt t="51662" x="5400675" y="3978275"/>
          <p14:tracePt t="51678" x="5494338" y="3925888"/>
          <p14:tracePt t="51695" x="5614988" y="3875088"/>
          <p14:tracePt t="51712" x="5761038" y="3822700"/>
          <p14:tracePt t="51728" x="5915025" y="3763963"/>
          <p14:tracePt t="51745" x="6051550" y="3703638"/>
          <p14:tracePt t="51762" x="6129338" y="3660775"/>
          <p14:tracePt t="51779" x="6189663" y="3617913"/>
          <p14:tracePt t="51796" x="6207125" y="3600450"/>
          <p14:tracePt t="51812" x="6207125" y="3592513"/>
          <p14:tracePt t="51829" x="6223000" y="3582988"/>
          <p14:tracePt t="51972" x="6223000" y="3592513"/>
          <p14:tracePt t="51980" x="6223000" y="3600450"/>
          <p14:tracePt t="51988" x="6232525" y="3625850"/>
          <p14:tracePt t="51996" x="6240463" y="3660775"/>
          <p14:tracePt t="52013" x="6275388" y="3736975"/>
          <p14:tracePt t="52029" x="6343650" y="3822700"/>
          <p14:tracePt t="52047" x="6472238" y="3925888"/>
          <p14:tracePt t="52062" x="6678613" y="4071938"/>
          <p14:tracePt t="52079" x="6951663" y="4208463"/>
          <p14:tracePt t="52096" x="7243763" y="4329113"/>
          <p14:tracePt t="52113" x="7535863" y="4440238"/>
          <p14:tracePt t="52129" x="7843838" y="4578350"/>
          <p14:tracePt t="52146" x="8118475" y="4740275"/>
          <p14:tracePt t="52163" x="8264525" y="4878388"/>
          <p14:tracePt t="52180" x="8426450" y="5092700"/>
          <p14:tracePt t="52196" x="8469313" y="5203825"/>
          <p14:tracePt t="52213" x="8494713" y="5297488"/>
          <p14:tracePt t="52230" x="8504238" y="5365750"/>
          <p14:tracePt t="52247" x="8512175" y="5408613"/>
          <p14:tracePt t="52263" x="8512175" y="5435600"/>
          <p14:tracePt t="52280" x="8512175" y="5451475"/>
          <p14:tracePt t="52297" x="8512175" y="5468938"/>
          <p14:tracePt t="52314" x="8512175" y="5486400"/>
          <p14:tracePt t="52329" x="8512175" y="5494338"/>
          <p14:tracePt t="52346" x="8512175" y="5503863"/>
          <p14:tracePt t="52363" x="8504238" y="5503863"/>
          <p14:tracePt t="52396" x="8504238" y="5511800"/>
          <p14:tracePt t="52412" x="8504238" y="5521325"/>
          <p14:tracePt t="52428" x="8504238" y="5529263"/>
          <p14:tracePt t="52444" x="8494713" y="5537200"/>
          <p14:tracePt t="52452" x="8494713" y="5546725"/>
          <p14:tracePt t="52476" x="8494713" y="5554663"/>
          <p14:tracePt t="52492" x="8486775" y="5554663"/>
          <p14:tracePt t="52500" x="8486775" y="5564188"/>
          <p14:tracePt t="52988" x="8486775" y="5572125"/>
          <p14:tracePt t="52996" x="8486775" y="5580063"/>
          <p14:tracePt t="53004" x="8478838" y="5580063"/>
          <p14:tracePt t="53020" x="8478838" y="5589588"/>
          <p14:tracePt t="53044" x="8469313" y="5589588"/>
          <p14:tracePt t="53052" x="8469313" y="5597525"/>
          <p14:tracePt t="53069" x="8469313" y="5607050"/>
          <p14:tracePt t="53081" x="8461375" y="5607050"/>
          <p14:tracePt t="53098" x="8461375" y="5614988"/>
          <p14:tracePt t="53114" x="8443913" y="5649913"/>
          <p14:tracePt t="53132" x="8418513" y="5692775"/>
          <p14:tracePt t="53148" x="8393113" y="5726113"/>
          <p14:tracePt t="53165" x="8383588" y="5743575"/>
          <p14:tracePt t="53182" x="8366125" y="5743575"/>
          <p14:tracePt t="53199" x="8358188" y="5743575"/>
          <p14:tracePt t="53215" x="8350250" y="5743575"/>
          <p14:tracePt t="53232" x="8340725" y="5743575"/>
          <p14:tracePt t="53248" x="8340725" y="5726113"/>
          <p14:tracePt t="53266" x="8323263" y="5675313"/>
          <p14:tracePt t="53282" x="8315325" y="5607050"/>
          <p14:tracePt t="53298" x="8315325" y="5564188"/>
          <p14:tracePt t="53316" x="8332788" y="5511800"/>
          <p14:tracePt t="53332" x="8340725" y="5478463"/>
          <p14:tracePt t="53349" x="8350250" y="5443538"/>
          <p14:tracePt t="53365" x="8358188" y="5400675"/>
          <p14:tracePt t="53382" x="8358188" y="5349875"/>
          <p14:tracePt t="53400" x="8366125" y="5307013"/>
          <p14:tracePt t="53415" x="8366125" y="5289550"/>
          <p14:tracePt t="53432" x="8366125" y="5280025"/>
          <p14:tracePt t="53449" x="8366125" y="5272088"/>
          <p14:tracePt t="53517" x="8375650" y="5272088"/>
          <p14:tracePt t="53525" x="8375650" y="5280025"/>
          <p14:tracePt t="53540" x="8375650" y="5289550"/>
          <p14:tracePt t="53556" x="8375650" y="5297488"/>
          <p14:tracePt t="53572" x="8375650" y="5307013"/>
          <p14:tracePt t="53941" x="8375650" y="5314950"/>
          <p14:tracePt t="53965" x="8375650" y="5322888"/>
          <p14:tracePt t="53989" x="8366125" y="5332413"/>
          <p14:tracePt t="54005" x="8366125" y="5340350"/>
          <p14:tracePt t="54013" x="8358188" y="5349875"/>
          <p14:tracePt t="54029" x="8358188" y="5357813"/>
          <p14:tracePt t="54037" x="8350250" y="5365750"/>
          <p14:tracePt t="54050" x="8340725" y="5375275"/>
          <p14:tracePt t="54067" x="8332788" y="5383213"/>
          <p14:tracePt t="54085" x="8332788" y="5400675"/>
          <p14:tracePt t="54100" x="8323263" y="5408613"/>
          <p14:tracePt t="54117" x="8315325" y="5408613"/>
          <p14:tracePt t="54133" x="8315325" y="5418138"/>
          <p14:tracePt t="54181" x="8307388" y="5418138"/>
          <p14:tracePt t="54189" x="8307388" y="5426075"/>
          <p14:tracePt t="54205" x="8307388" y="5435600"/>
          <p14:tracePt t="54229" x="8307388" y="5443538"/>
          <p14:tracePt t="54245" x="8307388" y="5451475"/>
          <p14:tracePt t="54261" x="8307388" y="5461000"/>
          <p14:tracePt t="54277" x="8307388" y="5468938"/>
          <p14:tracePt t="54285" x="8307388" y="5478463"/>
          <p14:tracePt t="54301" x="8307388" y="5494338"/>
          <p14:tracePt t="54318" x="8297863" y="5521325"/>
          <p14:tracePt t="54334" x="8289925" y="5546725"/>
          <p14:tracePt t="54352" x="8264525" y="5580063"/>
          <p14:tracePt t="54367" x="8221663" y="5614988"/>
          <p14:tracePt t="54384" x="8178800" y="5632450"/>
          <p14:tracePt t="54401" x="8126413" y="5640388"/>
          <p14:tracePt t="54419" x="8050213" y="5640388"/>
          <p14:tracePt t="54434" x="7954963" y="5614988"/>
          <p14:tracePt t="54452" x="7851775" y="5554663"/>
          <p14:tracePt t="54468" x="7783513" y="5478463"/>
          <p14:tracePt t="54485" x="7707313" y="5332413"/>
          <p14:tracePt t="54501" x="7697788" y="5194300"/>
          <p14:tracePt t="54518" x="7740650" y="5057775"/>
          <p14:tracePt t="54534" x="7826375" y="4954588"/>
          <p14:tracePt t="54552" x="7929563" y="4894263"/>
          <p14:tracePt t="54568" x="8050213" y="4843463"/>
          <p14:tracePt t="54585" x="8229600" y="4826000"/>
          <p14:tracePt t="54601" x="8451850" y="4808538"/>
          <p14:tracePt t="54619" x="8693150" y="4808538"/>
          <p14:tracePt t="54635" x="8872538" y="4835525"/>
          <p14:tracePt t="54651" x="9009063" y="4903788"/>
          <p14:tracePt t="54669" x="9094788" y="5014913"/>
          <p14:tracePt t="54686" x="9112250" y="5108575"/>
          <p14:tracePt t="54702" x="9112250" y="5237163"/>
          <p14:tracePt t="54719" x="9112250" y="5400675"/>
          <p14:tracePt t="54735" x="9078913" y="5554663"/>
          <p14:tracePt t="54752" x="9009063" y="5692775"/>
          <p14:tracePt t="54768" x="8907463" y="5786438"/>
          <p14:tracePt t="54785" x="8821738" y="5854700"/>
          <p14:tracePt t="54802" x="8709025" y="5907088"/>
          <p14:tracePt t="54819" x="8597900" y="5940425"/>
          <p14:tracePt t="54835" x="8494713" y="5949950"/>
          <p14:tracePt t="54853" x="8375650" y="5940425"/>
          <p14:tracePt t="54869" x="8280400" y="5897563"/>
          <p14:tracePt t="54886" x="8178800" y="5821363"/>
          <p14:tracePt t="54902" x="8083550" y="5692775"/>
          <p14:tracePt t="54919" x="7989888" y="5511800"/>
          <p14:tracePt t="54935" x="7921625" y="5314950"/>
          <p14:tracePt t="54953" x="7869238" y="5151438"/>
          <p14:tracePt t="54969" x="7851775" y="5075238"/>
          <p14:tracePt t="54986" x="7851775" y="5040313"/>
          <p14:tracePt t="55002" x="7869238" y="5014913"/>
          <p14:tracePt t="55020" x="7912100" y="4997450"/>
          <p14:tracePt t="55036" x="8007350" y="4964113"/>
          <p14:tracePt t="55053" x="8212138" y="4937125"/>
          <p14:tracePt t="55069" x="8383588" y="4937125"/>
          <p14:tracePt t="55087" x="8537575" y="4972050"/>
          <p14:tracePt t="55102" x="8658225" y="5032375"/>
          <p14:tracePt t="55119" x="8778875" y="5126038"/>
          <p14:tracePt t="55136" x="8864600" y="5211763"/>
          <p14:tracePt t="55153" x="8915400" y="5297488"/>
          <p14:tracePt t="55169" x="8966200" y="5400675"/>
          <p14:tracePt t="55186" x="8983663" y="5494338"/>
          <p14:tracePt t="55203" x="8983663" y="5607050"/>
          <p14:tracePt t="55220" x="8932863" y="5735638"/>
          <p14:tracePt t="55236" x="8864600" y="5837238"/>
          <p14:tracePt t="55253" x="8743950" y="5965825"/>
          <p14:tracePt t="55269" x="8658225" y="6035675"/>
          <p14:tracePt t="55287" x="8555038" y="6086475"/>
          <p14:tracePt t="55303" x="8435975" y="6111875"/>
          <p14:tracePt t="55320" x="8315325" y="6111875"/>
          <p14:tracePt t="55337" x="8204200" y="6111875"/>
          <p14:tracePt t="55354" x="8118475" y="6103938"/>
          <p14:tracePt t="55370" x="8050213" y="6069013"/>
          <p14:tracePt t="55386" x="7980363" y="6026150"/>
          <p14:tracePt t="55403" x="7937500" y="5983288"/>
          <p14:tracePt t="55421" x="7904163" y="5932488"/>
          <p14:tracePt t="55437" x="7894638" y="5907088"/>
          <p14:tracePt t="55453" x="7886700" y="5880100"/>
          <p14:tracePt t="55470" x="7886700" y="5854700"/>
          <p14:tracePt t="55487" x="7886700" y="5821363"/>
          <p14:tracePt t="55503" x="7886700" y="5811838"/>
          <p14:tracePt t="55521" x="7886700" y="5794375"/>
          <p14:tracePt t="55537" x="7894638" y="5778500"/>
          <p14:tracePt t="55554" x="7912100" y="5751513"/>
          <p14:tracePt t="55570" x="7937500" y="5735638"/>
          <p14:tracePt t="55587" x="7964488" y="5718175"/>
          <p14:tracePt t="55604" x="7980363" y="5708650"/>
          <p14:tracePt t="55621" x="7997825" y="5708650"/>
          <p14:tracePt t="55637" x="8007350" y="5700713"/>
          <p14:tracePt t="55654" x="8023225" y="5700713"/>
          <p14:tracePt t="55670" x="8040688" y="5700713"/>
          <p14:tracePt t="55688" x="8066088" y="5700713"/>
          <p14:tracePt t="55704" x="8083550" y="5718175"/>
          <p14:tracePt t="55720" x="8101013" y="5718175"/>
          <p14:tracePt t="55737" x="8118475" y="5726113"/>
          <p14:tracePt t="55755" x="8135938" y="5751513"/>
          <p14:tracePt t="55770" x="8161338" y="5768975"/>
          <p14:tracePt t="55788" x="8194675" y="5794375"/>
          <p14:tracePt t="55804" x="8212138" y="5811838"/>
          <p14:tracePt t="55823" x="8237538" y="5854700"/>
          <p14:tracePt t="55838" x="8264525" y="5897563"/>
          <p14:tracePt t="55854" x="8280400" y="5922963"/>
          <p14:tracePt t="55871" x="8289925" y="5965825"/>
          <p14:tracePt t="55888" x="8289925" y="5992813"/>
          <p14:tracePt t="55905" x="8289925" y="6026150"/>
          <p14:tracePt t="55921" x="8289925" y="6069013"/>
          <p14:tracePt t="55938" x="8289925" y="6086475"/>
          <p14:tracePt t="55955" x="8289925" y="6094413"/>
          <p14:tracePt t="55971" x="8289925" y="6111875"/>
          <p14:tracePt t="55988" x="8264525" y="6121400"/>
          <p14:tracePt t="56005" x="8169275" y="6146800"/>
          <p14:tracePt t="56022" x="8101013" y="6172200"/>
          <p14:tracePt t="56038" x="8058150" y="6180138"/>
          <p14:tracePt t="56055" x="8007350" y="6180138"/>
          <p14:tracePt t="56071" x="7954963" y="6180138"/>
          <p14:tracePt t="56089" x="7894638" y="6146800"/>
          <p14:tracePt t="56105" x="7851775" y="6111875"/>
          <p14:tracePt t="56121" x="7800975" y="6051550"/>
          <p14:tracePt t="56138" x="7775575" y="5949950"/>
          <p14:tracePt t="56156" x="7750175" y="5811838"/>
          <p14:tracePt t="56171" x="7715250" y="5632450"/>
          <p14:tracePt t="56189" x="7715250" y="5451475"/>
          <p14:tracePt t="56205" x="7715250" y="5365750"/>
          <p14:tracePt t="56222" x="7750175" y="5289550"/>
          <p14:tracePt t="56238" x="7808913" y="5211763"/>
          <p14:tracePt t="56255" x="7869238" y="5126038"/>
          <p14:tracePt t="56272" x="7954963" y="5022850"/>
          <p14:tracePt t="56290" x="8066088" y="4946650"/>
          <p14:tracePt t="56305" x="8194675" y="4886325"/>
          <p14:tracePt t="56322" x="8358188" y="4843463"/>
          <p14:tracePt t="56339" x="8537575" y="4818063"/>
          <p14:tracePt t="56356" x="8693150" y="4808538"/>
          <p14:tracePt t="56372" x="8812213" y="4835525"/>
          <p14:tracePt t="56374" x="8864600" y="4851400"/>
          <p14:tracePt t="56389" x="8932863" y="4894263"/>
          <p14:tracePt t="56406" x="8993188" y="4954588"/>
          <p14:tracePt t="56423" x="9018588" y="5049838"/>
          <p14:tracePt t="56439" x="9051925" y="5143500"/>
          <p14:tracePt t="56456" x="9078913" y="5264150"/>
          <p14:tracePt t="56472" x="9104313" y="5392738"/>
          <p14:tracePt t="56489" x="9112250" y="5494338"/>
          <p14:tracePt t="56506" x="9112250" y="5572125"/>
          <p14:tracePt t="56522" x="9112250" y="5632450"/>
          <p14:tracePt t="56539" x="9094788" y="5665788"/>
          <p14:tracePt t="56556" x="9061450" y="5708650"/>
          <p14:tracePt t="56572" x="9018588" y="5743575"/>
          <p14:tracePt t="56589" x="8855075" y="5811838"/>
          <p14:tracePt t="56607" x="8693150" y="5854700"/>
          <p14:tracePt t="56623" x="8529638" y="5872163"/>
          <p14:tracePt t="56639" x="8358188" y="5872163"/>
          <p14:tracePt t="56656" x="8186738" y="5872163"/>
          <p14:tracePt t="56673" x="8040688" y="5872163"/>
          <p14:tracePt t="56690" x="7929563" y="5854700"/>
          <p14:tracePt t="56706" x="7851775" y="5821363"/>
          <p14:tracePt t="56723" x="7800975" y="5768975"/>
          <p14:tracePt t="56740" x="7758113" y="5675313"/>
          <p14:tracePt t="56757" x="7732713" y="5503863"/>
          <p14:tracePt t="56773" x="7732713" y="5383213"/>
          <p14:tracePt t="56790" x="7732713" y="5289550"/>
          <p14:tracePt t="56806" x="7783513" y="5203825"/>
          <p14:tracePt t="56824" x="7843838" y="5126038"/>
          <p14:tracePt t="56840" x="7929563" y="5083175"/>
          <p14:tracePt t="56857" x="8007350" y="5040313"/>
          <p14:tracePt t="56873" x="8101013" y="5014913"/>
          <p14:tracePt t="56890" x="8221663" y="4997450"/>
          <p14:tracePt t="56907" x="8350250" y="4997450"/>
          <p14:tracePt t="56923" x="8469313" y="5014913"/>
          <p14:tracePt t="56940" x="8580438" y="5057775"/>
          <p14:tracePt t="56958" x="8726488" y="5151438"/>
          <p14:tracePt t="56974" x="8804275" y="5246688"/>
          <p14:tracePt t="56990" x="8890000" y="5349875"/>
          <p14:tracePt t="57007" x="8923338" y="5443538"/>
          <p14:tracePt t="57024" x="8950325" y="5511800"/>
          <p14:tracePt t="57040" x="8950325" y="5572125"/>
          <p14:tracePt t="57057" x="8950325" y="5622925"/>
          <p14:tracePt t="57073" x="8940800" y="5675313"/>
          <p14:tracePt t="57091" x="8915400" y="5708650"/>
          <p14:tracePt t="57107" x="8897938" y="5743575"/>
          <p14:tracePt t="57123" x="8880475" y="5768975"/>
          <p14:tracePt t="57140" x="8864600" y="5786438"/>
          <p14:tracePt t="57158" x="8837613" y="5794375"/>
          <p14:tracePt t="57174" x="8821738" y="5811838"/>
          <p14:tracePt t="57191" x="8804275" y="5811838"/>
          <p14:tracePt t="57207" x="8786813" y="5829300"/>
          <p14:tracePt t="57224" x="8769350" y="5829300"/>
          <p14:tracePt t="57241" x="8761413" y="5837238"/>
          <p14:tracePt t="57258" x="8751888" y="5837238"/>
          <p14:tracePt t="57274" x="8743950" y="5837238"/>
          <p14:tracePt t="57307" x="8736013" y="5837238"/>
          <p14:tracePt t="57326" x="8726488" y="5837238"/>
          <p14:tracePt t="57341" x="8726488" y="5846763"/>
          <p14:tracePt t="57359" x="8718550" y="5846763"/>
          <p14:tracePt t="57374" x="8701088" y="5846763"/>
          <p14:tracePt t="57391" x="8701088" y="5854700"/>
          <p14:tracePt t="57408" x="8675688" y="5864225"/>
          <p14:tracePt t="57425" x="8640763" y="5872163"/>
          <p14:tracePt t="57441" x="8607425" y="5872163"/>
          <p14:tracePt t="57458" x="8589963" y="5872163"/>
          <p14:tracePt t="57474" x="8580438" y="5872163"/>
          <p14:tracePt t="57492" x="8580438" y="5880100"/>
          <p14:tracePt t="57508" x="8572500" y="5880100"/>
          <p14:tracePt t="57525" x="8555038" y="5880100"/>
          <p14:tracePt t="57541" x="8547100" y="5880100"/>
          <p14:tracePt t="57559" x="8537575" y="5880100"/>
          <p14:tracePt t="57575" x="8529638" y="5880100"/>
          <p14:tracePt t="57591" x="8521700" y="5880100"/>
          <p14:tracePt t="57608" x="8512175" y="5880100"/>
          <p14:tracePt t="57641" x="8504238" y="5880100"/>
          <p14:tracePt t="57658" x="8494713" y="58801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99DE0815-B953-44CE-942F-E1A60C67A372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112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3600" smtClean="0">
                <a:solidFill>
                  <a:schemeClr val="hlink"/>
                </a:solidFill>
                <a:cs typeface="B Nazanin" pitchFamily="2" charset="-78"/>
              </a:rPr>
              <a:t>ترسیم هشت ضلعی منتظم محاط در دایره</a:t>
            </a:r>
            <a:endParaRPr lang="en-US" sz="3600" smtClean="0">
              <a:solidFill>
                <a:schemeClr val="hlink"/>
              </a:solidFill>
              <a:cs typeface="B Nazanin" pitchFamily="2" charset="-78"/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341438"/>
            <a:ext cx="4595812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" y="116632"/>
            <a:ext cx="792460" cy="101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55"/>
    </mc:Choice>
    <mc:Fallback xmlns="">
      <p:transition spd="slow" advTm="28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5" x="8486775" y="5880100"/>
          <p14:tracePt t="401" x="8486775" y="5889625"/>
          <p14:tracePt t="489" x="8478838" y="5889625"/>
          <p14:tracePt t="617" x="8469313" y="5889625"/>
          <p14:tracePt t="745" x="8461375" y="5889625"/>
          <p14:tracePt t="833" x="8451850" y="5889625"/>
          <p14:tracePt t="841" x="8443913" y="5889625"/>
          <p14:tracePt t="945" x="8435975" y="5889625"/>
          <p14:tracePt t="1033" x="8435975" y="5880100"/>
          <p14:tracePt t="1137" x="8426450" y="5880100"/>
          <p14:tracePt t="1145" x="8426450" y="5872163"/>
          <p14:tracePt t="1882" x="8418513" y="5864225"/>
          <p14:tracePt t="1913" x="8418513" y="5854700"/>
          <p14:tracePt t="1954" x="8418513" y="5846763"/>
          <p14:tracePt t="2009" x="8418513" y="5837238"/>
          <p14:tracePt t="2058" x="8418513" y="5829300"/>
          <p14:tracePt t="2065" x="8418513" y="5821363"/>
          <p14:tracePt t="2674" x="8408988" y="5821363"/>
          <p14:tracePt t="2706" x="8401050" y="5821363"/>
          <p14:tracePt t="2722" x="8401050" y="5811838"/>
          <p14:tracePt t="2729" x="8401050" y="5794375"/>
          <p14:tracePt t="2738" x="8383588" y="5768975"/>
          <p14:tracePt t="2751" x="8366125" y="5735638"/>
          <p14:tracePt t="2767" x="8315325" y="5649913"/>
          <p14:tracePt t="2783" x="8255000" y="5564188"/>
          <p14:tracePt t="2800" x="8212138" y="5468938"/>
          <p14:tracePt t="2818" x="8126413" y="5272088"/>
          <p14:tracePt t="2834" x="8083550" y="5143500"/>
          <p14:tracePt t="2851" x="8058150" y="5014913"/>
          <p14:tracePt t="2867" x="8015288" y="4868863"/>
          <p14:tracePt t="2884" x="7989888" y="4740275"/>
          <p14:tracePt t="2900" x="7964488" y="4594225"/>
          <p14:tracePt t="2917" x="7964488" y="4475163"/>
          <p14:tracePt t="2934" x="7964488" y="4354513"/>
          <p14:tracePt t="2951" x="7954963" y="4243388"/>
          <p14:tracePt t="2967" x="7947025" y="4149725"/>
          <p14:tracePt t="2984" x="7937500" y="4046538"/>
          <p14:tracePt t="3001" x="7921625" y="3960813"/>
          <p14:tracePt t="3018" x="7894638" y="3875088"/>
          <p14:tracePt t="3034" x="7886700" y="3822700"/>
          <p14:tracePt t="3051" x="7869238" y="3746500"/>
          <p14:tracePt t="3067" x="7851775" y="3668713"/>
          <p14:tracePt t="3085" x="7843838" y="3582988"/>
          <p14:tracePt t="3101" x="7826375" y="3489325"/>
          <p14:tracePt t="3117" x="7818438" y="3429000"/>
          <p14:tracePt t="3134" x="7808913" y="3360738"/>
          <p14:tracePt t="3151" x="7783513" y="3265488"/>
          <p14:tracePt t="3168" x="7740650" y="3171825"/>
          <p14:tracePt t="3184" x="7680325" y="3068638"/>
          <p14:tracePt t="3201" x="7586663" y="2914650"/>
          <p14:tracePt t="3218" x="7535863" y="2828925"/>
          <p14:tracePt t="3234" x="7458075" y="2760663"/>
          <p14:tracePt t="3251" x="7380288" y="2692400"/>
          <p14:tracePt t="3267" x="7312025" y="2640013"/>
          <p14:tracePt t="3286" x="7269163" y="2606675"/>
          <p14:tracePt t="3301" x="7243763" y="2571750"/>
          <p14:tracePt t="3318" x="7226300" y="2554288"/>
          <p14:tracePt t="3334" x="7218363" y="2536825"/>
          <p14:tracePt t="3352" x="7218363" y="2528888"/>
          <p14:tracePt t="3458" x="7226300" y="2536825"/>
          <p14:tracePt t="3682" x="7218363" y="2536825"/>
          <p14:tracePt t="3690" x="7208838" y="2528888"/>
          <p14:tracePt t="3702" x="7192963" y="2520950"/>
          <p14:tracePt t="3719" x="7132638" y="2460625"/>
          <p14:tracePt t="3735" x="7037388" y="2357438"/>
          <p14:tracePt t="3753" x="6926263" y="2254250"/>
          <p14:tracePt t="3769" x="6807200" y="2143125"/>
          <p14:tracePt t="3771" x="6737350" y="2092325"/>
          <p14:tracePt t="3786" x="6618288" y="1971675"/>
          <p14:tracePt t="3803" x="6472238" y="1860550"/>
          <p14:tracePt t="3819" x="6369050" y="1792288"/>
          <p14:tracePt t="3836" x="6265863" y="1722438"/>
          <p14:tracePt t="3852" x="6129338" y="1646238"/>
          <p14:tracePt t="3869" x="5965825" y="1568450"/>
          <p14:tracePt t="3886" x="5778500" y="1508125"/>
          <p14:tracePt t="3902" x="5607050" y="1457325"/>
          <p14:tracePt t="3920" x="5435600" y="1406525"/>
          <p14:tracePt t="3936" x="5289550" y="1389063"/>
          <p14:tracePt t="3954" x="5057775" y="1371600"/>
          <p14:tracePt t="3970" x="4921250" y="1371600"/>
          <p14:tracePt t="3986" x="4818063" y="1371600"/>
          <p14:tracePt t="4003" x="4732338" y="1371600"/>
          <p14:tracePt t="4020" x="4664075" y="1371600"/>
          <p14:tracePt t="4036" x="4603750" y="1371600"/>
          <p14:tracePt t="4053" x="4551363" y="1371600"/>
          <p14:tracePt t="4069" x="4500563" y="1371600"/>
          <p14:tracePt t="4087" x="4449763" y="1371600"/>
          <p14:tracePt t="4103" x="4379913" y="1371600"/>
          <p14:tracePt t="4120" x="4294188" y="1371600"/>
          <p14:tracePt t="4136" x="4200525" y="1354138"/>
          <p14:tracePt t="4154" x="4029075" y="1328738"/>
          <p14:tracePt t="4170" x="3925888" y="1320800"/>
          <p14:tracePt t="4187" x="3840163" y="1311275"/>
          <p14:tracePt t="4203" x="3763963" y="1285875"/>
          <p14:tracePt t="4221" x="3668713" y="1260475"/>
          <p14:tracePt t="4237" x="3575050" y="1243013"/>
          <p14:tracePt t="4253" x="3497263" y="1243013"/>
          <p14:tracePt t="4270" x="3446463" y="1243013"/>
          <p14:tracePt t="4288" x="3421063" y="1235075"/>
          <p14:tracePt t="4303" x="3378200" y="1225550"/>
          <p14:tracePt t="4320" x="3325813" y="1217613"/>
          <p14:tracePt t="4337" x="3249613" y="1217613"/>
          <p14:tracePt t="4355" x="3136900" y="1217613"/>
          <p14:tracePt t="4370" x="3078163" y="1217613"/>
          <p14:tracePt t="4387" x="3025775" y="1217613"/>
          <p14:tracePt t="4403" x="2974975" y="1217613"/>
          <p14:tracePt t="4421" x="2922588" y="1217613"/>
          <p14:tracePt t="4437" x="2871788" y="1208088"/>
          <p14:tracePt t="4454" x="2836863" y="1208088"/>
          <p14:tracePt t="4470" x="2820988" y="1208088"/>
          <p14:tracePt t="4488" x="2811463" y="1208088"/>
          <p14:tracePt t="4562" x="2803525" y="1208088"/>
          <p14:tracePt t="5330" x="2803525" y="1200150"/>
          <p14:tracePt t="5699" x="2811463" y="1200150"/>
          <p14:tracePt t="5730" x="2828925" y="1208088"/>
          <p14:tracePt t="5738" x="2828925" y="1217613"/>
          <p14:tracePt t="5746" x="2828925" y="1225550"/>
          <p14:tracePt t="5757" x="2836863" y="1235075"/>
          <p14:tracePt t="5774" x="2854325" y="1260475"/>
          <p14:tracePt t="5790" x="2863850" y="1303338"/>
          <p14:tracePt t="5807" x="2879725" y="1346200"/>
          <p14:tracePt t="5823" x="2897188" y="1389063"/>
          <p14:tracePt t="5841" x="2914650" y="1439863"/>
          <p14:tracePt t="5857" x="2914650" y="1482725"/>
          <p14:tracePt t="5873" x="2922588" y="1525588"/>
          <p14:tracePt t="5890" x="2949575" y="1593850"/>
          <p14:tracePt t="5908" x="2957513" y="1636713"/>
          <p14:tracePt t="5924" x="2982913" y="1714500"/>
          <p14:tracePt t="5940" x="3025775" y="1817688"/>
          <p14:tracePt t="5957" x="3060700" y="1911350"/>
          <p14:tracePt t="5974" x="3094038" y="2006600"/>
          <p14:tracePt t="5991" x="3128963" y="2082800"/>
          <p14:tracePt t="6007" x="3154363" y="2151063"/>
          <p14:tracePt t="6024" x="3179763" y="2211388"/>
          <p14:tracePt t="6041" x="3206750" y="2306638"/>
          <p14:tracePt t="6057" x="3240088" y="2382838"/>
          <p14:tracePt t="6074" x="3282950" y="2503488"/>
          <p14:tracePt t="6091" x="3300413" y="2571750"/>
          <p14:tracePt t="6108" x="3325813" y="2622550"/>
          <p14:tracePt t="6124" x="3351213" y="2665413"/>
          <p14:tracePt t="6141" x="3360738" y="2717800"/>
          <p14:tracePt t="6157" x="3386138" y="2786063"/>
          <p14:tracePt t="6175" x="3411538" y="2846388"/>
          <p14:tracePt t="6191" x="3436938" y="2906713"/>
          <p14:tracePt t="6208" x="3446463" y="2949575"/>
          <p14:tracePt t="6224" x="3454400" y="2982913"/>
          <p14:tracePt t="6242" x="3454400" y="3008313"/>
          <p14:tracePt t="6258" x="3454400" y="3051175"/>
          <p14:tracePt t="6275" x="3454400" y="3086100"/>
          <p14:tracePt t="6291" x="3446463" y="3121025"/>
          <p14:tracePt t="6309" x="3446463" y="3154363"/>
          <p14:tracePt t="6325" x="3446463" y="3171825"/>
          <p14:tracePt t="6341" x="3446463" y="3179763"/>
          <p14:tracePt t="6523" x="3446463" y="3171825"/>
          <p14:tracePt t="6530" x="3446463" y="3154363"/>
          <p14:tracePt t="6542" x="3446463" y="3136900"/>
          <p14:tracePt t="6558" x="3446463" y="3121025"/>
          <p14:tracePt t="6779" x="3463925" y="3121025"/>
          <p14:tracePt t="6787" x="3479800" y="3121025"/>
          <p14:tracePt t="6795" x="3506788" y="3121025"/>
          <p14:tracePt t="6809" x="3532188" y="3121025"/>
          <p14:tracePt t="6826" x="3549650" y="3121025"/>
          <p14:tracePt t="6843" x="3565525" y="3121025"/>
          <p14:tracePt t="6971" x="3557588" y="3121025"/>
          <p14:tracePt t="6979" x="3540125" y="3121025"/>
          <p14:tracePt t="6993" x="3522663" y="3121025"/>
          <p14:tracePt t="7009" x="3446463" y="3121025"/>
          <p14:tracePt t="7026" x="3325813" y="3121025"/>
          <p14:tracePt t="7044" x="3275013" y="3121025"/>
          <p14:tracePt t="7060" x="3240088" y="3121025"/>
          <p14:tracePt t="7076" x="3214688" y="3121025"/>
          <p14:tracePt t="7093" x="3214688" y="3111500"/>
          <p14:tracePt t="7110" x="3197225" y="3094038"/>
          <p14:tracePt t="7126" x="3189288" y="3078163"/>
          <p14:tracePt t="7143" x="3171825" y="3043238"/>
          <p14:tracePt t="7160" x="3146425" y="3000375"/>
          <p14:tracePt t="7177" x="3121025" y="2957513"/>
          <p14:tracePt t="7194" x="3111500" y="2906713"/>
          <p14:tracePt t="7210" x="3094038" y="2836863"/>
          <p14:tracePt t="7227" x="3094038" y="2786063"/>
          <p14:tracePt t="7244" x="3094038" y="2708275"/>
          <p14:tracePt t="7260" x="3121025" y="2606675"/>
          <p14:tracePt t="7277" x="3179763" y="2511425"/>
          <p14:tracePt t="7294" x="3240088" y="2417763"/>
          <p14:tracePt t="7311" x="3308350" y="2322513"/>
          <p14:tracePt t="7327" x="3411538" y="2220913"/>
          <p14:tracePt t="7344" x="3506788" y="2135188"/>
          <p14:tracePt t="7360" x="3575050" y="2074863"/>
          <p14:tracePt t="7378" x="3635375" y="2022475"/>
          <p14:tracePt t="7394" x="3703638" y="1971675"/>
          <p14:tracePt t="7411" x="3797300" y="1893888"/>
          <p14:tracePt t="7428" x="3900488" y="1835150"/>
          <p14:tracePt t="7445" x="4037013" y="1792288"/>
          <p14:tracePt t="7461" x="4175125" y="1757363"/>
          <p14:tracePt t="7477" x="4303713" y="1739900"/>
          <p14:tracePt t="7494" x="4389438" y="1731963"/>
          <p14:tracePt t="7511" x="4449763" y="1731963"/>
          <p14:tracePt t="7527" x="4508500" y="1731963"/>
          <p14:tracePt t="7544" x="4560888" y="1731963"/>
          <p14:tracePt t="7561" x="4594225" y="1731963"/>
          <p14:tracePt t="7578" x="4621213" y="1731963"/>
          <p14:tracePt t="7594" x="4629150" y="1731963"/>
          <p14:tracePt t="7683" x="4629150" y="1722438"/>
          <p14:tracePt t="7699" x="4629150" y="1714500"/>
          <p14:tracePt t="7715" x="4629150" y="1706563"/>
          <p14:tracePt t="7723" x="4629150" y="1697038"/>
          <p14:tracePt t="7747" x="4629150" y="1689100"/>
          <p14:tracePt t="7771" x="4629150" y="1679575"/>
          <p14:tracePt t="7787" x="4629150" y="1671638"/>
          <p14:tracePt t="7795" x="4621213" y="1671638"/>
          <p14:tracePt t="7803" x="4621213" y="1663700"/>
          <p14:tracePt t="7819" x="4611688" y="1663700"/>
          <p14:tracePt t="7835" x="4611688" y="1654175"/>
          <p14:tracePt t="7845" x="4594225" y="1654175"/>
          <p14:tracePt t="7861" x="4578350" y="1646238"/>
          <p14:tracePt t="7878" x="4535488" y="1636713"/>
          <p14:tracePt t="7895" x="4508500" y="1620838"/>
          <p14:tracePt t="7912" x="4483100" y="1611313"/>
          <p14:tracePt t="7928" x="4475163" y="1603375"/>
          <p14:tracePt t="7988" x="4483100" y="1603375"/>
          <p14:tracePt t="7995" x="4492625" y="1603375"/>
          <p14:tracePt t="8011" x="4500563" y="1603375"/>
          <p14:tracePt t="8019" x="4518025" y="1603375"/>
          <p14:tracePt t="8028" x="4525963" y="1603375"/>
          <p14:tracePt t="8045" x="4568825" y="1620838"/>
          <p14:tracePt t="8062" x="4621213" y="1646238"/>
          <p14:tracePt t="8079" x="4689475" y="1671638"/>
          <p14:tracePt t="8095" x="4732338" y="1697038"/>
          <p14:tracePt t="8112" x="4765675" y="1722438"/>
          <p14:tracePt t="8129" x="4792663" y="1739900"/>
          <p14:tracePt t="8145" x="4826000" y="1765300"/>
          <p14:tracePt t="8162" x="4911725" y="1851025"/>
          <p14:tracePt t="8179" x="4964113" y="1911350"/>
          <p14:tracePt t="8196" x="5014913" y="1979613"/>
          <p14:tracePt t="8212" x="5065713" y="2092325"/>
          <p14:tracePt t="8229" x="5108575" y="2220913"/>
          <p14:tracePt t="8245" x="5178425" y="2392363"/>
          <p14:tracePt t="8263" x="5229225" y="2554288"/>
          <p14:tracePt t="8279" x="5289550" y="2692400"/>
          <p14:tracePt t="8296" x="5322888" y="2846388"/>
          <p14:tracePt t="8312" x="5357813" y="3051175"/>
          <p14:tracePt t="8330" x="5383213" y="3265488"/>
          <p14:tracePt t="8346" x="5383213" y="3497263"/>
          <p14:tracePt t="8363" x="5383213" y="3822700"/>
          <p14:tracePt t="8379" x="5383213" y="3960813"/>
          <p14:tracePt t="8397" x="5375275" y="4054475"/>
          <p14:tracePt t="8413" x="5365750" y="4149725"/>
          <p14:tracePt t="8429" x="5314950" y="4286250"/>
          <p14:tracePt t="8446" x="5264150" y="4414838"/>
          <p14:tracePt t="8463" x="5203825" y="4551363"/>
          <p14:tracePt t="8479" x="5126038" y="4689475"/>
          <p14:tracePt t="8496" x="5049838" y="4800600"/>
          <p14:tracePt t="8513" x="4979988" y="4878388"/>
          <p14:tracePt t="8530" x="4921250" y="4921250"/>
          <p14:tracePt t="8547" x="4826000" y="4964113"/>
          <p14:tracePt t="8563" x="4765675" y="4989513"/>
          <p14:tracePt t="8580" x="4714875" y="5006975"/>
          <p14:tracePt t="8597" x="4637088" y="5032375"/>
          <p14:tracePt t="8613" x="4518025" y="5049838"/>
          <p14:tracePt t="8630" x="4379913" y="5057775"/>
          <p14:tracePt t="8646" x="4260850" y="5057775"/>
          <p14:tracePt t="8664" x="4183063" y="5057775"/>
          <p14:tracePt t="8680" x="4097338" y="5057775"/>
          <p14:tracePt t="8697" x="4011613" y="5057775"/>
          <p14:tracePt t="8713" x="3917950" y="5057775"/>
          <p14:tracePt t="8731" x="3806825" y="5049838"/>
          <p14:tracePt t="8747" x="3729038" y="5006975"/>
          <p14:tracePt t="8763" x="3643313" y="4946650"/>
          <p14:tracePt t="8780" x="3565525" y="4851400"/>
          <p14:tracePt t="8798" x="3454400" y="4689475"/>
          <p14:tracePt t="8813" x="3317875" y="4465638"/>
          <p14:tracePt t="8831" x="3189288" y="4200525"/>
          <p14:tracePt t="8847" x="3094038" y="4003675"/>
          <p14:tracePt t="8864" x="3017838" y="3832225"/>
          <p14:tracePt t="8880" x="2982913" y="3721100"/>
          <p14:tracePt t="8897" x="2982913" y="3617913"/>
          <p14:tracePt t="8914" x="3000375" y="3479800"/>
          <p14:tracePt t="8931" x="3068638" y="3222625"/>
          <p14:tracePt t="8947" x="3111500" y="3043238"/>
          <p14:tracePt t="8964" x="3163888" y="2871788"/>
          <p14:tracePt t="8980" x="3214688" y="2700338"/>
          <p14:tracePt t="8999" x="3300413" y="2536825"/>
          <p14:tracePt t="9014" x="3403600" y="2374900"/>
          <p14:tracePt t="9031" x="3514725" y="2236788"/>
          <p14:tracePt t="9047" x="3643313" y="2117725"/>
          <p14:tracePt t="9065" x="3779838" y="2022475"/>
          <p14:tracePt t="9081" x="3925888" y="1946275"/>
          <p14:tracePt t="9098" x="4079875" y="1903413"/>
          <p14:tracePt t="9114" x="4235450" y="1851025"/>
          <p14:tracePt t="9132" x="4500563" y="1800225"/>
          <p14:tracePt t="9148" x="4672013" y="1765300"/>
          <p14:tracePt t="9164" x="4835525" y="1739900"/>
          <p14:tracePt t="9181" x="4997450" y="1706563"/>
          <p14:tracePt t="9198" x="5186363" y="1706563"/>
          <p14:tracePt t="9214" x="5375275" y="1706563"/>
          <p14:tracePt t="9231" x="5554663" y="1774825"/>
          <p14:tracePt t="9248" x="5692775" y="1860550"/>
          <p14:tracePt t="9265" x="5811838" y="1971675"/>
          <p14:tracePt t="9281" x="5915025" y="2125663"/>
          <p14:tracePt t="9298" x="6000750" y="2279650"/>
          <p14:tracePt t="9314" x="6094413" y="2468563"/>
          <p14:tracePt t="9333" x="6215063" y="2889250"/>
          <p14:tracePt t="9348" x="6240463" y="3189288"/>
          <p14:tracePt t="9365" x="6240463" y="3429000"/>
          <p14:tracePt t="9381" x="6240463" y="3608388"/>
          <p14:tracePt t="9399" x="6232525" y="3736975"/>
          <p14:tracePt t="9415" x="6197600" y="3822700"/>
          <p14:tracePt t="9432" x="6164263" y="3892550"/>
          <p14:tracePt t="9448" x="6121400" y="3960813"/>
          <p14:tracePt t="9466" x="6069013" y="4029075"/>
          <p14:tracePt t="9482" x="5992813" y="4114800"/>
          <p14:tracePt t="9499" x="5889625" y="4192588"/>
          <p14:tracePt t="9515" x="5708650" y="4286250"/>
          <p14:tracePt t="9533" x="5632450" y="4329113"/>
          <p14:tracePt t="9548" x="5589588" y="4346575"/>
          <p14:tracePt t="9565" x="5554663" y="4354513"/>
          <p14:tracePt t="9582" x="5546725" y="4364038"/>
          <p14:tracePt t="9652" x="5537200" y="4364038"/>
          <p14:tracePt t="9659" x="5529263" y="4346575"/>
          <p14:tracePt t="9667" x="5521325" y="4303713"/>
          <p14:tracePt t="9682" x="5511800" y="4268788"/>
          <p14:tracePt t="9699" x="5486400" y="4114800"/>
          <p14:tracePt t="9716" x="5461000" y="4021138"/>
          <p14:tracePt t="9733" x="5435600" y="3883025"/>
          <p14:tracePt t="9749" x="5400675" y="3703638"/>
          <p14:tracePt t="9766" x="5314950" y="3446463"/>
          <p14:tracePt t="9783" x="5237163" y="3214688"/>
          <p14:tracePt t="9800" x="5160963" y="3051175"/>
          <p14:tracePt t="9816" x="5092700" y="2871788"/>
          <p14:tracePt t="9832" x="4989513" y="2682875"/>
          <p14:tracePt t="9849" x="4886325" y="2520950"/>
          <p14:tracePt t="9867" x="4792663" y="2374900"/>
          <p14:tracePt t="9882" x="4689475" y="2271713"/>
          <p14:tracePt t="9899" x="4603750" y="2178050"/>
          <p14:tracePt t="9916" x="4578350" y="2135188"/>
          <p14:tracePt t="9933" x="4551363" y="2092325"/>
          <p14:tracePt t="9949" x="4543425" y="2057400"/>
          <p14:tracePt t="9966" x="4525963" y="2022475"/>
          <p14:tracePt t="9983" x="4525963" y="1989138"/>
          <p14:tracePt t="10001" x="4525963" y="1946275"/>
          <p14:tracePt t="10016" x="4525963" y="1903413"/>
          <p14:tracePt t="10033" x="4525963" y="1868488"/>
          <p14:tracePt t="10050" x="4525963" y="1843088"/>
          <p14:tracePt t="10067" x="4525963" y="1817688"/>
          <p14:tracePt t="10083" x="4525963" y="1808163"/>
          <p14:tracePt t="10100" x="4525963" y="1800225"/>
          <p14:tracePt t="10172" x="4518025" y="1800225"/>
          <p14:tracePt t="10196" x="4508500" y="1800225"/>
          <p14:tracePt t="10203" x="4500563" y="1808163"/>
          <p14:tracePt t="10218" x="4500563" y="1835150"/>
          <p14:tracePt t="10233" x="4465638" y="1920875"/>
          <p14:tracePt t="10250" x="4432300" y="2065338"/>
          <p14:tracePt t="10267" x="4397375" y="2279650"/>
          <p14:tracePt t="10269" x="4389438" y="2400300"/>
          <p14:tracePt t="10284" x="4389438" y="2743200"/>
          <p14:tracePt t="10300" x="4389438" y="3189288"/>
          <p14:tracePt t="10317" x="4379913" y="3635375"/>
          <p14:tracePt t="10333" x="4379913" y="4011613"/>
          <p14:tracePt t="10352" x="4379913" y="4346575"/>
          <p14:tracePt t="10367" x="4379913" y="4697413"/>
          <p14:tracePt t="10384" x="4449763" y="5040313"/>
          <p14:tracePt t="10400" x="4508500" y="5289550"/>
          <p14:tracePt t="10418" x="4560888" y="5478463"/>
          <p14:tracePt t="10434" x="4611688" y="5649913"/>
          <p14:tracePt t="10450" x="4664075" y="5803900"/>
          <p14:tracePt t="10467" x="4732338" y="6026150"/>
          <p14:tracePt t="10485" x="4765675" y="6189663"/>
          <p14:tracePt t="10501" x="4792663" y="6318250"/>
          <p14:tracePt t="10517" x="4808538" y="6411913"/>
          <p14:tracePt t="10534" x="4818063" y="6480175"/>
          <p14:tracePt t="10551" x="4818063" y="6523038"/>
          <p14:tracePt t="10568" x="4818063" y="6540500"/>
          <p14:tracePt t="10584" x="4818063" y="6550025"/>
          <p14:tracePt t="10620" x="4818063" y="6523038"/>
          <p14:tracePt t="10634" x="4818063" y="6497638"/>
          <p14:tracePt t="10651" x="4818063" y="6378575"/>
          <p14:tracePt t="10668" x="4765675" y="6018213"/>
          <p14:tracePt t="10685" x="4629150" y="5572125"/>
          <p14:tracePt t="10701" x="4483100" y="5143500"/>
          <p14:tracePt t="10718" x="4364038" y="4868863"/>
          <p14:tracePt t="10734" x="4260850" y="4672013"/>
          <p14:tracePt t="10752" x="4157663" y="4525963"/>
          <p14:tracePt t="10768" x="4046538" y="4422775"/>
          <p14:tracePt t="10785" x="3943350" y="4337050"/>
          <p14:tracePt t="10801" x="3840163" y="4268788"/>
          <p14:tracePt t="10819" x="3729038" y="4183063"/>
          <p14:tracePt t="10835" x="3592513" y="4122738"/>
          <p14:tracePt t="10852" x="3386138" y="4037013"/>
          <p14:tracePt t="10868" x="3257550" y="3994150"/>
          <p14:tracePt t="10886" x="3121025" y="3968750"/>
          <p14:tracePt t="10902" x="2982913" y="3935413"/>
          <p14:tracePt t="10918" x="2854325" y="3900488"/>
          <p14:tracePt t="10935" x="2725738" y="3857625"/>
          <p14:tracePt t="10952" x="2640013" y="3832225"/>
          <p14:tracePt t="10968" x="2606675" y="3822700"/>
          <p14:tracePt t="10985" x="2597150" y="3822700"/>
          <p14:tracePt t="11002" x="2589213" y="3814763"/>
          <p14:tracePt t="11020" x="2579688" y="3814763"/>
          <p14:tracePt t="11035" x="2563813" y="3814763"/>
          <p14:tracePt t="11052" x="2554288" y="3814763"/>
          <p14:tracePt t="11069" x="2528888" y="3806825"/>
          <p14:tracePt t="11086" x="2493963" y="3789363"/>
          <p14:tracePt t="11102" x="2468563" y="3789363"/>
          <p14:tracePt t="11119" x="2451100" y="3779838"/>
          <p14:tracePt t="11135" x="2435225" y="3771900"/>
          <p14:tracePt t="11153" x="2435225" y="3763963"/>
          <p14:tracePt t="11169" x="2435225" y="3754438"/>
          <p14:tracePt t="11185" x="2435225" y="3746500"/>
          <p14:tracePt t="11220" x="2468563" y="3736975"/>
          <p14:tracePt t="11235" x="2511425" y="3736975"/>
          <p14:tracePt t="11252" x="2589213" y="3721100"/>
          <p14:tracePt t="11269" x="2735263" y="3711575"/>
          <p14:tracePt t="11286" x="2922588" y="3711575"/>
          <p14:tracePt t="11302" x="3136900" y="3703638"/>
          <p14:tracePt t="11319" x="3421063" y="3703638"/>
          <p14:tracePt t="11336" x="3729038" y="3703638"/>
          <p14:tracePt t="11354" x="3994150" y="3703638"/>
          <p14:tracePt t="11369" x="4243388" y="3694113"/>
          <p14:tracePt t="11386" x="4465638" y="3686175"/>
          <p14:tracePt t="11403" x="4722813" y="3678238"/>
          <p14:tracePt t="11421" x="5057775" y="3668713"/>
          <p14:tracePt t="11436" x="5264150" y="3643313"/>
          <p14:tracePt t="11453" x="5451475" y="3617913"/>
          <p14:tracePt t="11469" x="5622925" y="3592513"/>
          <p14:tracePt t="11487" x="5811838" y="3565525"/>
          <p14:tracePt t="11503" x="5992813" y="3549650"/>
          <p14:tracePt t="11520" x="6137275" y="3532188"/>
          <p14:tracePt t="11536" x="6215063" y="3532188"/>
          <p14:tracePt t="11554" x="6265863" y="3532188"/>
          <p14:tracePt t="11569" x="6300788" y="3532188"/>
          <p14:tracePt t="11586" x="6318250" y="3532188"/>
          <p14:tracePt t="11603" x="6326188" y="3532188"/>
          <p14:tracePt t="11620" x="6326188" y="3522663"/>
          <p14:tracePt t="11637" x="6335713" y="3522663"/>
          <p14:tracePt t="11653" x="6343650" y="3522663"/>
          <p14:tracePt t="11670" x="6351588" y="3514725"/>
          <p14:tracePt t="11703" x="6361113" y="3514725"/>
          <p14:tracePt t="11720" x="6369050" y="3514725"/>
          <p14:tracePt t="11737" x="6369050" y="3506788"/>
          <p14:tracePt t="11754" x="6378575" y="3497263"/>
          <p14:tracePt t="11770" x="6386513" y="3497263"/>
          <p14:tracePt t="11788" x="6394450" y="3497263"/>
          <p14:tracePt t="11804" x="6394450" y="3489325"/>
          <p14:tracePt t="12188" x="6394450" y="3479800"/>
          <p14:tracePt t="12196" x="6403975" y="3479800"/>
          <p14:tracePt t="12212" x="6411913" y="3479800"/>
          <p14:tracePt t="12221" x="6411913" y="3471863"/>
          <p14:tracePt t="12238" x="6421438" y="3471863"/>
          <p14:tracePt t="12255" x="6429375" y="3463925"/>
          <p14:tracePt t="12272" x="6437313" y="3446463"/>
          <p14:tracePt t="12288" x="6446838" y="3436938"/>
          <p14:tracePt t="12305" x="6464300" y="3411538"/>
          <p14:tracePt t="12321" x="6472238" y="3403600"/>
          <p14:tracePt t="12339" x="6472238" y="3394075"/>
          <p14:tracePt t="12355" x="6472238" y="3386138"/>
          <p14:tracePt t="12420" x="6472238" y="3394075"/>
          <p14:tracePt t="12428" x="6472238" y="3421063"/>
          <p14:tracePt t="12438" x="6472238" y="3436938"/>
          <p14:tracePt t="12455" x="6472238" y="3489325"/>
          <p14:tracePt t="12472" x="6497638" y="3522663"/>
          <p14:tracePt t="12489" x="6515100" y="3549650"/>
          <p14:tracePt t="12505" x="6523038" y="3557588"/>
          <p14:tracePt t="12522" x="6532563" y="3565525"/>
          <p14:tracePt t="12538" x="6540500" y="3565525"/>
          <p14:tracePt t="12556" x="6550025" y="3565525"/>
          <p14:tracePt t="12572" x="6565900" y="3522663"/>
          <p14:tracePt t="12589" x="6583363" y="3489325"/>
          <p14:tracePt t="12606" x="6592888" y="3446463"/>
          <p14:tracePt t="12623" x="6592888" y="3421063"/>
          <p14:tracePt t="12639" x="6592888" y="3411538"/>
          <p14:tracePt t="12655" x="6592888" y="3403600"/>
          <p14:tracePt t="12672" x="6532563" y="3403600"/>
          <p14:tracePt t="12690" x="6429375" y="3403600"/>
          <p14:tracePt t="12706" x="6335713" y="3411538"/>
          <p14:tracePt t="12722" x="6283325" y="3411538"/>
          <p14:tracePt t="12739" x="6240463" y="3394075"/>
          <p14:tracePt t="12756" x="6197600" y="3335338"/>
          <p14:tracePt t="12772" x="6180138" y="3292475"/>
          <p14:tracePt t="12789" x="6164263" y="3240088"/>
          <p14:tracePt t="12806" x="6129338" y="3171825"/>
          <p14:tracePt t="12823" x="6086475" y="3094038"/>
          <p14:tracePt t="12839" x="6043613" y="3000375"/>
          <p14:tracePt t="12856" x="5965825" y="2889250"/>
          <p14:tracePt t="12873" x="5915025" y="2803525"/>
          <p14:tracePt t="12890" x="5889625" y="2743200"/>
          <p14:tracePt t="12906" x="5880100" y="2674938"/>
          <p14:tracePt t="12923" x="5872163" y="2632075"/>
          <p14:tracePt t="12939" x="5854700" y="2589213"/>
          <p14:tracePt t="12957" x="5821363" y="2528888"/>
          <p14:tracePt t="12973" x="5786438" y="2503488"/>
          <p14:tracePt t="12990" x="5751513" y="2468563"/>
          <p14:tracePt t="13006" x="5708650" y="2443163"/>
          <p14:tracePt t="13024" x="5665788" y="2408238"/>
          <p14:tracePt t="13040" x="5614988" y="2374900"/>
          <p14:tracePt t="13056" x="5554663" y="2349500"/>
          <p14:tracePt t="13073" x="5511800" y="2332038"/>
          <p14:tracePt t="13090" x="5468938" y="2306638"/>
          <p14:tracePt t="13106" x="5451475" y="2289175"/>
          <p14:tracePt t="13123" x="5418138" y="2271713"/>
          <p14:tracePt t="13140" x="5375275" y="2254250"/>
          <p14:tracePt t="13157" x="5349875" y="2236788"/>
          <p14:tracePt t="13173" x="5332413" y="2220913"/>
          <p14:tracePt t="13190" x="5314950" y="2211388"/>
          <p14:tracePt t="13207" x="5307013" y="2203450"/>
          <p14:tracePt t="13224" x="5297488" y="2203450"/>
          <p14:tracePt t="13257" x="5289550" y="2203450"/>
          <p14:tracePt t="13274" x="5280025" y="2211388"/>
          <p14:tracePt t="13291" x="5246688" y="2228850"/>
          <p14:tracePt t="13307" x="5203825" y="2271713"/>
          <p14:tracePt t="13324" x="5143500" y="2314575"/>
          <p14:tracePt t="13340" x="5032375" y="2425700"/>
          <p14:tracePt t="13358" x="4946650" y="2546350"/>
          <p14:tracePt t="13374" x="4835525" y="2665413"/>
          <p14:tracePt t="13390" x="4706938" y="2811463"/>
          <p14:tracePt t="13409" x="4551363" y="2957513"/>
          <p14:tracePt t="13425" x="4414838" y="3086100"/>
          <p14:tracePt t="13441" x="4311650" y="3197225"/>
          <p14:tracePt t="13457" x="4208463" y="3292475"/>
          <p14:tracePt t="13474" x="4149725" y="3378200"/>
          <p14:tracePt t="13491" x="4106863" y="3421063"/>
          <p14:tracePt t="13507" x="4079875" y="3436938"/>
          <p14:tracePt t="13524" x="4071938" y="3463925"/>
          <p14:tracePt t="13541" x="4071938" y="3471863"/>
          <p14:tracePt t="13797" x="4071938" y="3479800"/>
          <p14:tracePt t="13820" x="4071938" y="3489325"/>
          <p14:tracePt t="13836" x="4071938" y="3497263"/>
          <p14:tracePt t="13853" x="4071938" y="3506788"/>
          <p14:tracePt t="13861" x="4071938" y="3514725"/>
          <p14:tracePt t="13877" x="4071938" y="3522663"/>
          <p14:tracePt t="13900" x="4079875" y="3522663"/>
          <p14:tracePt t="13925" x="4089400" y="3522663"/>
          <p14:tracePt t="13941" x="4097338" y="3522663"/>
          <p14:tracePt t="13957" x="4106863" y="3522663"/>
          <p14:tracePt t="13964" x="4114800" y="3522663"/>
          <p14:tracePt t="13980" x="4122738" y="3522663"/>
          <p14:tracePt t="14004" x="4132263" y="3514725"/>
          <p14:tracePt t="14012" x="4132263" y="3506788"/>
          <p14:tracePt t="14029" x="4132263" y="3497263"/>
          <p14:tracePt t="14042" x="4132263" y="3479800"/>
          <p14:tracePt t="14058" x="4122738" y="3436938"/>
          <p14:tracePt t="14077" x="4097338" y="3335338"/>
          <p14:tracePt t="14092" x="4089400" y="3292475"/>
          <p14:tracePt t="14109" x="4089400" y="3265488"/>
          <p14:tracePt t="14125" x="4089400" y="3249613"/>
          <p14:tracePt t="14143" x="4079875" y="3240088"/>
          <p14:tracePt t="14159" x="4064000" y="3222625"/>
          <p14:tracePt t="14175" x="4046538" y="3206750"/>
          <p14:tracePt t="14192" x="4029075" y="3179763"/>
          <p14:tracePt t="14210" x="4011613" y="3146425"/>
          <p14:tracePt t="14226" x="4003675" y="3121025"/>
          <p14:tracePt t="14242" x="3978275" y="3078163"/>
          <p14:tracePt t="14259" x="3951288" y="3043238"/>
          <p14:tracePt t="14277" x="3908425" y="2982913"/>
          <p14:tracePt t="14293" x="3857625" y="2940050"/>
          <p14:tracePt t="14309" x="3814763" y="2897188"/>
          <p14:tracePt t="14326" x="3763963" y="2854325"/>
          <p14:tracePt t="14343" x="3721100" y="2828925"/>
          <p14:tracePt t="14360" x="3703638" y="2803525"/>
          <p14:tracePt t="14376" x="3678238" y="2786063"/>
          <p14:tracePt t="14393" x="3660775" y="2768600"/>
          <p14:tracePt t="14411" x="3651250" y="2760663"/>
          <p14:tracePt t="14426" x="3651250" y="2751138"/>
          <p14:tracePt t="14443" x="3643313" y="2743200"/>
          <p14:tracePt t="14459" x="3643313" y="2735263"/>
          <p14:tracePt t="15189" x="3643313" y="2725738"/>
          <p14:tracePt t="15270" x="3643313" y="2717800"/>
          <p14:tracePt t="15365" x="3643313" y="2708275"/>
          <p14:tracePt t="15533" x="3651250" y="2708275"/>
          <p14:tracePt t="15629" x="3651250" y="2700338"/>
          <p14:tracePt t="15637" x="3660775" y="2700338"/>
          <p14:tracePt t="15653" x="3668713" y="2700338"/>
          <p14:tracePt t="15677" x="3678238" y="2700338"/>
          <p14:tracePt t="15685" x="3678238" y="2692400"/>
          <p14:tracePt t="15709" x="3686175" y="2692400"/>
          <p14:tracePt t="15733" x="3694113" y="2692400"/>
          <p14:tracePt t="15749" x="3703638" y="2692400"/>
          <p14:tracePt t="15765" x="3711575" y="2692400"/>
          <p14:tracePt t="15781" x="3721100" y="2692400"/>
          <p14:tracePt t="15797" x="3721100" y="2682875"/>
          <p14:tracePt t="15805" x="3729038" y="2682875"/>
          <p14:tracePt t="15813" x="3736975" y="2682875"/>
          <p14:tracePt t="15829" x="3746500" y="2682875"/>
          <p14:tracePt t="15846" x="3746500" y="2674938"/>
          <p14:tracePt t="15863" x="3754438" y="2674938"/>
          <p14:tracePt t="15879" x="3763963" y="2674938"/>
          <p14:tracePt t="15896" x="3771900" y="2665413"/>
          <p14:tracePt t="16173" x="3779838" y="2665413"/>
          <p14:tracePt t="16325" x="3779838" y="2657475"/>
          <p14:tracePt t="16381" x="3789363" y="2657475"/>
          <p14:tracePt t="16837" x="3789363" y="2649538"/>
          <p14:tracePt t="16942" x="3797300" y="2649538"/>
          <p14:tracePt t="17958" x="3806825" y="2649538"/>
          <p14:tracePt t="17981" x="3814763" y="2649538"/>
          <p14:tracePt t="18006" x="3822700" y="2649538"/>
          <p14:tracePt t="18045" x="3832225" y="2649538"/>
          <p14:tracePt t="18062" x="3840163" y="2649538"/>
          <p14:tracePt t="18069" x="3849688" y="2649538"/>
          <p14:tracePt t="18094" x="3857625" y="2649538"/>
          <p14:tracePt t="18102" x="3857625" y="2657475"/>
          <p14:tracePt t="18119" x="3865563" y="2665413"/>
          <p14:tracePt t="18134" x="3875088" y="2674938"/>
          <p14:tracePt t="18152" x="3883025" y="2682875"/>
          <p14:tracePt t="18169" x="3892550" y="2692400"/>
          <p14:tracePt t="18186" x="3900488" y="2700338"/>
          <p14:tracePt t="18201" x="3917950" y="2735263"/>
          <p14:tracePt t="18218" x="3935413" y="2760663"/>
          <p14:tracePt t="18235" x="3960813" y="2803525"/>
          <p14:tracePt t="18252" x="3978275" y="2836863"/>
          <p14:tracePt t="18268" x="3986213" y="2863850"/>
          <p14:tracePt t="18269" x="3994150" y="2871788"/>
          <p14:tracePt t="18285" x="3994150" y="2879725"/>
          <p14:tracePt t="18302" x="4003675" y="2914650"/>
          <p14:tracePt t="18320" x="4003675" y="2949575"/>
          <p14:tracePt t="18335" x="4003675" y="2974975"/>
          <p14:tracePt t="18352" x="3978275" y="3017838"/>
          <p14:tracePt t="18369" x="3943350" y="3035300"/>
          <p14:tracePt t="18386" x="3908425" y="3051175"/>
          <p14:tracePt t="18402" x="3883025" y="3051175"/>
          <p14:tracePt t="18419" x="3840163" y="3051175"/>
          <p14:tracePt t="18435" x="3806825" y="3008313"/>
          <p14:tracePt t="18453" x="3789363" y="2932113"/>
          <p14:tracePt t="18468" x="3779838" y="2828925"/>
          <p14:tracePt t="18485" x="3806825" y="2614613"/>
          <p14:tracePt t="18502" x="3840163" y="2493963"/>
          <p14:tracePt t="18520" x="3840163" y="2400300"/>
          <p14:tracePt t="18535" x="3822700" y="2332038"/>
          <p14:tracePt t="18552" x="3771900" y="2263775"/>
          <p14:tracePt t="18569" x="3694113" y="2220913"/>
          <p14:tracePt t="18586" x="3600450" y="2168525"/>
          <p14:tracePt t="18602" x="3532188" y="2143125"/>
          <p14:tracePt t="18619" x="3489325" y="2117725"/>
          <p14:tracePt t="18636" x="3446463" y="2092325"/>
          <p14:tracePt t="18654" x="3386138" y="2049463"/>
          <p14:tracePt t="18669" x="3343275" y="2022475"/>
          <p14:tracePt t="18686" x="3317875" y="1997075"/>
          <p14:tracePt t="18703" x="3282950" y="1979613"/>
          <p14:tracePt t="18720" x="3265488" y="1971675"/>
          <p14:tracePt t="18736" x="3249613" y="1971675"/>
          <p14:tracePt t="18752" x="3240088" y="1971675"/>
          <p14:tracePt t="18769" x="3232150" y="1971675"/>
          <p14:tracePt t="18787" x="3222625" y="1979613"/>
          <p14:tracePt t="18803" x="3214688" y="2014538"/>
          <p14:tracePt t="18819" x="3206750" y="2057400"/>
          <p14:tracePt t="18836" x="3206750" y="2108200"/>
          <p14:tracePt t="18854" x="3206750" y="2236788"/>
          <p14:tracePt t="18869" x="3222625" y="2365375"/>
          <p14:tracePt t="18886" x="3249613" y="2520950"/>
          <p14:tracePt t="18903" x="3282950" y="2674938"/>
          <p14:tracePt t="18920" x="3282950" y="2811463"/>
          <p14:tracePt t="18936" x="3282950" y="2957513"/>
          <p14:tracePt t="18953" x="3282950" y="3136900"/>
          <p14:tracePt t="18970" x="3292475" y="3343275"/>
          <p14:tracePt t="18987" x="3300413" y="3540125"/>
          <p14:tracePt t="19003" x="3317875" y="3721100"/>
          <p14:tracePt t="19020" x="3351213" y="3883025"/>
          <p14:tracePt t="19037" x="3394075" y="4011613"/>
          <p14:tracePt t="19054" x="3436938" y="4132263"/>
          <p14:tracePt t="19070" x="3454400" y="4217988"/>
          <p14:tracePt t="19087" x="3471863" y="4321175"/>
          <p14:tracePt t="19103" x="3522663" y="4440238"/>
          <p14:tracePt t="19121" x="3582988" y="4586288"/>
          <p14:tracePt t="19137" x="3668713" y="4732338"/>
          <p14:tracePt t="19154" x="3763963" y="4868863"/>
          <p14:tracePt t="19170" x="3875088" y="4954588"/>
          <p14:tracePt t="19188" x="3968750" y="4997450"/>
          <p14:tracePt t="19203" x="4097338" y="5022850"/>
          <p14:tracePt t="19220" x="4286250" y="5032375"/>
          <p14:tracePt t="19237" x="4508500" y="5032375"/>
          <p14:tracePt t="19255" x="5049838" y="5032375"/>
          <p14:tracePt t="19271" x="5537200" y="4989513"/>
          <p14:tracePt t="19287" x="6026150" y="4921250"/>
          <p14:tracePt t="19304" x="6394450" y="4868863"/>
          <p14:tracePt t="19321" x="6643688" y="4843463"/>
          <p14:tracePt t="19337" x="6858000" y="4826000"/>
          <p14:tracePt t="19354" x="6994525" y="4826000"/>
          <p14:tracePt t="19370" x="7072313" y="4826000"/>
          <p14:tracePt t="19388" x="7080250" y="4826000"/>
          <p14:tracePt t="19422" x="7080250" y="4818063"/>
          <p14:tracePt t="19438" x="7080250" y="4808538"/>
          <p14:tracePt t="19455" x="7054850" y="4757738"/>
          <p14:tracePt t="19471" x="7011988" y="4672013"/>
          <p14:tracePt t="19487" x="6951663" y="4535488"/>
          <p14:tracePt t="19505" x="6850063" y="4364038"/>
          <p14:tracePt t="19522" x="6686550" y="4149725"/>
          <p14:tracePt t="19538" x="6446838" y="3925888"/>
          <p14:tracePt t="19554" x="6172200" y="3694113"/>
          <p14:tracePt t="19571" x="5922963" y="3506788"/>
          <p14:tracePt t="19590" x="5580063" y="3249613"/>
          <p14:tracePt t="19604" x="5468938" y="3179763"/>
          <p14:tracePt t="19621" x="5194300" y="3017838"/>
          <p14:tracePt t="19638" x="4851400" y="2828925"/>
          <p14:tracePt t="19654" x="4664075" y="2717800"/>
          <p14:tracePt t="19672" x="4492625" y="2614613"/>
          <p14:tracePt t="19687" x="4346575" y="2520950"/>
          <p14:tracePt t="19703" x="4175125" y="2417763"/>
          <p14:tracePt t="19720" x="3978275" y="2322513"/>
          <p14:tracePt t="19737" x="3771900" y="2246313"/>
          <p14:tracePt t="19754" x="3635375" y="2185988"/>
          <p14:tracePt t="19770" x="3549650" y="2178050"/>
          <p14:tracePt t="19787" x="3471863" y="2151063"/>
          <p14:tracePt t="19804" x="3411538" y="2135188"/>
          <p14:tracePt t="19821" x="3360738" y="2125663"/>
          <p14:tracePt t="19837" x="3300413" y="2117725"/>
          <p14:tracePt t="19854" x="3257550" y="2117725"/>
          <p14:tracePt t="19870" x="3222625" y="2117725"/>
          <p14:tracePt t="19888" x="3206750" y="2117725"/>
          <p14:tracePt t="20350" x="3206750" y="2125663"/>
          <p14:tracePt t="20366" x="3214688" y="2135188"/>
          <p14:tracePt t="20382" x="3222625" y="2143125"/>
          <p14:tracePt t="20390" x="3232150" y="2143125"/>
          <p14:tracePt t="20405" x="3240088" y="2143125"/>
          <p14:tracePt t="20423" x="3275013" y="2168525"/>
          <p14:tracePt t="20439" x="3292475" y="2185988"/>
          <p14:tracePt t="20455" x="3308350" y="2193925"/>
          <p14:tracePt t="20472" x="3317875" y="2203450"/>
          <p14:tracePt t="20598" x="3317875" y="2193925"/>
          <p14:tracePt t="20606" x="3317875" y="2185988"/>
          <p14:tracePt t="20614" x="3317875" y="2178050"/>
          <p14:tracePt t="20622" x="3317875" y="2168525"/>
          <p14:tracePt t="20639" x="3308350" y="2143125"/>
          <p14:tracePt t="20656" x="3308350" y="2117725"/>
          <p14:tracePt t="20672" x="3308350" y="2092325"/>
          <p14:tracePt t="20689" x="3308350" y="2065338"/>
          <p14:tracePt t="20707" x="3300413" y="2039938"/>
          <p14:tracePt t="20723" x="3300413" y="2032000"/>
          <p14:tracePt t="20741" x="3300413" y="2006600"/>
          <p14:tracePt t="20756" x="3300413" y="1979613"/>
          <p14:tracePt t="20772" x="3300413" y="1963738"/>
          <p14:tracePt t="20774" x="3300413" y="1954213"/>
          <p14:tracePt t="20789" x="3300413" y="1946275"/>
          <p14:tracePt t="20806" x="3300413" y="1928813"/>
          <p14:tracePt t="20894" x="3300413" y="1936750"/>
          <p14:tracePt t="20902" x="3308350" y="1946275"/>
          <p14:tracePt t="20910" x="3317875" y="1963738"/>
          <p14:tracePt t="20923" x="3325813" y="1979613"/>
          <p14:tracePt t="20939" x="3351213" y="2039938"/>
          <p14:tracePt t="20956" x="3378200" y="2092325"/>
          <p14:tracePt t="20973" x="3403600" y="2160588"/>
          <p14:tracePt t="20990" x="3463925" y="2306638"/>
          <p14:tracePt t="21006" x="3514725" y="2460625"/>
          <p14:tracePt t="21023" x="3592513" y="2632075"/>
          <p14:tracePt t="21040" x="3686175" y="2778125"/>
          <p14:tracePt t="21057" x="3797300" y="2922588"/>
          <p14:tracePt t="21073" x="3917950" y="3078163"/>
          <p14:tracePt t="21090" x="4011613" y="3214688"/>
          <p14:tracePt t="21107" x="4079875" y="3335338"/>
          <p14:tracePt t="21124" x="4122738" y="3429000"/>
          <p14:tracePt t="21140" x="4157663" y="3514725"/>
          <p14:tracePt t="21157" x="4217988" y="3617913"/>
          <p14:tracePt t="21174" x="4311650" y="3771900"/>
          <p14:tracePt t="21190" x="4364038" y="3849688"/>
          <p14:tracePt t="21207" x="4397375" y="3917950"/>
          <p14:tracePt t="21224" x="4449763" y="4003675"/>
          <p14:tracePt t="21241" x="4518025" y="4106863"/>
          <p14:tracePt t="21257" x="4594225" y="4243388"/>
          <p14:tracePt t="21274" x="4722813" y="4406900"/>
          <p14:tracePt t="21290" x="4860925" y="4560888"/>
          <p14:tracePt t="21307" x="4954588" y="4654550"/>
          <p14:tracePt t="21324" x="5022850" y="4714875"/>
          <p14:tracePt t="21341" x="5065713" y="4765675"/>
          <p14:tracePt t="21357" x="5108575" y="4808538"/>
          <p14:tracePt t="21374" x="5160963" y="4860925"/>
          <p14:tracePt t="21391" x="5178425" y="4878388"/>
          <p14:tracePt t="21407" x="5186363" y="4886325"/>
          <p14:tracePt t="21424" x="5194300" y="4894263"/>
          <p14:tracePt t="21441" x="5203825" y="4894263"/>
          <p14:tracePt t="21474" x="5203825" y="4878388"/>
          <p14:tracePt t="21491" x="5203825" y="4783138"/>
          <p14:tracePt t="21508" x="5203825" y="4594225"/>
          <p14:tracePt t="21524" x="5178425" y="4389438"/>
          <p14:tracePt t="21541" x="5168900" y="4192588"/>
          <p14:tracePt t="21558" x="5135563" y="3892550"/>
          <p14:tracePt t="21575" x="5108575" y="3660775"/>
          <p14:tracePt t="21591" x="5075238" y="3411538"/>
          <p14:tracePt t="21608" x="5075238" y="3179763"/>
          <p14:tracePt t="21624" x="5135563" y="2957513"/>
          <p14:tracePt t="21641" x="5194300" y="2760663"/>
          <p14:tracePt t="21658" x="5246688" y="2571750"/>
          <p14:tracePt t="21675" x="5307013" y="2392363"/>
          <p14:tracePt t="21691" x="5357813" y="2236788"/>
          <p14:tracePt t="21708" x="5400675" y="2100263"/>
          <p14:tracePt t="21725" x="5451475" y="1997075"/>
          <p14:tracePt t="21741" x="5511800" y="1920875"/>
          <p14:tracePt t="21758" x="5607050" y="1851025"/>
          <p14:tracePt t="21775" x="5622925" y="1835150"/>
          <p14:tracePt t="21792" x="5622925" y="1825625"/>
          <p14:tracePt t="21808" x="5622925" y="1817688"/>
          <p14:tracePt t="21825" x="5622925" y="1808163"/>
          <p14:tracePt t="21842" x="5607050" y="1808163"/>
          <p14:tracePt t="21858" x="5597525" y="1800225"/>
          <p14:tracePt t="21875" x="5580063" y="1800225"/>
          <p14:tracePt t="21892" x="5572125" y="1800225"/>
          <p14:tracePt t="21909" x="5564188" y="1800225"/>
          <p14:tracePt t="21925" x="5537200" y="1800225"/>
          <p14:tracePt t="21942" x="5443538" y="1911350"/>
          <p14:tracePt t="21959" x="5349875" y="2039938"/>
          <p14:tracePt t="21976" x="5229225" y="2178050"/>
          <p14:tracePt t="21992" x="5083175" y="2349500"/>
          <p14:tracePt t="22009" x="4954588" y="2546350"/>
          <p14:tracePt t="22025" x="4808538" y="2768600"/>
          <p14:tracePt t="22042" x="4603750" y="3111500"/>
          <p14:tracePt t="22059" x="4371975" y="3479800"/>
          <p14:tracePt t="22075" x="4157663" y="3789363"/>
          <p14:tracePt t="22092" x="3986213" y="4064000"/>
          <p14:tracePt t="22109" x="3849688" y="4260850"/>
          <p14:tracePt t="22125" x="3729038" y="4414838"/>
          <p14:tracePt t="22142" x="3600450" y="4646613"/>
          <p14:tracePt t="22159" x="3549650" y="4783138"/>
          <p14:tracePt t="22176" x="3514725" y="4843463"/>
          <p14:tracePt t="22192" x="3506788" y="4878388"/>
          <p14:tracePt t="22209" x="3497263" y="4903788"/>
          <p14:tracePt t="22226" x="3489325" y="4921250"/>
          <p14:tracePt t="22243" x="3479800" y="4937125"/>
          <p14:tracePt t="22259" x="3471863" y="4954588"/>
          <p14:tracePt t="22276" x="3463925" y="4964113"/>
          <p14:tracePt t="22293" x="3454400" y="4972050"/>
          <p14:tracePt t="22422" x="3463925" y="4972050"/>
          <p14:tracePt t="22430" x="3471863" y="4972050"/>
          <p14:tracePt t="22446" x="3471863" y="4964113"/>
          <p14:tracePt t="22454" x="3479800" y="4964113"/>
          <p14:tracePt t="22462" x="3479800" y="4954588"/>
          <p14:tracePt t="22478" x="3489325" y="4954588"/>
          <p14:tracePt t="22502" x="3489325" y="4946650"/>
          <p14:tracePt t="22510" x="3497263" y="4946650"/>
          <p14:tracePt t="22526" x="3506788" y="4946650"/>
          <p14:tracePt t="22655" x="3506788" y="4937125"/>
          <p14:tracePt t="22727" x="3514725" y="4937125"/>
          <p14:tracePt t="22791" x="3514725" y="4929188"/>
          <p14:tracePt t="22807" x="3514725" y="4921250"/>
          <p14:tracePt t="22823" x="3522663" y="4911725"/>
          <p14:tracePt t="22839" x="3522663" y="4903788"/>
          <p14:tracePt t="22855" x="3522663" y="4886325"/>
          <p14:tracePt t="22863" x="3532188" y="4868863"/>
          <p14:tracePt t="22879" x="3557588" y="4826000"/>
          <p14:tracePt t="22895" x="3608388" y="4740275"/>
          <p14:tracePt t="22912" x="3643313" y="4646613"/>
          <p14:tracePt t="22928" x="3660775" y="4535488"/>
          <p14:tracePt t="22946" x="3668713" y="4389438"/>
          <p14:tracePt t="22962" x="3668713" y="4251325"/>
          <p14:tracePt t="22979" x="3668713" y="4132263"/>
          <p14:tracePt t="22995" x="3686175" y="4064000"/>
          <p14:tracePt t="23013" x="3736975" y="3960813"/>
          <p14:tracePt t="23029" x="3763963" y="3840163"/>
          <p14:tracePt t="23046" x="3789363" y="3729038"/>
          <p14:tracePt t="23062" x="3822700" y="3608388"/>
          <p14:tracePt t="23080" x="3908425" y="3411538"/>
          <p14:tracePt t="23095" x="3951288" y="3282950"/>
          <p14:tracePt t="23112" x="3978275" y="3163888"/>
          <p14:tracePt t="23129" x="3994150" y="3068638"/>
          <p14:tracePt t="23147" x="4003675" y="2982913"/>
          <p14:tracePt t="23162" x="4037013" y="2879725"/>
          <p14:tracePt t="23179" x="4079875" y="2803525"/>
          <p14:tracePt t="23195" x="4114800" y="2751138"/>
          <p14:tracePt t="23214" x="4149725" y="2692400"/>
          <p14:tracePt t="23229" x="4175125" y="2649538"/>
          <p14:tracePt t="23246" x="4192588" y="2614613"/>
          <p14:tracePt t="23263" x="4217988" y="2571750"/>
          <p14:tracePt t="23280" x="4235450" y="2528888"/>
          <p14:tracePt t="23296" x="4251325" y="2493963"/>
          <p14:tracePt t="23313" x="4278313" y="2451100"/>
          <p14:tracePt t="23329" x="4294188" y="2425700"/>
          <p14:tracePt t="23347" x="4303713" y="2408238"/>
          <p14:tracePt t="23363" x="4321175" y="2382838"/>
          <p14:tracePt t="23379" x="4329113" y="2357438"/>
          <p14:tracePt t="23396" x="4346575" y="2339975"/>
          <p14:tracePt t="23414" x="4354513" y="2314575"/>
          <p14:tracePt t="23429" x="4364038" y="2279650"/>
          <p14:tracePt t="23447" x="4379913" y="2246313"/>
          <p14:tracePt t="23463" x="4379913" y="2236788"/>
          <p14:tracePt t="23481" x="4389438" y="2203450"/>
          <p14:tracePt t="23496" x="4397375" y="2178050"/>
          <p14:tracePt t="23513" x="4414838" y="2135188"/>
          <p14:tracePt t="23530" x="4422775" y="2108200"/>
          <p14:tracePt t="23547" x="4432300" y="2074863"/>
          <p14:tracePt t="23563" x="4440238" y="2049463"/>
          <p14:tracePt t="23581" x="4449763" y="2014538"/>
          <p14:tracePt t="23596" x="4449763" y="1989138"/>
          <p14:tracePt t="23614" x="4449763" y="1954213"/>
          <p14:tracePt t="23630" x="4457700" y="1936750"/>
          <p14:tracePt t="23647" x="4457700" y="1911350"/>
          <p14:tracePt t="23663" x="4457700" y="1893888"/>
          <p14:tracePt t="23681" x="4457700" y="1885950"/>
          <p14:tracePt t="23697" x="4457700" y="1878013"/>
          <p14:tracePt t="23714" x="4457700" y="1868488"/>
          <p14:tracePt t="23730" x="4457700" y="1851025"/>
          <p14:tracePt t="23748" x="4457700" y="1825625"/>
          <p14:tracePt t="23764" x="4440238" y="1800225"/>
          <p14:tracePt t="23780" x="4432300" y="1765300"/>
          <p14:tracePt t="23797" x="4422775" y="1749425"/>
          <p14:tracePt t="23815" x="4414838" y="1731963"/>
          <p14:tracePt t="23830" x="4414838" y="1722438"/>
          <p14:tracePt t="23935" x="4406900" y="1722438"/>
          <p14:tracePt t="23968" x="4397375" y="1722438"/>
          <p14:tracePt t="23991" x="4389438" y="1722438"/>
          <p14:tracePt t="24000" x="4389438" y="1731963"/>
          <p14:tracePt t="24023" x="4379913" y="1731963"/>
          <p14:tracePt t="24031" x="4379913" y="1739900"/>
          <p14:tracePt t="24039" x="4371975" y="1739900"/>
          <p14:tracePt t="24048" x="4364038" y="1749425"/>
          <p14:tracePt t="24064" x="4354513" y="1765300"/>
          <p14:tracePt t="24081" x="4329113" y="1782763"/>
          <p14:tracePt t="24098" x="4303713" y="1800225"/>
          <p14:tracePt t="24114" x="4260850" y="1825625"/>
          <p14:tracePt t="24131" x="4225925" y="1851025"/>
          <p14:tracePt t="24148" x="4157663" y="1893888"/>
          <p14:tracePt t="24166" x="4097338" y="1928813"/>
          <p14:tracePt t="24181" x="4029075" y="1979613"/>
          <p14:tracePt t="24198" x="3968750" y="2006600"/>
          <p14:tracePt t="24215" x="3865563" y="2065338"/>
          <p14:tracePt t="24233" x="3771900" y="2117725"/>
          <p14:tracePt t="24248" x="3694113" y="2160588"/>
          <p14:tracePt t="24265" x="3625850" y="2203450"/>
          <p14:tracePt t="24281" x="3582988" y="2220913"/>
          <p14:tracePt t="24299" x="3565525" y="2236788"/>
          <p14:tracePt t="24315" x="3557588" y="2236788"/>
          <p14:tracePt t="24332" x="3549650" y="2246313"/>
          <p14:tracePt t="24348" x="3540125" y="2246313"/>
          <p14:tracePt t="24381" x="3540125" y="2254250"/>
          <p14:tracePt t="24398" x="3532188" y="2254250"/>
          <p14:tracePt t="24416" x="3514725" y="2263775"/>
          <p14:tracePt t="24433" x="3506788" y="2271713"/>
          <p14:tracePt t="24450" x="3497263" y="2279650"/>
          <p14:tracePt t="24466" x="3479800" y="2279650"/>
          <p14:tracePt t="24482" x="3471863" y="2289175"/>
          <p14:tracePt t="24500" x="3454400" y="2289175"/>
          <p14:tracePt t="24516" x="3446463" y="2297113"/>
          <p14:tracePt t="24532" x="3436938" y="2306638"/>
          <p14:tracePt t="24549" x="3429000" y="2306638"/>
          <p14:tracePt t="24582" x="3429000" y="2314575"/>
          <p14:tracePt t="24599" x="3421063" y="2322513"/>
          <p14:tracePt t="24633" x="3421063" y="2339975"/>
          <p14:tracePt t="24649" x="3403600" y="2374900"/>
          <p14:tracePt t="24666" x="3394075" y="2408238"/>
          <p14:tracePt t="24682" x="3378200" y="2460625"/>
          <p14:tracePt t="24700" x="3368675" y="2546350"/>
          <p14:tracePt t="24716" x="3343275" y="2657475"/>
          <p14:tracePt t="24732" x="3292475" y="2803525"/>
          <p14:tracePt t="24749" x="3232150" y="2957513"/>
          <p14:tracePt t="24767" x="3146425" y="3179763"/>
          <p14:tracePt t="24783" x="3103563" y="3282950"/>
          <p14:tracePt t="24799" x="3068638" y="3360738"/>
          <p14:tracePt t="24816" x="3025775" y="3436938"/>
          <p14:tracePt t="24834" x="3008313" y="3506788"/>
          <p14:tracePt t="24850" x="3000375" y="3549650"/>
          <p14:tracePt t="24866" x="2992438" y="3592513"/>
          <p14:tracePt t="24883" x="2992438" y="3625850"/>
          <p14:tracePt t="24901" x="2992438" y="3643313"/>
          <p14:tracePt t="24916" x="2992438" y="3678238"/>
          <p14:tracePt t="24933" x="2992438" y="3711575"/>
          <p14:tracePt t="24950" x="2992438" y="3754438"/>
          <p14:tracePt t="24967" x="2992438" y="3849688"/>
          <p14:tracePt t="24984" x="3000375" y="3935413"/>
          <p14:tracePt t="25000" x="3035300" y="4011613"/>
          <p14:tracePt t="25017" x="3086100" y="4106863"/>
          <p14:tracePt t="25034" x="3163888" y="4200525"/>
          <p14:tracePt t="25050" x="3232150" y="4268788"/>
          <p14:tracePt t="25066" x="3292475" y="4346575"/>
          <p14:tracePt t="25083" x="3335338" y="4397375"/>
          <p14:tracePt t="25101" x="3411538" y="4475163"/>
          <p14:tracePt t="25117" x="3497263" y="4603750"/>
          <p14:tracePt t="25133" x="3582988" y="4740275"/>
          <p14:tracePt t="25150" x="3678238" y="4860925"/>
          <p14:tracePt t="25168" x="3779838" y="5032375"/>
          <p14:tracePt t="25183" x="3832225" y="5135563"/>
          <p14:tracePt t="25200" x="3865563" y="5211763"/>
          <p14:tracePt t="25217" x="3900488" y="5254625"/>
          <p14:tracePt t="25235" x="3935413" y="5297488"/>
          <p14:tracePt t="25250" x="3960813" y="5314950"/>
          <p14:tracePt t="25267" x="3986213" y="5322888"/>
          <p14:tracePt t="25284" x="3994150" y="5322888"/>
          <p14:tracePt t="25301" x="4021138" y="5322888"/>
          <p14:tracePt t="25317" x="4064000" y="5322888"/>
          <p14:tracePt t="25334" x="4140200" y="5297488"/>
          <p14:tracePt t="25350" x="4243388" y="5280025"/>
          <p14:tracePt t="25368" x="4432300" y="5280025"/>
          <p14:tracePt t="25384" x="4525963" y="5280025"/>
          <p14:tracePt t="25401" x="4611688" y="5280025"/>
          <p14:tracePt t="25418" x="4664075" y="5280025"/>
          <p14:tracePt t="25435" x="4714875" y="5280025"/>
          <p14:tracePt t="25451" x="4775200" y="5272088"/>
          <p14:tracePt t="25468" x="4808538" y="5254625"/>
          <p14:tracePt t="25484" x="4843463" y="5237163"/>
          <p14:tracePt t="25502" x="4860925" y="5221288"/>
          <p14:tracePt t="25518" x="4894263" y="5186363"/>
          <p14:tracePt t="25534" x="4929188" y="5151438"/>
          <p14:tracePt t="25551" x="5014913" y="5065713"/>
          <p14:tracePt t="25569" x="5083175" y="5014913"/>
          <p14:tracePt t="25584" x="5160963" y="4946650"/>
          <p14:tracePt t="25601" x="5254625" y="4894263"/>
          <p14:tracePt t="25618" x="5332413" y="4851400"/>
          <p14:tracePt t="25635" x="5418138" y="4808538"/>
          <p14:tracePt t="25651" x="5468938" y="4775200"/>
          <p14:tracePt t="25668" x="5486400" y="4740275"/>
          <p14:tracePt t="25685" x="5494338" y="4706938"/>
          <p14:tracePt t="25702" x="5494338" y="4664075"/>
          <p14:tracePt t="25718" x="5478463" y="4586288"/>
          <p14:tracePt t="25735" x="5400675" y="4389438"/>
          <p14:tracePt t="25751" x="5332413" y="4208463"/>
          <p14:tracePt t="25769" x="5237163" y="4011613"/>
          <p14:tracePt t="25785" x="5143500" y="3840163"/>
          <p14:tracePt t="25801" x="5049838" y="3694113"/>
          <p14:tracePt t="25818" x="4979988" y="3582988"/>
          <p14:tracePt t="25836" x="4937125" y="3514725"/>
          <p14:tracePt t="25852" x="4911725" y="3454400"/>
          <p14:tracePt t="25868" x="4878388" y="3378200"/>
          <p14:tracePt t="25885" x="4835525" y="3292475"/>
          <p14:tracePt t="25903" x="4775200" y="3206750"/>
          <p14:tracePt t="25919" x="4697413" y="3086100"/>
          <p14:tracePt t="25935" x="4654550" y="3000375"/>
          <p14:tracePt t="25952" x="4603750" y="2922588"/>
          <p14:tracePt t="25969" x="4560888" y="2854325"/>
          <p14:tracePt t="25985" x="4535488" y="2811463"/>
          <p14:tracePt t="26002" x="4508500" y="2760663"/>
          <p14:tracePt t="26018" x="4483100" y="2725738"/>
          <p14:tracePt t="26036" x="4465638" y="2692400"/>
          <p14:tracePt t="26052" x="4457700" y="2674938"/>
          <p14:tracePt t="26069" x="4449763" y="2657475"/>
          <p14:tracePt t="26085" x="4449763" y="2632075"/>
          <p14:tracePt t="26103" x="4440238" y="2614613"/>
          <p14:tracePt t="26119" x="4440238" y="2606675"/>
          <p14:tracePt t="26424" x="4440238" y="2614613"/>
          <p14:tracePt t="26431" x="4449763" y="2632075"/>
          <p14:tracePt t="26440" x="4465638" y="2657475"/>
          <p14:tracePt t="26453" x="4483100" y="2692400"/>
          <p14:tracePt t="26470" x="4525963" y="2760663"/>
          <p14:tracePt t="26486" x="4568825" y="2811463"/>
          <p14:tracePt t="26504" x="4646613" y="2914650"/>
          <p14:tracePt t="26520" x="4697413" y="2974975"/>
          <p14:tracePt t="26537" x="4732338" y="3025775"/>
          <p14:tracePt t="26553" x="4749800" y="3060700"/>
          <p14:tracePt t="26571" x="4765675" y="3094038"/>
          <p14:tracePt t="26587" x="4783138" y="3136900"/>
          <p14:tracePt t="26603" x="4808538" y="3189288"/>
          <p14:tracePt t="26620" x="4835525" y="3249613"/>
          <p14:tracePt t="26638" x="4860925" y="3317875"/>
          <p14:tracePt t="26654" x="4894263" y="3394075"/>
          <p14:tracePt t="26670" x="4929188" y="3489325"/>
          <p14:tracePt t="26687" x="4979988" y="3582988"/>
          <p14:tracePt t="26705" x="5075238" y="3806825"/>
          <p14:tracePt t="26720" x="5126038" y="3978275"/>
          <p14:tracePt t="26737" x="5186363" y="4132263"/>
          <p14:tracePt t="26754" x="5237163" y="4278313"/>
          <p14:tracePt t="26771" x="5297488" y="4414838"/>
          <p14:tracePt t="26787" x="5365750" y="4551363"/>
          <p14:tracePt t="26804" x="5443538" y="4654550"/>
          <p14:tracePt t="26820" x="5546725" y="4749800"/>
          <p14:tracePt t="26838" x="5649913" y="4826000"/>
          <p14:tracePt t="26854" x="5718175" y="4886325"/>
          <p14:tracePt t="26870" x="5786438" y="4937125"/>
          <p14:tracePt t="26888" x="5846763" y="4997450"/>
          <p14:tracePt t="26905" x="5864225" y="5032375"/>
          <p14:tracePt t="26921" x="5889625" y="5057775"/>
          <p14:tracePt t="26937" x="5915025" y="5083175"/>
          <p14:tracePt t="26954" x="5922963" y="5100638"/>
          <p14:tracePt t="26972" x="5932488" y="5108575"/>
          <p14:tracePt t="26988" x="5940425" y="5118100"/>
          <p14:tracePt t="27004" x="5957888" y="5118100"/>
          <p14:tracePt t="27039" x="5957888" y="5135563"/>
          <p14:tracePt t="27071" x="5957888" y="5143500"/>
          <p14:tracePt t="27104" x="5965825" y="5143500"/>
          <p14:tracePt t="27112" x="5965825" y="5151438"/>
          <p14:tracePt t="28448" x="5975350" y="5151438"/>
          <p14:tracePt t="28464" x="5983288" y="5151438"/>
          <p14:tracePt t="28664" x="5983288" y="5160963"/>
          <p14:tracePt t="28689" x="5992813" y="51609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628775"/>
            <a:ext cx="8410575" cy="2570163"/>
          </a:xfrm>
        </p:spPr>
        <p:txBody>
          <a:bodyPr rtlCol="0">
            <a:normAutofit fontScale="90000"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>جلسه دوم درس نقشه کشی صنعتی</a:t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>رشته مهندسی علوم و صنایع غذایی</a:t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sz="2325" dirty="0">
                <a:cs typeface="2  Mitra_1 (MRT)" panose="00000700000000000000" pitchFamily="2" charset="-78"/>
              </a:rPr>
              <a:t>برگرفته از کتاب </a:t>
            </a:r>
            <a:r>
              <a:rPr lang="fa-IR" sz="2325" dirty="0" smtClean="0">
                <a:cs typeface="2  Mitra_1 (MRT)" panose="00000700000000000000" pitchFamily="2" charset="-78"/>
              </a:rPr>
              <a:t>رسم فنی و نقشه کشی صنعتی 1 جلد </a:t>
            </a:r>
            <a:r>
              <a:rPr lang="fa-IR" sz="2325" dirty="0">
                <a:cs typeface="2  Mitra_1 (MRT)" panose="00000700000000000000" pitchFamily="2" charset="-78"/>
              </a:rPr>
              <a:t>اول تالیف دکتر </a:t>
            </a:r>
            <a:r>
              <a:rPr lang="fa-IR" sz="2325" dirty="0" smtClean="0">
                <a:cs typeface="2  Mitra_1 (MRT)" panose="00000700000000000000" pitchFamily="2" charset="-78"/>
              </a:rPr>
              <a:t>جلیل حسین زاده و دکتر مازیار فیض اله زاده انتشارات </a:t>
            </a:r>
            <a:r>
              <a:rPr lang="fa-IR" sz="2325" dirty="0">
                <a:cs typeface="2  Mitra_1 (MRT)" panose="00000700000000000000" pitchFamily="2" charset="-78"/>
              </a:rPr>
              <a:t>دانشگاه </a:t>
            </a:r>
            <a:r>
              <a:rPr lang="fa-IR" sz="2325" dirty="0" smtClean="0">
                <a:cs typeface="2  Mitra_1 (MRT)" panose="00000700000000000000" pitchFamily="2" charset="-78"/>
              </a:rPr>
              <a:t>ارومیه</a:t>
            </a:r>
            <a:r>
              <a:rPr lang="fa-IR" sz="2325" dirty="0">
                <a:cs typeface="2  Mitra_1 (MRT)" panose="00000700000000000000" pitchFamily="2" charset="-78"/>
              </a:rPr>
              <a:t/>
            </a:r>
            <a:br>
              <a:rPr lang="fa-IR" sz="2325" dirty="0">
                <a:cs typeface="2  Mitra_1 (MRT)" panose="00000700000000000000" pitchFamily="2" charset="-78"/>
              </a:rPr>
            </a:br>
            <a:endParaRPr lang="en-US" dirty="0">
              <a:cs typeface="2  Mitra_1 (MRT)" panose="00000700000000000000" pitchFamily="2" charset="-78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47675" y="4198938"/>
            <a:ext cx="7886700" cy="725487"/>
          </a:xfrm>
        </p:spPr>
        <p:txBody>
          <a:bodyPr/>
          <a:lstStyle/>
          <a:p>
            <a:pPr marL="0" indent="0" algn="ctr" rtl="1" eaLnBrk="1" hangingPunct="1">
              <a:buFont typeface="Arial" panose="020B0604020202020204" pitchFamily="34" charset="0"/>
              <a:buNone/>
            </a:pPr>
            <a:r>
              <a:rPr lang="fa-IR" altLang="en-US" smtClean="0">
                <a:cs typeface="2  Mitra_1 (MRT)" panose="00000700000000000000" pitchFamily="2" charset="-78"/>
              </a:rPr>
              <a:t>مدرس: خانم مهندس ثمانه لواسانی </a:t>
            </a:r>
            <a:endParaRPr lang="en-US" altLang="en-US" smtClean="0">
              <a:cs typeface="2  Mitra_1 (MRT)" panose="00000700000000000000" pitchFamily="2" charset="-78"/>
            </a:endParaRP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3289"/>
            <a:ext cx="792460" cy="101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67"/>
    </mc:Choice>
    <mc:Fallback xmlns="">
      <p:transition spd="slow" advTm="26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565400"/>
            <a:ext cx="7923212" cy="2951163"/>
          </a:xfrm>
        </p:spPr>
      </p:pic>
      <p:sp>
        <p:nvSpPr>
          <p:cNvPr id="184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1A45BD80-58C7-4D1A-9E38-945DADE13AC1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pic>
        <p:nvPicPr>
          <p:cNvPr id="1843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557338"/>
            <a:ext cx="79073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31788"/>
            <a:ext cx="2430463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9468"/>
            <a:ext cx="792460" cy="101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18"/>
    </mc:Choice>
    <mc:Fallback xmlns="">
      <p:transition spd="slow" advTm="58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562" x="703263" y="5108575"/>
          <p14:tracePt t="17602" x="720725" y="5108575"/>
          <p14:tracePt t="17623" x="728663" y="5100638"/>
          <p14:tracePt t="17657" x="796925" y="5032375"/>
          <p14:tracePt t="17659" x="814388" y="5006975"/>
          <p14:tracePt t="17690" x="942975" y="4689475"/>
          <p14:tracePt t="17723" x="1131888" y="4132263"/>
          <p14:tracePt t="17740" x="1235075" y="3721100"/>
          <p14:tracePt t="17773" x="1379538" y="2846388"/>
          <p14:tracePt t="17807" x="1482725" y="2289175"/>
          <p14:tracePt t="17839" x="1508125" y="2057400"/>
          <p14:tracePt t="17843" x="1508125" y="2032000"/>
          <p14:tracePt t="17874" x="1517650" y="1971675"/>
          <p14:tracePt t="17907" x="1543050" y="1928813"/>
          <p14:tracePt t="17941" x="1593850" y="1893888"/>
          <p14:tracePt t="17973" x="1671638" y="1843088"/>
          <p14:tracePt t="18008" x="1765300" y="1792288"/>
          <p14:tracePt t="18010" x="1782763" y="1774825"/>
          <p14:tracePt t="18040" x="1851025" y="1689100"/>
          <p14:tracePt t="18073" x="1936750" y="1525588"/>
          <p14:tracePt t="18076" x="1954213" y="1482725"/>
          <p14:tracePt t="18091" x="1971675" y="1431925"/>
          <p14:tracePt t="18124" x="1989138" y="1397000"/>
          <p14:tracePt t="18178" x="1997075" y="1397000"/>
          <p14:tracePt t="18194" x="2006600" y="1414463"/>
          <p14:tracePt t="18226" x="2039938" y="1492250"/>
          <p14:tracePt t="18258" x="2049463" y="1525588"/>
          <p14:tracePt t="18292" x="2049463" y="1543050"/>
          <p14:tracePt t="18324" x="2049463" y="1550988"/>
          <p14:tracePt t="18358" x="2032000" y="1560513"/>
          <p14:tracePt t="18390" x="1989138" y="1560513"/>
          <p14:tracePt t="18422" x="1911350" y="1577975"/>
          <p14:tracePt t="18440" x="1843088" y="1585913"/>
          <p14:tracePt t="18472" x="1714500" y="1593850"/>
          <p14:tracePt t="18474" x="1679575" y="1593850"/>
          <p14:tracePt t="18491" x="1603375" y="1593850"/>
          <p14:tracePt t="18523" x="1482725" y="1593850"/>
          <p14:tracePt t="18541" x="1414463" y="1593850"/>
          <p14:tracePt t="18572" x="1250950" y="1593850"/>
          <p14:tracePt t="18605" x="1089025" y="1593850"/>
          <p14:tracePt t="19192" x="146050" y="2665413"/>
          <p14:tracePt t="19209" x="582613" y="2768600"/>
          <p14:tracePt t="19244" x="2339975" y="3094038"/>
          <p14:tracePt t="19259" x="3282950" y="3197225"/>
          <p14:tracePt t="19275" x="4243388" y="3232150"/>
          <p14:tracePt t="19292" x="5143500" y="3232150"/>
          <p14:tracePt t="19309" x="5957888" y="3232150"/>
          <p14:tracePt t="19325" x="6686550" y="3197225"/>
          <p14:tracePt t="19342" x="7337425" y="3103563"/>
          <p14:tracePt t="19359" x="7878763" y="3035300"/>
          <p14:tracePt t="19376" x="8332788" y="2992438"/>
          <p14:tracePt t="19392" x="8829675" y="2992438"/>
          <p14:tracePt t="19678" x="8743950" y="2778125"/>
          <p14:tracePt t="19694" x="8264525" y="2597150"/>
          <p14:tracePt t="19711" x="7878763" y="2451100"/>
          <p14:tracePt t="19727" x="7723188" y="2382838"/>
          <p14:tracePt t="19745" x="7664450" y="2322513"/>
          <p14:tracePt t="19761" x="7654925" y="2289175"/>
          <p14:tracePt t="19778" x="7654925" y="2246313"/>
          <p14:tracePt t="19795" x="7680325" y="2203450"/>
          <p14:tracePt t="19812" x="7732713" y="2160588"/>
          <p14:tracePt t="19828" x="7800975" y="2108200"/>
          <p14:tracePt t="19844" x="7869238" y="2049463"/>
          <p14:tracePt t="19861" x="7964488" y="1989138"/>
          <p14:tracePt t="19878" x="8058150" y="1936750"/>
          <p14:tracePt t="19894" x="8161338" y="1878013"/>
          <p14:tracePt t="19911" x="8247063" y="1817688"/>
          <p14:tracePt t="19928" x="8332788" y="1774825"/>
          <p14:tracePt t="19946" x="8383588" y="1749425"/>
          <p14:tracePt t="19961" x="8393113" y="1739900"/>
          <p14:tracePt t="19978" x="8401050" y="1739900"/>
          <p14:tracePt t="20058" x="8401050" y="1749425"/>
          <p14:tracePt t="20082" x="8401050" y="1757363"/>
          <p14:tracePt t="20090" x="8393113" y="1757363"/>
          <p14:tracePt t="20106" x="8393113" y="1765300"/>
          <p14:tracePt t="20115" x="8383588" y="1774825"/>
          <p14:tracePt t="20130" x="8366125" y="1782763"/>
          <p14:tracePt t="20145" x="8358188" y="1792288"/>
          <p14:tracePt t="20162" x="8340725" y="1800225"/>
          <p14:tracePt t="20178" x="8315325" y="1825625"/>
          <p14:tracePt t="20197" x="8280400" y="1843088"/>
          <p14:tracePt t="20212" x="8255000" y="1868488"/>
          <p14:tracePt t="20228" x="8229600" y="1885950"/>
          <p14:tracePt t="20245" x="8194675" y="1903413"/>
          <p14:tracePt t="20264" x="8169275" y="1911350"/>
          <p14:tracePt t="20279" x="8143875" y="1928813"/>
          <p14:tracePt t="20295" x="8101013" y="1946275"/>
          <p14:tracePt t="20312" x="8066088" y="1963738"/>
          <p14:tracePt t="20330" x="7997825" y="1997075"/>
          <p14:tracePt t="20346" x="7964488" y="2006600"/>
          <p14:tracePt t="20362" x="7878763" y="2032000"/>
          <p14:tracePt t="20379" x="7808913" y="2049463"/>
          <p14:tracePt t="20397" x="7758113" y="2057400"/>
          <p14:tracePt t="20412" x="7680325" y="2074863"/>
          <p14:tracePt t="20429" x="7578725" y="2092325"/>
          <p14:tracePt t="20446" x="7450138" y="2108200"/>
          <p14:tracePt t="20463" x="7312025" y="2125663"/>
          <p14:tracePt t="20479" x="7175500" y="2143125"/>
          <p14:tracePt t="20496" x="7064375" y="2160588"/>
          <p14:tracePt t="20513" x="6951663" y="2178050"/>
          <p14:tracePt t="20531" x="6840538" y="2203450"/>
          <p14:tracePt t="20546" x="6772275" y="2228850"/>
          <p14:tracePt t="20563" x="6721475" y="2254250"/>
          <p14:tracePt t="20579" x="6669088" y="2271713"/>
          <p14:tracePt t="20597" x="6635750" y="2297113"/>
          <p14:tracePt t="20613" x="6608763" y="2322513"/>
          <p14:tracePt t="20629" x="6600825" y="2332038"/>
          <p14:tracePt t="20646" x="6592888" y="2349500"/>
          <p14:tracePt t="20664" x="6583363" y="2357438"/>
          <p14:tracePt t="20679" x="6575425" y="2374900"/>
          <p14:tracePt t="20697" x="6575425" y="2400300"/>
          <p14:tracePt t="20713" x="6575425" y="2425700"/>
          <p14:tracePt t="20731" x="6575425" y="2468563"/>
          <p14:tracePt t="20746" x="6575425" y="2493963"/>
          <p14:tracePt t="20764" x="6592888" y="2520950"/>
          <p14:tracePt t="20780" x="6618288" y="2536825"/>
          <p14:tracePt t="20797" x="6651625" y="2563813"/>
          <p14:tracePt t="20813" x="6686550" y="2571750"/>
          <p14:tracePt t="20830" x="6746875" y="2589213"/>
          <p14:tracePt t="20847" x="6807200" y="2606675"/>
          <p14:tracePt t="20864" x="6883400" y="2622550"/>
          <p14:tracePt t="20880" x="6951663" y="2632075"/>
          <p14:tracePt t="20897" x="7021513" y="2649538"/>
          <p14:tracePt t="20913" x="7072313" y="2657475"/>
          <p14:tracePt t="20931" x="7140575" y="2682875"/>
          <p14:tracePt t="20947" x="7218363" y="2717800"/>
          <p14:tracePt t="20964" x="7337425" y="2743200"/>
          <p14:tracePt t="20980" x="7450138" y="2751138"/>
          <p14:tracePt t="20998" x="7526338" y="2778125"/>
          <p14:tracePt t="21014" x="7569200" y="2786063"/>
          <p14:tracePt t="21030" x="7586663" y="2786063"/>
          <p14:tracePt t="21047" x="7604125" y="2786063"/>
          <p14:tracePt t="21065" x="7612063" y="2786063"/>
          <p14:tracePt t="21080" x="7621588" y="2786063"/>
          <p14:tracePt t="21115" x="7629525" y="2786063"/>
          <p14:tracePt t="21123" x="7637463" y="2786063"/>
          <p14:tracePt t="21139" x="7646988" y="2794000"/>
          <p14:tracePt t="21148" x="7646988" y="2803525"/>
          <p14:tracePt t="21164" x="7654925" y="2811463"/>
          <p14:tracePt t="21180" x="7664450" y="2828925"/>
          <p14:tracePt t="21199" x="7672388" y="2836863"/>
          <p14:tracePt t="21214" x="7672388" y="2846388"/>
          <p14:tracePt t="21259" x="7672388" y="2854325"/>
          <p14:tracePt t="21315" x="7672388" y="2863850"/>
          <p14:tracePt t="21371" x="7672388" y="2871788"/>
          <p14:tracePt t="21395" x="7680325" y="2879725"/>
          <p14:tracePt t="21403" x="7680325" y="2889250"/>
          <p14:tracePt t="21594" x="7680325" y="2897188"/>
          <p14:tracePt t="22323" x="7664450" y="2889250"/>
          <p14:tracePt t="22332" x="7664450" y="2854325"/>
          <p14:tracePt t="22339" x="7637463" y="2820988"/>
          <p14:tracePt t="22351" x="7621588" y="2778125"/>
          <p14:tracePt t="22367" x="7586663" y="2717800"/>
          <p14:tracePt t="22384" x="7569200" y="2692400"/>
          <p14:tracePt t="22401" x="7569200" y="2682875"/>
          <p14:tracePt t="22417" x="7561263" y="2682875"/>
          <p14:tracePt t="22451" x="7551738" y="2682875"/>
          <p14:tracePt t="22468" x="7543800" y="2682875"/>
          <p14:tracePt t="22484" x="7543800" y="2692400"/>
          <p14:tracePt t="22500" x="7543800" y="2700338"/>
          <p14:tracePt t="22518" x="7535863" y="2708275"/>
          <p14:tracePt t="22535" x="7535863" y="2717800"/>
          <p14:tracePt t="22550" x="7526338" y="2717800"/>
          <p14:tracePt t="22568" x="7508875" y="2717800"/>
          <p14:tracePt t="22584" x="7500938" y="2725738"/>
          <p14:tracePt t="22602" x="7483475" y="2725738"/>
          <p14:tracePt t="22617" x="7440613" y="2725738"/>
          <p14:tracePt t="22634" x="7389813" y="2735263"/>
          <p14:tracePt t="22651" x="7329488" y="2743200"/>
          <p14:tracePt t="22668" x="7269163" y="2760663"/>
          <p14:tracePt t="22684" x="7150100" y="2803525"/>
          <p14:tracePt t="22701" x="6969125" y="2846388"/>
          <p14:tracePt t="22718" x="6772275" y="2897188"/>
          <p14:tracePt t="22735" x="6583363" y="2922588"/>
          <p14:tracePt t="22751" x="6411913" y="2932113"/>
          <p14:tracePt t="22768" x="6257925" y="2940050"/>
          <p14:tracePt t="22784" x="6103938" y="2940050"/>
          <p14:tracePt t="22802" x="5957888" y="2940050"/>
          <p14:tracePt t="22818" x="5829300" y="2940050"/>
          <p14:tracePt t="22835" x="5675313" y="2879725"/>
          <p14:tracePt t="22851" x="5597525" y="2854325"/>
          <p14:tracePt t="22869" x="5546725" y="2820988"/>
          <p14:tracePt t="22885" x="5503863" y="2778125"/>
          <p14:tracePt t="22901" x="5486400" y="2735263"/>
          <p14:tracePt t="22918" x="5486400" y="2692400"/>
          <p14:tracePt t="22936" x="5486400" y="2640013"/>
          <p14:tracePt t="22951" x="5503863" y="2589213"/>
          <p14:tracePt t="22968" x="5537200" y="2546350"/>
          <p14:tracePt t="22985" x="5597525" y="2468563"/>
          <p14:tracePt t="23003" x="5761038" y="2382838"/>
          <p14:tracePt t="23018" x="5837238" y="2357438"/>
          <p14:tracePt t="23035" x="6061075" y="2279650"/>
          <p14:tracePt t="23052" x="6189663" y="2254250"/>
          <p14:tracePt t="23069" x="6318250" y="2254250"/>
          <p14:tracePt t="23085" x="6464300" y="2254250"/>
          <p14:tracePt t="23102" x="6651625" y="2254250"/>
          <p14:tracePt t="23118" x="6875463" y="2271713"/>
          <p14:tracePt t="23136" x="7097713" y="2322513"/>
          <p14:tracePt t="23152" x="7304088" y="2357438"/>
          <p14:tracePt t="23168" x="7466013" y="2400300"/>
          <p14:tracePt t="23186" x="7594600" y="2443163"/>
          <p14:tracePt t="23203" x="7723188" y="2520950"/>
          <p14:tracePt t="23219" x="7783513" y="2571750"/>
          <p14:tracePt t="23236" x="7851775" y="2640013"/>
          <p14:tracePt t="23252" x="7921625" y="2735263"/>
          <p14:tracePt t="23270" x="7964488" y="2811463"/>
          <p14:tracePt t="23285" x="7980363" y="2854325"/>
          <p14:tracePt t="23302" x="7989888" y="2897188"/>
          <p14:tracePt t="23319" x="7989888" y="2922588"/>
          <p14:tracePt t="23336" x="7980363" y="2957513"/>
          <p14:tracePt t="23352" x="7954963" y="3000375"/>
          <p14:tracePt t="23369" x="7921625" y="3043238"/>
          <p14:tracePt t="23386" x="7861300" y="3086100"/>
          <p14:tracePt t="23403" x="7707313" y="3163888"/>
          <p14:tracePt t="23419" x="7561263" y="3214688"/>
          <p14:tracePt t="23436" x="7423150" y="3249613"/>
          <p14:tracePt t="23452" x="7278688" y="3282950"/>
          <p14:tracePt t="23470" x="7140575" y="3292475"/>
          <p14:tracePt t="23486" x="6994525" y="3292475"/>
          <p14:tracePt t="23503" x="6823075" y="3292475"/>
          <p14:tracePt t="23520" x="6618288" y="3292475"/>
          <p14:tracePt t="23537" x="6411913" y="3292475"/>
          <p14:tracePt t="23553" x="6215063" y="3265488"/>
          <p14:tracePt t="23570" x="6069013" y="3232150"/>
          <p14:tracePt t="23586" x="5975350" y="3197225"/>
          <p14:tracePt t="23604" x="5889625" y="3128963"/>
          <p14:tracePt t="23619" x="5872163" y="3103563"/>
          <p14:tracePt t="23637" x="5864225" y="3078163"/>
          <p14:tracePt t="23653" x="5864225" y="3043238"/>
          <p14:tracePt t="23671" x="5864225" y="3025775"/>
          <p14:tracePt t="23686" x="5864225" y="3000375"/>
          <p14:tracePt t="23703" x="5872163" y="2982913"/>
          <p14:tracePt t="23719" x="5880100" y="2974975"/>
          <p14:tracePt t="23737" x="5889625" y="2965450"/>
          <p14:tracePt t="23753" x="5897563" y="2957513"/>
          <p14:tracePt t="23770" x="5907088" y="2957513"/>
          <p14:tracePt t="23787" x="5949950" y="2957513"/>
          <p14:tracePt t="23804" x="5983288" y="2965450"/>
          <p14:tracePt t="23820" x="6035675" y="2992438"/>
          <p14:tracePt t="23837" x="6121400" y="3035300"/>
          <p14:tracePt t="23853" x="6207125" y="3078163"/>
          <p14:tracePt t="23871" x="6292850" y="3121025"/>
          <p14:tracePt t="23887" x="6369050" y="3171825"/>
          <p14:tracePt t="23904" x="6437313" y="3206750"/>
          <p14:tracePt t="23920" x="6480175" y="3240088"/>
          <p14:tracePt t="23937" x="6515100" y="3275013"/>
          <p14:tracePt t="23953" x="6550025" y="3308350"/>
          <p14:tracePt t="23970" x="6592888" y="3351213"/>
          <p14:tracePt t="23987" x="6651625" y="3403600"/>
          <p14:tracePt t="24005" x="6694488" y="3421063"/>
          <p14:tracePt t="24020" x="6721475" y="3429000"/>
          <p14:tracePt t="24038" x="6737350" y="3436938"/>
          <p14:tracePt t="24054" x="6754813" y="3436938"/>
          <p14:tracePt t="24071" x="6764338" y="3436938"/>
          <p14:tracePt t="24087" x="6772275" y="3436938"/>
          <p14:tracePt t="24104" x="6780213" y="3436938"/>
          <p14:tracePt t="24120" x="6797675" y="3436938"/>
          <p14:tracePt t="24138" x="6815138" y="3436938"/>
          <p14:tracePt t="24154" x="6823075" y="3436938"/>
          <p14:tracePt t="24171" x="6865938" y="3429000"/>
          <p14:tracePt t="24187" x="6918325" y="3429000"/>
          <p14:tracePt t="24205" x="7004050" y="3429000"/>
          <p14:tracePt t="24221" x="7097713" y="3429000"/>
          <p14:tracePt t="24237" x="7192963" y="3429000"/>
          <p14:tracePt t="24254" x="7243763" y="3429000"/>
          <p14:tracePt t="24272" x="7261225" y="3429000"/>
          <p14:tracePt t="24732" x="7261225" y="3436938"/>
          <p14:tracePt t="24748" x="7261225" y="3446463"/>
          <p14:tracePt t="24756" x="7261225" y="3454400"/>
          <p14:tracePt t="24772" x="7261225" y="3463925"/>
          <p14:tracePt t="24787" x="7261225" y="3471863"/>
          <p14:tracePt t="24804" x="7261225" y="3489325"/>
          <p14:tracePt t="24812" x="7261225" y="3497263"/>
          <p14:tracePt t="24822" x="7261225" y="3514725"/>
          <p14:tracePt t="24839" x="7261225" y="3540125"/>
          <p14:tracePt t="24855" x="7261225" y="3565525"/>
          <p14:tracePt t="24873" x="7261225" y="3600450"/>
          <p14:tracePt t="24889" x="7261225" y="3643313"/>
          <p14:tracePt t="24906" x="7261225" y="3694113"/>
          <p14:tracePt t="24922" x="7261225" y="3746500"/>
          <p14:tracePt t="24940" x="7261225" y="3806825"/>
          <p14:tracePt t="24956" x="7261225" y="3849688"/>
          <p14:tracePt t="24973" x="7261225" y="3883025"/>
          <p14:tracePt t="24989" x="7261225" y="3917950"/>
          <p14:tracePt t="25007" x="7261225" y="3960813"/>
          <p14:tracePt t="25022" x="7261225" y="3986213"/>
          <p14:tracePt t="25039" x="7261225" y="4021138"/>
          <p14:tracePt t="25056" x="7261225" y="4046538"/>
          <p14:tracePt t="25074" x="7261225" y="4071938"/>
          <p14:tracePt t="25089" x="7261225" y="4114800"/>
          <p14:tracePt t="25106" x="7261225" y="4140200"/>
          <p14:tracePt t="25123" x="7261225" y="4165600"/>
          <p14:tracePt t="25141" x="7261225" y="4192588"/>
          <p14:tracePt t="25156" x="7261225" y="4225925"/>
          <p14:tracePt t="25173" x="7261225" y="4251325"/>
          <p14:tracePt t="25189" x="7261225" y="4260850"/>
          <p14:tracePt t="25207" x="7261225" y="4268788"/>
          <p14:tracePt t="25223" x="7261225" y="4286250"/>
          <p14:tracePt t="25240" x="7261225" y="4294188"/>
          <p14:tracePt t="25274" x="7261225" y="4303713"/>
          <p14:tracePt t="25292" x="7261225" y="4311650"/>
          <p14:tracePt t="25306" x="7261225" y="4321175"/>
          <p14:tracePt t="25628" x="7261225" y="4311650"/>
          <p14:tracePt t="25644" x="7261225" y="4303713"/>
          <p14:tracePt t="25652" x="7261225" y="4294188"/>
          <p14:tracePt t="25660" x="7261225" y="4286250"/>
          <p14:tracePt t="25674" x="7278688" y="4268788"/>
          <p14:tracePt t="25691" x="7304088" y="4243388"/>
          <p14:tracePt t="25709" x="7329488" y="4200525"/>
          <p14:tracePt t="25724" x="7346950" y="4157663"/>
          <p14:tracePt t="25741" x="7372350" y="4132263"/>
          <p14:tracePt t="25758" x="7389813" y="4106863"/>
          <p14:tracePt t="25775" x="7415213" y="4064000"/>
          <p14:tracePt t="25792" x="7432675" y="4037013"/>
          <p14:tracePt t="25808" x="7440613" y="4011613"/>
          <p14:tracePt t="25825" x="7450138" y="3994150"/>
          <p14:tracePt t="25842" x="7450138" y="3978275"/>
          <p14:tracePt t="25844" x="7450138" y="3968750"/>
          <p14:tracePt t="25858" x="7458075" y="3951288"/>
          <p14:tracePt t="25874" x="7466013" y="3908425"/>
          <p14:tracePt t="25892" x="7475538" y="3822700"/>
          <p14:tracePt t="25909" x="7475538" y="3771900"/>
          <p14:tracePt t="25925" x="7466013" y="3736975"/>
          <p14:tracePt t="25941" x="7450138" y="3711575"/>
          <p14:tracePt t="25958" x="7423150" y="3686175"/>
          <p14:tracePt t="25975" x="7389813" y="3643313"/>
          <p14:tracePt t="25991" x="7372350" y="3608388"/>
          <p14:tracePt t="26008" x="7337425" y="3575050"/>
          <p14:tracePt t="26025" x="7294563" y="3532188"/>
          <p14:tracePt t="26043" x="7261225" y="3497263"/>
          <p14:tracePt t="26059" x="7243763" y="3479800"/>
          <p14:tracePt t="26075" x="7226300" y="3463925"/>
          <p14:tracePt t="26092" x="7226300" y="3446463"/>
          <p14:tracePt t="26109" x="7226300" y="3436938"/>
          <p14:tracePt t="26172" x="7226300" y="3429000"/>
          <p14:tracePt t="26212" x="7226300" y="3421063"/>
          <p14:tracePt t="26220" x="7218363" y="3421063"/>
          <p14:tracePt t="26228" x="7218363" y="3411538"/>
          <p14:tracePt t="26242" x="7218363" y="3403600"/>
          <p14:tracePt t="26292" x="7218363" y="3394075"/>
          <p14:tracePt t="26316" x="7218363" y="3386138"/>
          <p14:tracePt t="26356" x="7218363" y="3378200"/>
          <p14:tracePt t="26372" x="7218363" y="3368675"/>
          <p14:tracePt t="26460" x="7218363" y="3360738"/>
          <p14:tracePt t="26604" x="7218363" y="3368675"/>
          <p14:tracePt t="26612" x="7218363" y="3378200"/>
          <p14:tracePt t="26620" x="7226300" y="3386138"/>
          <p14:tracePt t="26628" x="7235825" y="3394075"/>
          <p14:tracePt t="26643" x="7243763" y="3411538"/>
          <p14:tracePt t="26660" x="7304088" y="3471863"/>
          <p14:tracePt t="26677" x="7364413" y="3514725"/>
          <p14:tracePt t="26693" x="7432675" y="3557588"/>
          <p14:tracePt t="26710" x="7500938" y="3600450"/>
          <p14:tracePt t="26727" x="7594600" y="3635375"/>
          <p14:tracePt t="26744" x="7680325" y="3678238"/>
          <p14:tracePt t="26760" x="7740650" y="3711575"/>
          <p14:tracePt t="26777" x="7783513" y="3729038"/>
          <p14:tracePt t="26793" x="7808913" y="3736975"/>
          <p14:tracePt t="26811" x="7818438" y="3736975"/>
          <p14:tracePt t="27036" x="7808913" y="3736975"/>
          <p14:tracePt t="27052" x="7800975" y="3736975"/>
          <p14:tracePt t="27068" x="7793038" y="3736975"/>
          <p14:tracePt t="27076" x="7766050" y="3736975"/>
          <p14:tracePt t="27084" x="7750175" y="3736975"/>
          <p14:tracePt t="27094" x="7732713" y="3736975"/>
          <p14:tracePt t="27112" x="7697788" y="3736975"/>
          <p14:tracePt t="27127" x="7654925" y="3736975"/>
          <p14:tracePt t="27144" x="7612063" y="3736975"/>
          <p14:tracePt t="27161" x="7551738" y="3736975"/>
          <p14:tracePt t="27178" x="7475538" y="3736975"/>
          <p14:tracePt t="27194" x="7415213" y="3736975"/>
          <p14:tracePt t="27211" x="7364413" y="3736975"/>
          <p14:tracePt t="27228" x="7329488" y="3736975"/>
          <p14:tracePt t="27245" x="7294563" y="3736975"/>
          <p14:tracePt t="27261" x="7269163" y="3736975"/>
          <p14:tracePt t="27278" x="7226300" y="3736975"/>
          <p14:tracePt t="27294" x="7165975" y="3736975"/>
          <p14:tracePt t="27312" x="7107238" y="3736975"/>
          <p14:tracePt t="27328" x="7029450" y="3736975"/>
          <p14:tracePt t="27344" x="6986588" y="3736975"/>
          <p14:tracePt t="27361" x="6951663" y="3736975"/>
          <p14:tracePt t="27379" x="6935788" y="3736975"/>
          <p14:tracePt t="27395" x="6918325" y="3736975"/>
          <p14:tracePt t="27411" x="6900863" y="3736975"/>
          <p14:tracePt t="27428" x="6875463" y="3736975"/>
          <p14:tracePt t="27446" x="6850063" y="3736975"/>
          <p14:tracePt t="27461" x="6832600" y="3736975"/>
          <p14:tracePt t="27478" x="6823075" y="3736975"/>
          <p14:tracePt t="27495" x="6807200" y="3736975"/>
          <p14:tracePt t="27513" x="6789738" y="3736975"/>
          <p14:tracePt t="27528" x="6754813" y="3736975"/>
          <p14:tracePt t="27545" x="6721475" y="3736975"/>
          <p14:tracePt t="27562" x="6694488" y="3736975"/>
          <p14:tracePt t="27579" x="6651625" y="3736975"/>
          <p14:tracePt t="27595" x="6618288" y="3736975"/>
          <p14:tracePt t="27612" x="6583363" y="3736975"/>
          <p14:tracePt t="27628" x="6557963" y="3736975"/>
          <p14:tracePt t="27646" x="6532563" y="3736975"/>
          <p14:tracePt t="27662" x="6507163" y="3736975"/>
          <p14:tracePt t="27679" x="6489700" y="3736975"/>
          <p14:tracePt t="27696" x="6472238" y="3736975"/>
          <p14:tracePt t="27713" x="6464300" y="3736975"/>
          <p14:tracePt t="27729" x="6446838" y="3736975"/>
          <p14:tracePt t="27745" x="6437313" y="3736975"/>
          <p14:tracePt t="27762" x="6429375" y="3736975"/>
          <p14:tracePt t="27780" x="6403975" y="3736975"/>
          <p14:tracePt t="27795" x="6394450" y="3746500"/>
          <p14:tracePt t="27813" x="6335713" y="3746500"/>
          <p14:tracePt t="27829" x="6283325" y="3746500"/>
          <p14:tracePt t="27847" x="6232525" y="3746500"/>
          <p14:tracePt t="27862" x="6180138" y="3746500"/>
          <p14:tracePt t="27879" x="6137275" y="3746500"/>
          <p14:tracePt t="27896" x="6111875" y="3746500"/>
          <p14:tracePt t="27913" x="6078538" y="3746500"/>
          <p14:tracePt t="27929" x="6061075" y="3746500"/>
          <p14:tracePt t="27946" x="6035675" y="3746500"/>
          <p14:tracePt t="27963" x="6008688" y="3746500"/>
          <p14:tracePt t="27980" x="5957888" y="3746500"/>
          <p14:tracePt t="27996" x="5915025" y="3746500"/>
          <p14:tracePt t="28013" x="5854700" y="3746500"/>
          <p14:tracePt t="28029" x="5803900" y="3746500"/>
          <p14:tracePt t="28047" x="5768975" y="3754438"/>
          <p14:tracePt t="28063" x="5735638" y="3763963"/>
          <p14:tracePt t="28079" x="5718175" y="3763963"/>
          <p14:tracePt t="28096" x="5692775" y="3763963"/>
          <p14:tracePt t="28114" x="5683250" y="3771900"/>
          <p14:tracePt t="28129" x="5665788" y="3771900"/>
          <p14:tracePt t="28146" x="5640388" y="3779838"/>
          <p14:tracePt t="28163" x="5622925" y="3779838"/>
          <p14:tracePt t="28181" x="5607050" y="3779838"/>
          <p14:tracePt t="28196" x="5580063" y="3779838"/>
          <p14:tracePt t="28213" x="5572125" y="3789363"/>
          <p14:tracePt t="28230" x="5564188" y="3789363"/>
          <p14:tracePt t="28247" x="5554663" y="3789363"/>
          <p14:tracePt t="28263" x="5546725" y="3789363"/>
          <p14:tracePt t="28500" x="5537200" y="3789363"/>
          <p14:tracePt t="28516" x="5529263" y="3789363"/>
          <p14:tracePt t="28533" x="5521325" y="3789363"/>
          <p14:tracePt t="28540" x="5511800" y="3789363"/>
          <p14:tracePt t="28548" x="5503863" y="3789363"/>
          <p14:tracePt t="28564" x="5451475" y="3789363"/>
          <p14:tracePt t="28582" x="5392738" y="3789363"/>
          <p14:tracePt t="28597" x="5340350" y="3789363"/>
          <p14:tracePt t="28614" x="5297488" y="3789363"/>
          <p14:tracePt t="28630" x="5272088" y="3789363"/>
          <p14:tracePt t="28648" x="5264150" y="3789363"/>
          <p14:tracePt t="28709" x="5254625" y="3789363"/>
          <p14:tracePt t="28725" x="5246688" y="3789363"/>
          <p14:tracePt t="28757" x="5237163" y="3789363"/>
          <p14:tracePt t="28765" x="5229225" y="3789363"/>
          <p14:tracePt t="28781" x="5221288" y="3789363"/>
          <p14:tracePt t="28796" x="5211763" y="3789363"/>
          <p14:tracePt t="28805" x="5203825" y="3789363"/>
          <p14:tracePt t="28814" x="5194300" y="3789363"/>
          <p14:tracePt t="28832" x="5160963" y="3789363"/>
          <p14:tracePt t="28848" x="5126038" y="3789363"/>
          <p14:tracePt t="28864" x="5100638" y="3789363"/>
          <p14:tracePt t="28883" x="5065713" y="3789363"/>
          <p14:tracePt t="28898" x="5040313" y="3789363"/>
          <p14:tracePt t="28915" x="5006975" y="3789363"/>
          <p14:tracePt t="28931" x="4964113" y="3789363"/>
          <p14:tracePt t="28986" x="4826000" y="3789363"/>
          <p14:tracePt t="28989" x="4818063" y="3789363"/>
          <p14:tracePt t="28998" x="4808538" y="3789363"/>
          <p14:tracePt t="29016" x="4800600" y="3789363"/>
          <p14:tracePt t="29032" x="4792663" y="3789363"/>
          <p14:tracePt t="29181" x="4783138" y="3789363"/>
          <p14:tracePt t="29197" x="4775200" y="3789363"/>
          <p14:tracePt t="29221" x="4765675" y="3789363"/>
          <p14:tracePt t="29237" x="4757738" y="3789363"/>
          <p14:tracePt t="29253" x="4749800" y="3789363"/>
          <p14:tracePt t="29261" x="4740275" y="3789363"/>
          <p14:tracePt t="29277" x="4732338" y="3789363"/>
          <p14:tracePt t="29285" x="4714875" y="3789363"/>
          <p14:tracePt t="29299" x="4697413" y="3789363"/>
          <p14:tracePt t="29315" x="4654550" y="3789363"/>
          <p14:tracePt t="29333" x="4586288" y="3789363"/>
          <p14:tracePt t="29349" x="4543425" y="3789363"/>
          <p14:tracePt t="29366" x="4500563" y="3789363"/>
          <p14:tracePt t="29382" x="4449763" y="3789363"/>
          <p14:tracePt t="29400" x="4406900" y="3789363"/>
          <p14:tracePt t="29416" x="4371975" y="3789363"/>
          <p14:tracePt t="29432" x="4337050" y="3789363"/>
          <p14:tracePt t="29449" x="4303713" y="3789363"/>
          <p14:tracePt t="29467" x="4260850" y="3789363"/>
          <p14:tracePt t="29483" x="4225925" y="3789363"/>
          <p14:tracePt t="29499" x="4165600" y="3789363"/>
          <p14:tracePt t="29517" x="4089400" y="3789363"/>
          <p14:tracePt t="29534" x="4054475" y="3789363"/>
          <p14:tracePt t="29549" x="4011613" y="3789363"/>
          <p14:tracePt t="29566" x="3960813" y="3789363"/>
          <p14:tracePt t="29583" x="3925888" y="3789363"/>
          <p14:tracePt t="29601" x="3900488" y="3789363"/>
          <p14:tracePt t="29616" x="3865563" y="3789363"/>
          <p14:tracePt t="29633" x="3849688" y="3789363"/>
          <p14:tracePt t="29649" x="3832225" y="3789363"/>
          <p14:tracePt t="29667" x="3806825" y="3789363"/>
          <p14:tracePt t="29683" x="3789363" y="3789363"/>
          <p14:tracePt t="29700" x="3763963" y="3789363"/>
          <p14:tracePt t="29717" x="3736975" y="3789363"/>
          <p14:tracePt t="29734" x="3721100" y="3789363"/>
          <p14:tracePt t="29750" x="3686175" y="3789363"/>
          <p14:tracePt t="29766" x="3643313" y="3789363"/>
          <p14:tracePt t="29783" x="3592513" y="3789363"/>
          <p14:tracePt t="29801" x="3540125" y="3789363"/>
          <p14:tracePt t="29816" x="3489325" y="3789363"/>
          <p14:tracePt t="29834" x="3411538" y="3789363"/>
          <p14:tracePt t="29850" x="3300413" y="3771900"/>
          <p14:tracePt t="29868" x="3206750" y="3763963"/>
          <p14:tracePt t="29884" x="3136900" y="3754438"/>
          <p14:tracePt t="29901" x="3086100" y="3754438"/>
          <p14:tracePt t="29917" x="3068638" y="3754438"/>
          <p14:tracePt t="30061" x="3060700" y="3754438"/>
          <p14:tracePt t="31933" x="3060700" y="3746500"/>
          <p14:tracePt t="31949" x="3060700" y="3736975"/>
          <p14:tracePt t="31965" x="3060700" y="3729038"/>
          <p14:tracePt t="31981" x="3060700" y="3721100"/>
          <p14:tracePt t="31990" x="3043238" y="3711575"/>
          <p14:tracePt t="32006" x="3017838" y="3678238"/>
          <p14:tracePt t="32022" x="3000375" y="3643313"/>
          <p14:tracePt t="32039" x="2982913" y="3600450"/>
          <p14:tracePt t="32055" x="2965450" y="3575050"/>
          <p14:tracePt t="32073" x="2965450" y="3540125"/>
          <p14:tracePt t="32088" x="2965450" y="3514725"/>
          <p14:tracePt t="32105" x="2965450" y="3471863"/>
          <p14:tracePt t="32122" x="2965450" y="3429000"/>
          <p14:tracePt t="32140" x="2965450" y="3386138"/>
          <p14:tracePt t="32155" x="2965450" y="3343275"/>
          <p14:tracePt t="32172" x="2965450" y="3292475"/>
          <p14:tracePt t="32188" x="2965450" y="3257550"/>
          <p14:tracePt t="32207" x="2965450" y="3206750"/>
          <p14:tracePt t="32222" x="2965450" y="3163888"/>
          <p14:tracePt t="32239" x="2974975" y="3121025"/>
          <p14:tracePt t="32255" x="2982913" y="3078163"/>
          <p14:tracePt t="32273" x="2982913" y="3043238"/>
          <p14:tracePt t="32289" x="2982913" y="3025775"/>
          <p14:tracePt t="32305" x="2982913" y="3008313"/>
          <p14:tracePt t="32322" x="2982913" y="3000375"/>
          <p14:tracePt t="32365" x="2974975" y="3000375"/>
          <p14:tracePt t="32374" x="2965450" y="3000375"/>
          <p14:tracePt t="32389" x="2940050" y="3008313"/>
          <p14:tracePt t="32407" x="2897188" y="3051175"/>
          <p14:tracePt t="32423" x="2846388" y="3121025"/>
          <p14:tracePt t="32439" x="2760663" y="3214688"/>
          <p14:tracePt t="32456" x="2640013" y="3368675"/>
          <p14:tracePt t="32474" x="2493963" y="3540125"/>
          <p14:tracePt t="32489" x="2365375" y="3711575"/>
          <p14:tracePt t="32507" x="2254250" y="3857625"/>
          <p14:tracePt t="32523" x="2168525" y="3968750"/>
          <p14:tracePt t="32540" x="2100263" y="4071938"/>
          <p14:tracePt t="32556" x="2057400" y="4165600"/>
          <p14:tracePt t="32573" x="2006600" y="4251325"/>
          <p14:tracePt t="32590" x="1997075" y="4268788"/>
          <p14:tracePt t="32670" x="1997075" y="4260850"/>
          <p14:tracePt t="32678" x="1997075" y="4251325"/>
          <p14:tracePt t="32691" x="1997075" y="4243388"/>
          <p14:tracePt t="32706" x="1997075" y="4208463"/>
          <p14:tracePt t="32723" x="1997075" y="4165600"/>
          <p14:tracePt t="32740" x="1997075" y="4114800"/>
          <p14:tracePt t="32758" x="1997075" y="3986213"/>
          <p14:tracePt t="32774" x="1997075" y="3900488"/>
          <p14:tracePt t="32790" x="1997075" y="3814763"/>
          <p14:tracePt t="32807" x="1989138" y="3711575"/>
          <p14:tracePt t="32824" x="1979613" y="3592513"/>
          <p14:tracePt t="32840" x="1963738" y="3506788"/>
          <p14:tracePt t="32857" x="1954213" y="3446463"/>
          <p14:tracePt t="32873" x="1946275" y="3386138"/>
          <p14:tracePt t="32891" x="1928813" y="3317875"/>
          <p14:tracePt t="32907" x="1920875" y="3265488"/>
          <p14:tracePt t="32924" x="1911350" y="3232150"/>
          <p14:tracePt t="32942" x="1911350" y="3197225"/>
          <p14:tracePt t="32958" x="1911350" y="3171825"/>
          <p14:tracePt t="32976" x="1911350" y="3154363"/>
          <p14:tracePt t="32990" x="1911350" y="3136900"/>
          <p14:tracePt t="33007" x="1911350" y="3128963"/>
          <p14:tracePt t="33026" x="1911350" y="3121025"/>
          <p14:tracePt t="33041" x="1911350" y="3111500"/>
          <p14:tracePt t="33190" x="1920875" y="3111500"/>
          <p14:tracePt t="33214" x="1928813" y="3111500"/>
          <p14:tracePt t="33222" x="1936750" y="3111500"/>
          <p14:tracePt t="33238" x="1946275" y="3121025"/>
          <p14:tracePt t="33246" x="1946275" y="3128963"/>
          <p14:tracePt t="33258" x="1963738" y="3136900"/>
          <p14:tracePt t="33275" x="1979613" y="3146425"/>
          <p14:tracePt t="33291" x="1989138" y="3154363"/>
          <p14:tracePt t="33308" x="2006600" y="3163888"/>
          <p14:tracePt t="33324" x="2032000" y="3179763"/>
          <p14:tracePt t="33342" x="2082800" y="3214688"/>
          <p14:tracePt t="33358" x="2108200" y="3232150"/>
          <p14:tracePt t="33375" x="2125663" y="3240088"/>
          <p14:tracePt t="33391" x="2151063" y="3265488"/>
          <p14:tracePt t="33409" x="2178050" y="3275013"/>
          <p14:tracePt t="33425" x="2203450" y="3292475"/>
          <p14:tracePt t="33441" x="2211388" y="3308350"/>
          <p14:tracePt t="33458" x="2236788" y="3335338"/>
          <p14:tracePt t="33476" x="2279650" y="3360738"/>
          <p14:tracePt t="33492" x="2314575" y="3386138"/>
          <p14:tracePt t="33509" x="2357438" y="3411538"/>
          <p14:tracePt t="33525" x="2382838" y="3429000"/>
          <p14:tracePt t="33543" x="2425700" y="3454400"/>
          <p14:tracePt t="33558" x="2435225" y="3471863"/>
          <p14:tracePt t="33575" x="2451100" y="3471863"/>
          <p14:tracePt t="33592" x="2460625" y="3479800"/>
          <p14:tracePt t="33609" x="2468563" y="3489325"/>
          <p14:tracePt t="33625" x="2478088" y="3489325"/>
          <p14:tracePt t="33642" x="2486025" y="3506788"/>
          <p14:tracePt t="33659" x="2493963" y="3514725"/>
          <p14:tracePt t="33677" x="2503488" y="3514725"/>
          <p14:tracePt t="33692" x="2511425" y="3522663"/>
          <p14:tracePt t="33709" x="2520950" y="3540125"/>
          <p14:tracePt t="33725" x="2554288" y="3565525"/>
          <p14:tracePt t="33743" x="2589213" y="3592513"/>
          <p14:tracePt t="33759" x="2622550" y="3617913"/>
          <p14:tracePt t="33775" x="2665413" y="3643313"/>
          <p14:tracePt t="33792" x="2700338" y="3678238"/>
          <p14:tracePt t="33810" x="2735263" y="3694113"/>
          <p14:tracePt t="33826" x="2760663" y="3711575"/>
          <p14:tracePt t="33843" x="2786063" y="3736975"/>
          <p14:tracePt t="33860" x="2811463" y="3754438"/>
          <p14:tracePt t="33877" x="2836863" y="3779838"/>
          <p14:tracePt t="33892" x="2863850" y="3797300"/>
          <p14:tracePt t="33910" x="2914650" y="3840163"/>
          <p14:tracePt t="33926" x="2949575" y="3857625"/>
          <p14:tracePt t="33944" x="2965450" y="3883025"/>
          <p14:tracePt t="33959" x="2992438" y="3900488"/>
          <p14:tracePt t="33976" x="3008313" y="3908425"/>
          <p14:tracePt t="33993" x="3017838" y="3908425"/>
          <p14:tracePt t="34010" x="3043238" y="3925888"/>
          <p14:tracePt t="34026" x="3060700" y="3935413"/>
          <p14:tracePt t="34043" x="3086100" y="3951288"/>
          <p14:tracePt t="34059" x="3103563" y="3960813"/>
          <p14:tracePt t="34077" x="3136900" y="3968750"/>
          <p14:tracePt t="34093" x="3146425" y="3978275"/>
          <p14:tracePt t="34110" x="3171825" y="3986213"/>
          <p14:tracePt t="34126" x="3189288" y="3994150"/>
          <p14:tracePt t="34144" x="3197225" y="3994150"/>
          <p14:tracePt t="34160" x="3206750" y="4003675"/>
          <p14:tracePt t="34177" x="3214688" y="4003675"/>
          <p14:tracePt t="34211" x="3222625" y="4011613"/>
          <p14:tracePt t="34270" x="3232150" y="4011613"/>
          <p14:tracePt t="34734" x="3214688" y="4011613"/>
          <p14:tracePt t="34742" x="3206750" y="4003675"/>
          <p14:tracePt t="34750" x="3189288" y="3994150"/>
          <p14:tracePt t="34761" x="3163888" y="3986213"/>
          <p14:tracePt t="34778" x="3121025" y="3960813"/>
          <p14:tracePt t="34794" x="3060700" y="3925888"/>
          <p14:tracePt t="34812" x="3008313" y="3908425"/>
          <p14:tracePt t="34828" x="2965450" y="3892550"/>
          <p14:tracePt t="34844" x="2949575" y="3883025"/>
          <p14:tracePt t="34846" x="2932113" y="3875088"/>
          <p14:tracePt t="34862" x="2914650" y="3875088"/>
          <p14:tracePt t="34879" x="2906713" y="3857625"/>
          <p14:tracePt t="34895" x="2889250" y="3857625"/>
          <p14:tracePt t="34912" x="2871788" y="3840163"/>
          <p14:tracePt t="34929" x="2836863" y="3822700"/>
          <p14:tracePt t="34946" x="2811463" y="3806825"/>
          <p14:tracePt t="34961" x="2786063" y="3779838"/>
          <p14:tracePt t="34978" x="2751138" y="3754438"/>
          <p14:tracePt t="34995" x="2725738" y="3736975"/>
          <p14:tracePt t="35012" x="2708275" y="3721100"/>
          <p14:tracePt t="35028" x="2692400" y="3711575"/>
          <p14:tracePt t="35045" x="2682875" y="3703638"/>
          <p14:tracePt t="35062" x="2665413" y="3686175"/>
          <p14:tracePt t="35079" x="2665413" y="3678238"/>
          <p14:tracePt t="35095" x="2657475" y="3668713"/>
          <p14:tracePt t="35112" x="2649538" y="3660775"/>
          <p14:tracePt t="35146" x="2649538" y="3651250"/>
          <p14:tracePt t="35162" x="2640013" y="3643313"/>
          <p14:tracePt t="35179" x="2640013" y="3635375"/>
          <p14:tracePt t="35214" x="2640013" y="3625850"/>
          <p14:tracePt t="35246" x="2640013" y="3617913"/>
          <p14:tracePt t="35262" x="2640013" y="3608388"/>
          <p14:tracePt t="35302" x="2640013" y="3600450"/>
          <p14:tracePt t="35342" x="2640013" y="3592513"/>
          <p14:tracePt t="35366" x="2640013" y="3582988"/>
          <p14:tracePt t="35927" x="2640013" y="3575050"/>
          <p14:tracePt t="35951" x="2649538" y="3575050"/>
          <p14:tracePt t="35966" x="2657475" y="3575050"/>
          <p14:tracePt t="35983" x="2665413" y="3575050"/>
          <p14:tracePt t="35990" x="2674938" y="3575050"/>
          <p14:tracePt t="36006" x="2682875" y="3575050"/>
          <p14:tracePt t="36022" x="2692400" y="3575050"/>
          <p14:tracePt t="36038" x="2700338" y="3575050"/>
          <p14:tracePt t="36047" x="2708275" y="3575050"/>
          <p14:tracePt t="36065" x="2717800" y="3575050"/>
          <p14:tracePt t="36081" x="2735263" y="3575050"/>
          <p14:tracePt t="36097" x="2751138" y="3575050"/>
          <p14:tracePt t="36114" x="2786063" y="3575050"/>
          <p14:tracePt t="36131" x="2828925" y="3582988"/>
          <p14:tracePt t="36147" x="2863850" y="3582988"/>
          <p14:tracePt t="36164" x="2889250" y="3592513"/>
          <p14:tracePt t="36181" x="2932113" y="3600450"/>
          <p14:tracePt t="36199" x="2992438" y="3617913"/>
          <p14:tracePt t="36214" x="3051175" y="3625850"/>
          <p14:tracePt t="36231" x="3146425" y="3651250"/>
          <p14:tracePt t="36248" x="3249613" y="3668713"/>
          <p14:tracePt t="36265" x="3351213" y="3703638"/>
          <p14:tracePt t="36281" x="3454400" y="3746500"/>
          <p14:tracePt t="36298" x="3582988" y="3789363"/>
          <p14:tracePt t="36314" x="3711575" y="3840163"/>
          <p14:tracePt t="36332" x="3849688" y="3900488"/>
          <p14:tracePt t="36348" x="4011613" y="3968750"/>
          <p14:tracePt t="36365" x="4192588" y="4021138"/>
          <p14:tracePt t="36381" x="4346575" y="4079875"/>
          <p14:tracePt t="36399" x="4535488" y="4149725"/>
          <p14:tracePt t="36415" x="4646613" y="4183063"/>
          <p14:tracePt t="36432" x="4749800" y="4208463"/>
          <p14:tracePt t="36448" x="4843463" y="4217988"/>
          <p14:tracePt t="36466" x="4964113" y="4217988"/>
          <p14:tracePt t="36482" x="5118100" y="4217988"/>
          <p14:tracePt t="36498" x="5289550" y="4217988"/>
          <p14:tracePt t="36515" x="5478463" y="4217988"/>
          <p14:tracePt t="36532" x="5683250" y="4217988"/>
          <p14:tracePt t="36548" x="5864225" y="4217988"/>
          <p14:tracePt t="36565" x="6018213" y="4217988"/>
          <p14:tracePt t="36582" x="6154738" y="4217988"/>
          <p14:tracePt t="36600" x="6318250" y="4217988"/>
          <p14:tracePt t="36615" x="6403975" y="4217988"/>
          <p14:tracePt t="36632" x="6472238" y="4217988"/>
          <p14:tracePt t="36648" x="6515100" y="4217988"/>
          <p14:tracePt t="36667" x="6540500" y="4217988"/>
          <p14:tracePt t="36682" x="6550025" y="4208463"/>
          <p14:tracePt t="36699" x="6557963" y="4208463"/>
          <p14:tracePt t="36715" x="6575425" y="4200525"/>
          <p14:tracePt t="36733" x="6583363" y="4200525"/>
          <p14:tracePt t="36749" x="6600825" y="4192588"/>
          <p14:tracePt t="36782" x="6608763" y="4192588"/>
          <p14:tracePt t="36800" x="6608763" y="4175125"/>
          <p14:tracePt t="36927" x="6618288" y="4175125"/>
          <p14:tracePt t="37335" x="6626225" y="4175125"/>
          <p14:tracePt t="37343" x="6635750" y="4175125"/>
          <p14:tracePt t="37359" x="6643688" y="4175125"/>
          <p14:tracePt t="37375" x="6651625" y="4175125"/>
          <p14:tracePt t="37391" x="6661150" y="4175125"/>
          <p14:tracePt t="37400" x="6669088" y="4175125"/>
          <p14:tracePt t="37418" x="6678613" y="4175125"/>
          <p14:tracePt t="37434" x="6686550" y="4175125"/>
          <p14:tracePt t="37450" x="6704013" y="4175125"/>
          <p14:tracePt t="37467" x="6746875" y="4175125"/>
          <p14:tracePt t="37485" x="6789738" y="4175125"/>
          <p14:tracePt t="37500" x="6832600" y="4183063"/>
          <p14:tracePt t="37518" x="6858000" y="4192588"/>
          <p14:tracePt t="37535" x="6918325" y="4192588"/>
          <p14:tracePt t="37552" x="6961188" y="4192588"/>
          <p14:tracePt t="37568" x="7021513" y="4200525"/>
          <p14:tracePt t="37584" x="7097713" y="4217988"/>
          <p14:tracePt t="37601" x="7175500" y="4235450"/>
          <p14:tracePt t="37618" x="7235825" y="4235450"/>
          <p14:tracePt t="37634" x="7269163" y="4243388"/>
          <p14:tracePt t="37651" x="7304088" y="4243388"/>
          <p14:tracePt t="37668" x="7337425" y="4243388"/>
          <p14:tracePt t="37685" x="7364413" y="4243388"/>
          <p14:tracePt t="37701" x="7397750" y="4243388"/>
          <p14:tracePt t="37718" x="7423150" y="4243388"/>
          <p14:tracePt t="37735" x="7466013" y="4243388"/>
          <p14:tracePt t="37752" x="7493000" y="4243388"/>
          <p14:tracePt t="37768" x="7518400" y="4243388"/>
          <p14:tracePt t="37784" x="7535863" y="4243388"/>
          <p14:tracePt t="37801" x="7551738" y="4243388"/>
          <p14:tracePt t="37819" x="7561263" y="4243388"/>
          <p14:tracePt t="37834" x="7569200" y="4243388"/>
          <p14:tracePt t="37851" x="7578725" y="4243388"/>
          <p14:tracePt t="37868" x="7594600" y="4243388"/>
          <p14:tracePt t="37886" x="7604125" y="4243388"/>
          <p14:tracePt t="37902" x="7637463" y="4243388"/>
          <p14:tracePt t="37918" x="7664450" y="4243388"/>
          <p14:tracePt t="37935" x="7707313" y="4260850"/>
          <p14:tracePt t="37953" x="7740650" y="4260850"/>
          <p14:tracePt t="37968" x="7775575" y="4260850"/>
          <p14:tracePt t="37985" x="7800975" y="4260850"/>
          <p14:tracePt t="38002" x="7826375" y="4260850"/>
          <p14:tracePt t="38019" x="7835900" y="4260850"/>
          <p14:tracePt t="38035" x="7851775" y="4260850"/>
          <p14:tracePt t="38052" x="7861300" y="4260850"/>
          <p14:tracePt t="38068" x="7878763" y="4260850"/>
          <p14:tracePt t="38086" x="7886700" y="4251325"/>
          <p14:tracePt t="38102" x="7904163" y="4251325"/>
          <p14:tracePt t="38118" x="7929563" y="4243388"/>
          <p14:tracePt t="38136" x="7937500" y="4243388"/>
          <p14:tracePt t="38153" x="7954963" y="4243388"/>
          <p14:tracePt t="38169" x="7972425" y="4243388"/>
          <p14:tracePt t="38186" x="7980363" y="4243388"/>
          <p14:tracePt t="38202" x="7989888" y="4243388"/>
          <p14:tracePt t="38220" x="7997825" y="4243388"/>
          <p14:tracePt t="38704" x="8007350" y="4243388"/>
          <p14:tracePt t="38727" x="8007350" y="4251325"/>
          <p14:tracePt t="38735" x="8015288" y="4251325"/>
          <p14:tracePt t="38839" x="8015288" y="4260850"/>
          <p14:tracePt t="38855" x="8023225" y="4260850"/>
          <p14:tracePt t="38863" x="8023225" y="4268788"/>
          <p14:tracePt t="38919" x="8023225" y="4278313"/>
          <p14:tracePt t="38943" x="8023225" y="4286250"/>
          <p14:tracePt t="38959" x="8023225" y="4294188"/>
          <p14:tracePt t="38975" x="8032750" y="4294188"/>
          <p14:tracePt t="38999" x="8032750" y="4303713"/>
          <p14:tracePt t="39015" x="8032750" y="4311650"/>
          <p14:tracePt t="39023" x="8032750" y="4321175"/>
          <p14:tracePt t="39037" x="8040688" y="4321175"/>
          <p14:tracePt t="39054" x="8040688" y="4329113"/>
          <p14:tracePt t="39072" x="8050213" y="4354513"/>
          <p14:tracePt t="39088" x="8058150" y="4364038"/>
          <p14:tracePt t="39104" x="8066088" y="4379913"/>
          <p14:tracePt t="39121" x="8066088" y="4389438"/>
          <p14:tracePt t="39223" x="8058150" y="4389438"/>
          <p14:tracePt t="39231" x="8050213" y="4389438"/>
          <p14:tracePt t="39239" x="8032750" y="4389438"/>
          <p14:tracePt t="39254" x="8023225" y="4379913"/>
          <p14:tracePt t="39271" x="7989888" y="4371975"/>
          <p14:tracePt t="39288" x="7954963" y="4354513"/>
          <p14:tracePt t="39306" x="7886700" y="4337050"/>
          <p14:tracePt t="39321" x="7793038" y="4329113"/>
          <p14:tracePt t="39338" x="7697788" y="4311650"/>
          <p14:tracePt t="39355" x="7621588" y="4294188"/>
          <p14:tracePt t="39372" x="7569200" y="4278313"/>
          <p14:tracePt t="39388" x="7526338" y="4278313"/>
          <p14:tracePt t="39405" x="7493000" y="4268788"/>
          <p14:tracePt t="39422" x="7483475" y="4260850"/>
          <p14:tracePt t="39527" x="7493000" y="4260850"/>
          <p14:tracePt t="39543" x="7500938" y="4260850"/>
          <p14:tracePt t="39551" x="7508875" y="4260850"/>
          <p14:tracePt t="39559" x="7526338" y="4260850"/>
          <p14:tracePt t="39572" x="7551738" y="4260850"/>
          <p14:tracePt t="39588" x="7629525" y="4268788"/>
          <p14:tracePt t="39606" x="7723188" y="4294188"/>
          <p14:tracePt t="39622" x="7826375" y="4321175"/>
          <p14:tracePt t="39639" x="7912100" y="4346575"/>
          <p14:tracePt t="39655" x="7937500" y="4354513"/>
          <p14:tracePt t="39673" x="7954963" y="4371975"/>
          <p14:tracePt t="39689" x="7964488" y="4379913"/>
          <p14:tracePt t="39705" x="7989888" y="4406900"/>
          <p14:tracePt t="39722" x="7997825" y="4422775"/>
          <p14:tracePt t="39740" x="8007350" y="4440238"/>
          <p14:tracePt t="39756" x="8015288" y="4457700"/>
          <p14:tracePt t="39772" x="8023225" y="4475163"/>
          <p14:tracePt t="39789" x="8023225" y="4483100"/>
          <p14:tracePt t="39806" x="8023225" y="4492625"/>
          <p14:tracePt t="39822" x="8023225" y="4500563"/>
          <p14:tracePt t="39840" x="8023225" y="4525963"/>
          <p14:tracePt t="39856" x="8023225" y="4535488"/>
          <p14:tracePt t="39874" x="8023225" y="4551363"/>
          <p14:tracePt t="39889" x="8007350" y="4560888"/>
          <p14:tracePt t="39906" x="7989888" y="4568825"/>
          <p14:tracePt t="39923" x="7972425" y="4578350"/>
          <p14:tracePt t="39940" x="7947025" y="4586288"/>
          <p14:tracePt t="39956" x="7937500" y="4586288"/>
          <p14:tracePt t="39973" x="7912100" y="4594225"/>
          <p14:tracePt t="39989" x="7894638" y="4603750"/>
          <p14:tracePt t="40007" x="7826375" y="4611688"/>
          <p14:tracePt t="40023" x="7775575" y="4621213"/>
          <p14:tracePt t="40040" x="7723188" y="4629150"/>
          <p14:tracePt t="40056" x="7680325" y="4637088"/>
          <p14:tracePt t="40074" x="7629525" y="4646613"/>
          <p14:tracePt t="40090" x="7578725" y="4646613"/>
          <p14:tracePt t="40106" x="7543800" y="4646613"/>
          <p14:tracePt t="40123" x="7518400" y="4646613"/>
          <p14:tracePt t="40141" x="7483475" y="4654550"/>
          <p14:tracePt t="40156" x="7466013" y="4654550"/>
          <p14:tracePt t="40173" x="7432675" y="4664075"/>
          <p14:tracePt t="40190" x="7407275" y="4664075"/>
          <p14:tracePt t="40208" x="7337425" y="4672013"/>
          <p14:tracePt t="40224" x="7286625" y="4672013"/>
          <p14:tracePt t="40240" x="7235825" y="4672013"/>
          <p14:tracePt t="40258" x="7175500" y="4672013"/>
          <p14:tracePt t="40275" x="7132638" y="4672013"/>
          <p14:tracePt t="40290" x="7097713" y="4672013"/>
          <p14:tracePt t="40307" x="7072313" y="4672013"/>
          <p14:tracePt t="40324" x="7037388" y="4672013"/>
          <p14:tracePt t="40341" x="7004050" y="4672013"/>
          <p14:tracePt t="40357" x="6969125" y="4672013"/>
          <p14:tracePt t="40374" x="6935788" y="4672013"/>
          <p14:tracePt t="40390" x="6908800" y="4672013"/>
          <p14:tracePt t="40408" x="6858000" y="4672013"/>
          <p14:tracePt t="40424" x="6840538" y="4672013"/>
          <p14:tracePt t="40440" x="6815138" y="4672013"/>
          <p14:tracePt t="40457" x="6789738" y="4672013"/>
          <p14:tracePt t="40474" x="6746875" y="4672013"/>
          <p14:tracePt t="40490" x="6711950" y="4672013"/>
          <p14:tracePt t="40508" x="6678613" y="4672013"/>
          <p14:tracePt t="40524" x="6643688" y="4672013"/>
          <p14:tracePt t="40542" x="6626225" y="4672013"/>
          <p14:tracePt t="40557" x="6618288" y="4672013"/>
          <p14:tracePt t="40575" x="6600825" y="4672013"/>
          <p14:tracePt t="40591" x="6592888" y="4672013"/>
          <p14:tracePt t="40608" x="6575425" y="4672013"/>
          <p14:tracePt t="40625" x="6565900" y="4672013"/>
          <p14:tracePt t="40641" x="6557963" y="4672013"/>
          <p14:tracePt t="40657" x="6550025" y="4672013"/>
          <p14:tracePt t="40872" x="6540500" y="4672013"/>
          <p14:tracePt t="40920" x="6532563" y="4672013"/>
          <p14:tracePt t="40960" x="6523038" y="4672013"/>
          <p14:tracePt t="41232" x="6515100" y="4672013"/>
          <p14:tracePt t="41248" x="6507163" y="4672013"/>
          <p14:tracePt t="41264" x="6507163" y="4679950"/>
          <p14:tracePt t="41272" x="6497638" y="4679950"/>
          <p14:tracePt t="41280" x="6489700" y="4679950"/>
          <p14:tracePt t="41296" x="6480175" y="4679950"/>
          <p14:tracePt t="41310" x="6464300" y="4679950"/>
          <p14:tracePt t="41326" x="6411913" y="4679950"/>
          <p14:tracePt t="41342" x="6361113" y="4679950"/>
          <p14:tracePt t="41344" x="6335713" y="4679950"/>
          <p14:tracePt t="41359" x="6283325" y="4679950"/>
          <p14:tracePt t="41377" x="6223000" y="4679950"/>
          <p14:tracePt t="41393" x="6189663" y="4679950"/>
          <p14:tracePt t="41410" x="6172200" y="4679950"/>
          <p14:tracePt t="41472" x="6164263" y="4679950"/>
          <p14:tracePt t="41536" x="6154738" y="4679950"/>
          <p14:tracePt t="41552" x="6146800" y="4679950"/>
          <p14:tracePt t="41576" x="6137275" y="4679950"/>
          <p14:tracePt t="41600" x="6129338" y="4679950"/>
          <p14:tracePt t="41608" x="6121400" y="4679950"/>
          <p14:tracePt t="41632" x="6111875" y="4679950"/>
          <p14:tracePt t="41648" x="6103938" y="4679950"/>
          <p14:tracePt t="41664" x="6094413" y="4679950"/>
          <p14:tracePt t="41680" x="6086475" y="4679950"/>
          <p14:tracePt t="41688" x="6078538" y="4679950"/>
          <p14:tracePt t="41704" x="6069013" y="4679950"/>
          <p14:tracePt t="41720" x="6061075" y="4679950"/>
          <p14:tracePt t="41736" x="6051550" y="4679950"/>
          <p14:tracePt t="41744" x="6043613" y="4679950"/>
          <p14:tracePt t="41761" x="6035675" y="4679950"/>
          <p14:tracePt t="41777" x="6026150" y="4679950"/>
          <p14:tracePt t="41793" x="6018213" y="4679950"/>
          <p14:tracePt t="41832" x="6008688" y="4679950"/>
          <p14:tracePt t="41873" x="6000750" y="4679950"/>
          <p14:tracePt t="41888" x="5992813" y="4679950"/>
          <p14:tracePt t="41904" x="5983288" y="4679950"/>
          <p14:tracePt t="41912" x="5975350" y="4679950"/>
          <p14:tracePt t="41928" x="5965825" y="4679950"/>
          <p14:tracePt t="41944" x="5957888" y="4679950"/>
          <p14:tracePt t="41961" x="5940425" y="4679950"/>
          <p14:tracePt t="41978" x="5922963" y="4679950"/>
          <p14:tracePt t="41994" x="5897563" y="4679950"/>
          <p14:tracePt t="42011" x="5872163" y="4679950"/>
          <p14:tracePt t="42027" x="5846763" y="4672013"/>
          <p14:tracePt t="42045" x="5829300" y="4672013"/>
          <p14:tracePt t="42061" x="5811838" y="4672013"/>
          <p14:tracePt t="42077" x="5803900" y="4672013"/>
          <p14:tracePt t="42094" x="5786438" y="4672013"/>
          <p14:tracePt t="42112" x="5768975" y="4672013"/>
          <p14:tracePt t="42127" x="5751513" y="4672013"/>
          <p14:tracePt t="42144" x="5735638" y="4672013"/>
          <p14:tracePt t="42161" x="5718175" y="4672013"/>
          <p14:tracePt t="42179" x="5708650" y="4672013"/>
          <p14:tracePt t="42194" x="5692775" y="4672013"/>
          <p14:tracePt t="42211" x="5675313" y="4672013"/>
          <p14:tracePt t="42228" x="5640388" y="4672013"/>
          <p14:tracePt t="42246" x="5622925" y="4672013"/>
          <p14:tracePt t="42261" x="5597525" y="4672013"/>
          <p14:tracePt t="42278" x="5580063" y="4672013"/>
          <p14:tracePt t="42294" x="5564188" y="4672013"/>
          <p14:tracePt t="42313" x="5546725" y="4672013"/>
          <p14:tracePt t="42328" x="5529263" y="4672013"/>
          <p14:tracePt t="42345" x="5521325" y="4672013"/>
          <p14:tracePt t="42361" x="5511800" y="4672013"/>
          <p14:tracePt t="42688" x="5503863" y="4672013"/>
          <p14:tracePt t="42704" x="5494338" y="4672013"/>
          <p14:tracePt t="42720" x="5486400" y="4672013"/>
          <p14:tracePt t="42736" x="5478463" y="4672013"/>
          <p14:tracePt t="42744" x="5461000" y="4672013"/>
          <p14:tracePt t="42752" x="5451475" y="4672013"/>
          <p14:tracePt t="42763" x="5426075" y="4672013"/>
          <p14:tracePt t="42779" x="5375275" y="4672013"/>
          <p14:tracePt t="42796" x="5314950" y="4672013"/>
          <p14:tracePt t="42812" x="5254625" y="4672013"/>
          <p14:tracePt t="42830" x="5203825" y="4672013"/>
          <p14:tracePt t="42846" x="5135563" y="4672013"/>
          <p14:tracePt t="42863" x="5083175" y="4672013"/>
          <p14:tracePt t="42879" x="5049838" y="4672013"/>
          <p14:tracePt t="42897" x="5006975" y="4672013"/>
          <p14:tracePt t="42913" x="4979988" y="4672013"/>
          <p14:tracePt t="42929" x="4964113" y="4672013"/>
          <p14:tracePt t="42946" x="4937125" y="4672013"/>
          <p14:tracePt t="42964" x="4921250" y="4672013"/>
          <p14:tracePt t="42980" x="4903788" y="4672013"/>
          <p14:tracePt t="42996" x="4878388" y="4672013"/>
          <p14:tracePt t="43013" x="4860925" y="4672013"/>
          <p14:tracePt t="43030" x="4835525" y="4672013"/>
          <p14:tracePt t="43046" x="4800600" y="4672013"/>
          <p14:tracePt t="43063" x="4765675" y="4672013"/>
          <p14:tracePt t="43080" x="4722813" y="4672013"/>
          <p14:tracePt t="43097" x="4706938" y="4672013"/>
          <p14:tracePt t="43113" x="4689475" y="4672013"/>
          <p14:tracePt t="43130" x="4679950" y="4672013"/>
          <p14:tracePt t="43146" x="4664075" y="4672013"/>
          <p14:tracePt t="43164" x="4646613" y="4672013"/>
          <p14:tracePt t="43180" x="4621213" y="4672013"/>
          <p14:tracePt t="43197" x="4611688" y="4672013"/>
          <p14:tracePt t="43213" x="4594225" y="4672013"/>
          <p14:tracePt t="43231" x="4578350" y="4672013"/>
          <p14:tracePt t="43247" x="4560888" y="4672013"/>
          <p14:tracePt t="43264" x="4543425" y="4672013"/>
          <p14:tracePt t="43280" x="4525963" y="4672013"/>
          <p14:tracePt t="43298" x="4518025" y="4672013"/>
          <p14:tracePt t="43314" x="4508500" y="4672013"/>
          <p14:tracePt t="43330" x="4492625" y="4672013"/>
          <p14:tracePt t="43347" x="4483100" y="4672013"/>
          <p14:tracePt t="43364" x="4475163" y="4672013"/>
          <p14:tracePt t="43380" x="4465638" y="4672013"/>
          <p14:tracePt t="43398" x="4449763" y="4672013"/>
          <p14:tracePt t="43414" x="4432300" y="4672013"/>
          <p14:tracePt t="43431" x="4414838" y="4672013"/>
          <p14:tracePt t="43447" x="4397375" y="4672013"/>
          <p14:tracePt t="43464" x="4354513" y="4672013"/>
          <p14:tracePt t="43480" x="4311650" y="4672013"/>
          <p14:tracePt t="43498" x="4268788" y="4672013"/>
          <p14:tracePt t="43514" x="4225925" y="4672013"/>
          <p14:tracePt t="43531" x="4183063" y="4672013"/>
          <p14:tracePt t="43547" x="4157663" y="4672013"/>
          <p14:tracePt t="43565" x="4132263" y="4672013"/>
          <p14:tracePt t="43581" x="4114800" y="4672013"/>
          <p14:tracePt t="43597" x="4089400" y="4672013"/>
          <p14:tracePt t="43614" x="4064000" y="4672013"/>
          <p14:tracePt t="43633" x="4003675" y="4672013"/>
          <p14:tracePt t="43648" x="3978275" y="4672013"/>
          <p14:tracePt t="43665" x="3935413" y="4672013"/>
          <p14:tracePt t="43681" x="3908425" y="4672013"/>
          <p14:tracePt t="43699" x="3892550" y="4672013"/>
          <p14:tracePt t="43715" x="3865563" y="4672013"/>
          <p14:tracePt t="43731" x="3840163" y="4672013"/>
          <p14:tracePt t="43748" x="3797300" y="4672013"/>
          <p14:tracePt t="43765" x="3779838" y="4672013"/>
          <p14:tracePt t="43781" x="3754438" y="4672013"/>
          <p14:tracePt t="43799" x="3736975" y="4672013"/>
          <p14:tracePt t="43815" x="3721100" y="4672013"/>
          <p14:tracePt t="43832" x="3678238" y="4672013"/>
          <p14:tracePt t="43848" x="3660775" y="4672013"/>
          <p14:tracePt t="43865" x="3635375" y="4672013"/>
          <p14:tracePt t="43881" x="3608388" y="4672013"/>
          <p14:tracePt t="43899" x="3582988" y="4672013"/>
          <p14:tracePt t="43915" x="3557588" y="4672013"/>
          <p14:tracePt t="43932" x="3522663" y="4672013"/>
          <p14:tracePt t="43949" x="3489325" y="4672013"/>
          <p14:tracePt t="43966" x="3454400" y="4672013"/>
          <p14:tracePt t="43982" x="3421063" y="4672013"/>
          <p14:tracePt t="43998" x="3394075" y="4672013"/>
          <p14:tracePt t="44015" x="3378200" y="4672013"/>
          <p14:tracePt t="44033" x="3343275" y="4672013"/>
          <p14:tracePt t="44049" x="3335338" y="4672013"/>
          <p14:tracePt t="44066" x="3317875" y="4672013"/>
          <p14:tracePt t="44082" x="3300413" y="4672013"/>
          <p14:tracePt t="44100" x="3282950" y="4672013"/>
          <p14:tracePt t="44115" x="3265488" y="4672013"/>
          <p14:tracePt t="44132" x="3240088" y="4672013"/>
          <p14:tracePt t="44149" x="3214688" y="4672013"/>
          <p14:tracePt t="44166" x="3179763" y="4672013"/>
          <p14:tracePt t="44182" x="3163888" y="4672013"/>
          <p14:tracePt t="44199" x="3128963" y="4672013"/>
          <p14:tracePt t="44215" x="3111500" y="4672013"/>
          <p14:tracePt t="44233" x="3086100" y="4672013"/>
          <p14:tracePt t="44249" x="3068638" y="4672013"/>
          <p14:tracePt t="44266" x="3051175" y="4672013"/>
          <p14:tracePt t="44282" x="3043238" y="4672013"/>
          <p14:tracePt t="44300" x="3035300" y="4672013"/>
          <p14:tracePt t="44316" x="3025775" y="4672013"/>
          <p14:tracePt t="44333" x="3017838" y="4672013"/>
          <p14:tracePt t="44367" x="3008313" y="4672013"/>
          <p14:tracePt t="44383" x="3000375" y="4672013"/>
          <p14:tracePt t="44409" x="2992438" y="4672013"/>
          <p14:tracePt t="44481" x="2982913" y="4672013"/>
          <p14:tracePt t="44505" x="2974975" y="4672013"/>
          <p14:tracePt t="44521" x="2965450" y="4672013"/>
          <p14:tracePt t="44849" x="2957513" y="4672013"/>
          <p14:tracePt t="44873" x="2949575" y="4672013"/>
          <p14:tracePt t="44889" x="2932113" y="4672013"/>
          <p14:tracePt t="44897" x="2922588" y="4672013"/>
          <p14:tracePt t="44905" x="2897188" y="4672013"/>
          <p14:tracePt t="44918" x="2871788" y="4672013"/>
          <p14:tracePt t="44934" x="2811463" y="4672013"/>
          <p14:tracePt t="44951" x="2778125" y="4672013"/>
          <p14:tracePt t="44968" x="2725738" y="4672013"/>
          <p14:tracePt t="44985" x="2708275" y="4672013"/>
          <p14:tracePt t="45001" x="2700338" y="4672013"/>
          <p14:tracePt t="45018" x="2682875" y="4672013"/>
          <p14:tracePt t="45625" x="2674938" y="4672013"/>
          <p14:tracePt t="45641" x="2665413" y="4672013"/>
          <p14:tracePt t="45657" x="2657475" y="4672013"/>
          <p14:tracePt t="45673" x="2649538" y="4672013"/>
          <p14:tracePt t="45681" x="2632075" y="4672013"/>
          <p14:tracePt t="45689" x="2614613" y="4672013"/>
          <p14:tracePt t="45703" x="2597150" y="4672013"/>
          <p14:tracePt t="45719" x="2554288" y="4672013"/>
          <p14:tracePt t="45736" x="2503488" y="4672013"/>
          <p14:tracePt t="45753" x="2443163" y="4672013"/>
          <p14:tracePt t="45770" x="2374900" y="4672013"/>
          <p14:tracePt t="45786" x="2314575" y="4672013"/>
          <p14:tracePt t="45802" x="2246313" y="4672013"/>
          <p14:tracePt t="45819" x="2160588" y="4664075"/>
          <p14:tracePt t="45837" x="2108200" y="4654550"/>
          <p14:tracePt t="45852" x="2074863" y="4637088"/>
          <p14:tracePt t="45869" x="2057400" y="4637088"/>
          <p14:tracePt t="45886" x="2049463" y="4629150"/>
          <p14:tracePt t="45903" x="2039938" y="4629150"/>
          <p14:tracePt t="45920" x="2022475" y="4629150"/>
          <p14:tracePt t="45936" x="2014538" y="4629150"/>
          <p14:tracePt t="45953" x="1971675" y="4629150"/>
          <p14:tracePt t="45971" x="1946275" y="4629150"/>
          <p14:tracePt t="45987" x="1920875" y="4629150"/>
          <p14:tracePt t="46003" x="1893888" y="4629150"/>
          <p14:tracePt t="46019" x="1878013" y="4629150"/>
          <p14:tracePt t="46037" x="1851025" y="4629150"/>
          <p14:tracePt t="46053" x="1817688" y="4629150"/>
          <p14:tracePt t="46070" x="1792288" y="4629150"/>
          <p14:tracePt t="46086" x="1757363" y="4629150"/>
          <p14:tracePt t="46104" x="1731963" y="4629150"/>
          <p14:tracePt t="46120" x="1714500" y="4629150"/>
          <p14:tracePt t="46137" x="1697038" y="4629150"/>
          <p14:tracePt t="46153" x="1671638" y="4629150"/>
          <p14:tracePt t="46171" x="1654175" y="4629150"/>
          <p14:tracePt t="46187" x="1636713" y="4629150"/>
          <p14:tracePt t="46203" x="1620838" y="4629150"/>
          <p14:tracePt t="46220" x="1603375" y="4629150"/>
          <p14:tracePt t="46238" x="1585913" y="4629150"/>
          <p14:tracePt t="46253" x="1577975" y="4629150"/>
          <p14:tracePt t="46270" x="1560513" y="4629150"/>
          <p14:tracePt t="46287" x="1525588" y="4637088"/>
          <p14:tracePt t="46305" x="1465263" y="4646613"/>
          <p14:tracePt t="46320" x="1431925" y="4646613"/>
          <p14:tracePt t="46337" x="1389063" y="4646613"/>
          <p14:tracePt t="46354" x="1371600" y="4646613"/>
          <p14:tracePt t="46371" x="1363663" y="4646613"/>
          <p14:tracePt t="46387" x="1354138" y="4646613"/>
          <p14:tracePt t="46404" x="1336675" y="4646613"/>
          <p14:tracePt t="46420" x="1320800" y="4654550"/>
          <p14:tracePt t="46438" x="1293813" y="4654550"/>
          <p14:tracePt t="46454" x="1277938" y="4664075"/>
          <p14:tracePt t="46471" x="1250950" y="4672013"/>
          <p14:tracePt t="46487" x="1235075" y="4672013"/>
          <p14:tracePt t="46505" x="1208088" y="4672013"/>
          <p14:tracePt t="46521" x="1182688" y="4672013"/>
          <p14:tracePt t="46538" x="1139825" y="4672013"/>
          <p14:tracePt t="46554" x="1096963" y="4672013"/>
          <p14:tracePt t="46572" x="1046163" y="4672013"/>
          <p14:tracePt t="46588" x="1003300" y="4672013"/>
          <p14:tracePt t="46604" x="968375" y="4679950"/>
          <p14:tracePt t="46621" x="925513" y="4679950"/>
          <p14:tracePt t="46638" x="874713" y="4679950"/>
          <p14:tracePt t="46654" x="814388" y="4679950"/>
          <p14:tracePt t="46671" x="771525" y="4679950"/>
          <p14:tracePt t="46688" x="736600" y="4679950"/>
          <p14:tracePt t="46706" x="711200" y="4679950"/>
          <p14:tracePt t="46722" x="693738" y="4679950"/>
          <p14:tracePt t="46738" x="685800" y="4679950"/>
          <p14:tracePt t="46755" x="650875" y="4679950"/>
          <p14:tracePt t="46772" x="635000" y="4679950"/>
          <p14:tracePt t="46788" x="600075" y="4679950"/>
          <p14:tracePt t="46805" x="582613" y="4679950"/>
          <p14:tracePt t="46821" x="574675" y="4679950"/>
          <p14:tracePt t="46839" x="565150" y="4679950"/>
          <p14:tracePt t="46855" x="549275" y="4679950"/>
          <p14:tracePt t="46872" x="539750" y="4689475"/>
          <p14:tracePt t="46888" x="506413" y="4689475"/>
          <p14:tracePt t="46906" x="463550" y="4697413"/>
          <p14:tracePt t="46922" x="454025" y="4697413"/>
          <p14:tracePt t="46938" x="436563" y="4697413"/>
          <p14:tracePt t="46955" x="428625" y="4697413"/>
          <p14:tracePt t="46973" x="420688" y="4697413"/>
          <p14:tracePt t="47089" x="428625" y="4697413"/>
          <p14:tracePt t="47097" x="436563" y="4697413"/>
          <p14:tracePt t="47106" x="463550" y="4697413"/>
          <p14:tracePt t="47122" x="514350" y="4697413"/>
          <p14:tracePt t="47139" x="582613" y="4697413"/>
          <p14:tracePt t="47155" x="746125" y="4697413"/>
          <p14:tracePt t="47173" x="993775" y="4697413"/>
          <p14:tracePt t="47189" x="1397000" y="4697413"/>
          <p14:tracePt t="47205" x="1954213" y="4697413"/>
          <p14:tracePt t="47222" x="2606675" y="4697413"/>
          <p14:tracePt t="47240" x="3214688" y="4697413"/>
          <p14:tracePt t="47256" x="3703638" y="4697413"/>
          <p14:tracePt t="47272" x="4079875" y="4697413"/>
          <p14:tracePt t="47289" x="4492625" y="4697413"/>
          <p14:tracePt t="47307" x="4714875" y="4697413"/>
          <p14:tracePt t="47323" x="4954588" y="4697413"/>
          <p14:tracePt t="47339" x="5194300" y="4697413"/>
          <p14:tracePt t="47356" x="5383213" y="4697413"/>
          <p14:tracePt t="47373" x="5580063" y="4697413"/>
          <p14:tracePt t="47389" x="5751513" y="4697413"/>
          <p14:tracePt t="47406" x="5932488" y="4697413"/>
          <p14:tracePt t="47423" x="6137275" y="4697413"/>
          <p14:tracePt t="47440" x="6343650" y="4697413"/>
          <p14:tracePt t="47456" x="6557963" y="4697413"/>
          <p14:tracePt t="47473" x="6807200" y="4697413"/>
          <p14:tracePt t="47490" x="6926263" y="4697413"/>
          <p14:tracePt t="47507" x="6994525" y="4697413"/>
          <p14:tracePt t="47524" x="7037388" y="4697413"/>
          <p14:tracePt t="47540" x="7072313" y="4689475"/>
          <p14:tracePt t="47557" x="7097713" y="4689475"/>
          <p14:tracePt t="47574" x="7123113" y="4679950"/>
          <p14:tracePt t="47590" x="7150100" y="4679950"/>
          <p14:tracePt t="47607" x="7165975" y="4679950"/>
          <p14:tracePt t="47623" x="7175500" y="4679950"/>
          <p14:tracePt t="47658" x="7183438" y="4679950"/>
          <p14:tracePt t="47681" x="7192963" y="4679950"/>
          <p14:tracePt t="47697" x="7200900" y="4679950"/>
          <p14:tracePt t="47721" x="7208838" y="4679950"/>
          <p14:tracePt t="47729" x="7208838" y="4689475"/>
          <p14:tracePt t="47740" x="7218363" y="4689475"/>
          <p14:tracePt t="47757" x="7226300" y="4697413"/>
          <p14:tracePt t="47774" x="7226300" y="4706938"/>
          <p14:tracePt t="47790" x="7235825" y="4706938"/>
          <p14:tracePt t="47807" x="7251700" y="4732338"/>
          <p14:tracePt t="47824" x="7269163" y="4765675"/>
          <p14:tracePt t="47842" x="7278688" y="4792663"/>
          <p14:tracePt t="47858" x="7278688" y="4808538"/>
          <p14:tracePt t="47875" x="7278688" y="4818063"/>
          <p14:tracePt t="47891" x="7278688" y="4835525"/>
          <p14:tracePt t="47910" x="7278688" y="4843463"/>
          <p14:tracePt t="47924" x="7269163" y="4851400"/>
          <p14:tracePt t="47941" x="7261225" y="4851400"/>
          <p14:tracePt t="47958" x="7243763" y="4868863"/>
          <p14:tracePt t="47975" x="7200900" y="4878388"/>
          <p14:tracePt t="47992" x="7150100" y="4886325"/>
          <p14:tracePt t="48007" x="7097713" y="4894263"/>
          <p14:tracePt t="48024" x="7046913" y="4911725"/>
          <p14:tracePt t="48041" x="6986588" y="4921250"/>
          <p14:tracePt t="48059" x="6969125" y="4921250"/>
          <p14:tracePt t="48074" x="6951663" y="4921250"/>
          <p14:tracePt t="48091" x="6943725" y="4921250"/>
          <p14:tracePt t="48107" x="6935788" y="4921250"/>
          <p14:tracePt t="48338" x="6926263" y="4921250"/>
          <p14:tracePt t="48361" x="6918325" y="4921250"/>
          <p14:tracePt t="48369" x="6918325" y="4929188"/>
          <p14:tracePt t="48378" x="6908800" y="4929188"/>
          <p14:tracePt t="48394" x="6900863" y="4929188"/>
          <p14:tracePt t="48410" x="6875463" y="4937125"/>
          <p14:tracePt t="48425" x="6840538" y="4946650"/>
          <p14:tracePt t="48442" x="6789738" y="4954588"/>
          <p14:tracePt t="48458" x="6737350" y="4964113"/>
          <p14:tracePt t="48476" x="6678613" y="4964113"/>
          <p14:tracePt t="48492" x="6600825" y="4972050"/>
          <p14:tracePt t="48508" x="6489700" y="4972050"/>
          <p14:tracePt t="48526" x="6403975" y="4972050"/>
          <p14:tracePt t="48543" x="6292850" y="4972050"/>
          <p14:tracePt t="48559" x="6215063" y="4972050"/>
          <p14:tracePt t="48576" x="6146800" y="4972050"/>
          <p14:tracePt t="48592" x="6086475" y="4972050"/>
          <p14:tracePt t="48610" x="5975350" y="4972050"/>
          <p14:tracePt t="48626" x="5897563" y="4972050"/>
          <p14:tracePt t="48642" x="5821363" y="4972050"/>
          <p14:tracePt t="48659" x="5768975" y="4972050"/>
          <p14:tracePt t="48676" x="5718175" y="4972050"/>
          <p14:tracePt t="48692" x="5675313" y="4972050"/>
          <p14:tracePt t="48709" x="5632450" y="4979988"/>
          <p14:tracePt t="48726" x="5589588" y="4989513"/>
          <p14:tracePt t="48743" x="5554663" y="4989513"/>
          <p14:tracePt t="48759" x="5511800" y="4989513"/>
          <p14:tracePt t="48776" x="5478463" y="4989513"/>
          <p14:tracePt t="48792" x="5443538" y="4989513"/>
          <p14:tracePt t="48810" x="5375275" y="4989513"/>
          <p14:tracePt t="48826" x="5322888" y="4989513"/>
          <p14:tracePt t="48843" x="5272088" y="4989513"/>
          <p14:tracePt t="48859" x="5229225" y="4989513"/>
          <p14:tracePt t="48877" x="5211763" y="4989513"/>
          <p14:tracePt t="48893" x="5203825" y="4989513"/>
          <p14:tracePt t="48909" x="5194300" y="4989513"/>
          <p14:tracePt t="49898" x="5186363" y="4989513"/>
          <p14:tracePt t="49906" x="5186363" y="4997450"/>
          <p14:tracePt t="49914" x="5178425" y="4997450"/>
          <p14:tracePt t="49930" x="5168900" y="4997450"/>
          <p14:tracePt t="49947" x="5160963" y="4997450"/>
          <p14:tracePt t="49962" x="5143500" y="5006975"/>
          <p14:tracePt t="49980" x="5126038" y="5006975"/>
          <p14:tracePt t="49996" x="5118100" y="5014913"/>
          <p14:tracePt t="50012" x="5092700" y="5022850"/>
          <p14:tracePt t="50029" x="5049838" y="5022850"/>
          <p14:tracePt t="50046" x="4997450" y="5022850"/>
          <p14:tracePt t="50062" x="4972050" y="5022850"/>
          <p14:tracePt t="50079" x="4937125" y="5022850"/>
          <p14:tracePt t="50095" x="4921250" y="5022850"/>
          <p14:tracePt t="50113" x="4886325" y="5022850"/>
          <p14:tracePt t="50129" x="4860925" y="5022850"/>
          <p14:tracePt t="50146" x="4826000" y="5022850"/>
          <p14:tracePt t="50163" x="4800600" y="5022850"/>
          <p14:tracePt t="50180" x="4792663" y="5022850"/>
          <p14:tracePt t="50196" x="4783138" y="5022850"/>
          <p14:tracePt t="50213" x="4775200" y="5022850"/>
          <p14:tracePt t="50362" x="4765675" y="5022850"/>
          <p14:tracePt t="50378" x="4749800" y="5032375"/>
          <p14:tracePt t="50386" x="4732338" y="5040313"/>
          <p14:tracePt t="50396" x="4697413" y="5049838"/>
          <p14:tracePt t="50413" x="4594225" y="5049838"/>
          <p14:tracePt t="50429" x="4465638" y="5049838"/>
          <p14:tracePt t="50448" x="4354513" y="5049838"/>
          <p14:tracePt t="50463" x="4251325" y="5049838"/>
          <p14:tracePt t="50479" x="4175125" y="5049838"/>
          <p14:tracePt t="50496" x="4132263" y="5049838"/>
          <p14:tracePt t="50514" x="4106863" y="5057775"/>
          <p14:tracePt t="50530" x="4089400" y="5065713"/>
          <p14:tracePt t="50546" x="4079875" y="5065713"/>
          <p14:tracePt t="50563" x="4071938" y="5065713"/>
          <p14:tracePt t="50581" x="4064000" y="5065713"/>
          <p14:tracePt t="50597" x="4054475" y="5065713"/>
          <p14:tracePt t="50613" x="4046538" y="5065713"/>
          <p14:tracePt t="50630" x="4037013" y="5065713"/>
          <p14:tracePt t="50648" x="4029075" y="5065713"/>
          <p14:tracePt t="50664" x="4021138" y="5065713"/>
          <p14:tracePt t="50680" x="4011613" y="5065713"/>
          <p14:tracePt t="50697" x="4003675" y="5065713"/>
          <p14:tracePt t="50714" x="3968750" y="5065713"/>
          <p14:tracePt t="50730" x="3935413" y="5065713"/>
          <p14:tracePt t="50747" x="3875088" y="5075238"/>
          <p14:tracePt t="50764" x="3822700" y="5075238"/>
          <p14:tracePt t="50781" x="3763963" y="5075238"/>
          <p14:tracePt t="50797" x="3711575" y="5075238"/>
          <p14:tracePt t="50814" x="3678238" y="5075238"/>
          <p14:tracePt t="50830" x="3651250" y="5075238"/>
          <p14:tracePt t="50848" x="3617913" y="5075238"/>
          <p14:tracePt t="50864" x="3582988" y="5075238"/>
          <p14:tracePt t="50880" x="3532188" y="5075238"/>
          <p14:tracePt t="50897" x="3479800" y="5075238"/>
          <p14:tracePt t="50915" x="3386138" y="5075238"/>
          <p14:tracePt t="50931" x="3343275" y="5075238"/>
          <p14:tracePt t="50947" x="3300413" y="5075238"/>
          <p14:tracePt t="50964" x="3282950" y="5075238"/>
          <p14:tracePt t="50982" x="3265488" y="5075238"/>
          <p14:tracePt t="50997" x="3257550" y="5075238"/>
          <p14:tracePt t="51014" x="3249613" y="5075238"/>
          <p14:tracePt t="51031" x="3232150" y="5075238"/>
          <p14:tracePt t="51049" x="3214688" y="5075238"/>
          <p14:tracePt t="51065" x="3197225" y="5075238"/>
          <p14:tracePt t="51081" x="3171825" y="5083175"/>
          <p14:tracePt t="51098" x="3128963" y="5083175"/>
          <p14:tracePt t="51115" x="3094038" y="5083175"/>
          <p14:tracePt t="51131" x="3060700" y="5083175"/>
          <p14:tracePt t="51148" x="3043238" y="5083175"/>
          <p14:tracePt t="51164" x="3025775" y="5083175"/>
          <p14:tracePt t="51182" x="3017838" y="5083175"/>
          <p14:tracePt t="51198" x="3008313" y="5083175"/>
          <p14:tracePt t="51214" x="3000375" y="5083175"/>
          <p14:tracePt t="51231" x="2982913" y="5083175"/>
          <p14:tracePt t="51249" x="2974975" y="5083175"/>
          <p14:tracePt t="51265" x="2957513" y="5083175"/>
          <p14:tracePt t="51282" x="2932113" y="5083175"/>
          <p14:tracePt t="51298" x="2906713" y="5083175"/>
          <p14:tracePt t="51316" x="2889250" y="5083175"/>
          <p14:tracePt t="51332" x="2854325" y="5083175"/>
          <p14:tracePt t="51348" x="2836863" y="5083175"/>
          <p14:tracePt t="51365" x="2811463" y="5083175"/>
          <p14:tracePt t="51383" x="2794000" y="5083175"/>
          <p14:tracePt t="51398" x="2768600" y="5083175"/>
          <p14:tracePt t="51415" x="2751138" y="5083175"/>
          <p14:tracePt t="51432" x="2735263" y="5083175"/>
          <p14:tracePt t="51449" x="2725738" y="5083175"/>
          <p14:tracePt t="51465" x="2717800" y="5083175"/>
          <p14:tracePt t="51482" x="2708275" y="5083175"/>
          <p14:tracePt t="51499" x="2700338" y="5083175"/>
          <p14:tracePt t="51517" x="2692400" y="5083175"/>
          <p14:tracePt t="51532" x="2682875" y="5083175"/>
          <p14:tracePt t="51548" x="2665413" y="5083175"/>
          <p14:tracePt t="51565" x="2649538" y="5083175"/>
          <p14:tracePt t="51583" x="2640013" y="5083175"/>
          <p14:tracePt t="52139" x="2649538" y="5083175"/>
          <p14:tracePt t="52195" x="2657475" y="5083175"/>
          <p14:tracePt t="52267" x="2665413" y="5083175"/>
          <p14:tracePt t="52331" x="2674938" y="5083175"/>
          <p14:tracePt t="52339" x="2682875" y="5083175"/>
          <p14:tracePt t="52418" x="2692400" y="5083175"/>
          <p14:tracePt t="52451" x="2692400" y="5075238"/>
          <p14:tracePt t="52539" x="2700338" y="5075238"/>
          <p14:tracePt t="52563" x="2708275" y="5075238"/>
          <p14:tracePt t="52747" x="2717800" y="5075238"/>
          <p14:tracePt t="53611" x="2708275" y="5075238"/>
          <p14:tracePt t="53628" x="2700338" y="5075238"/>
          <p14:tracePt t="53643" x="2692400" y="5075238"/>
          <p14:tracePt t="53659" x="2682875" y="5075238"/>
          <p14:tracePt t="53667" x="2674938" y="5075238"/>
          <p14:tracePt t="53675" x="2649538" y="5075238"/>
          <p14:tracePt t="53688" x="2614613" y="5075238"/>
          <p14:tracePt t="53703" x="2511425" y="5075238"/>
          <p14:tracePt t="53720" x="2425700" y="5075238"/>
          <p14:tracePt t="53737" x="2365375" y="5075238"/>
          <p14:tracePt t="53755" x="2314575" y="5075238"/>
          <p14:tracePt t="53771" x="2297113" y="5075238"/>
          <p14:tracePt t="53787" x="2279650" y="5075238"/>
          <p14:tracePt t="53804" x="2263775" y="5075238"/>
          <p14:tracePt t="53821" x="2246313" y="5075238"/>
          <p14:tracePt t="53837" x="2228850" y="5075238"/>
          <p14:tracePt t="53854" x="2203450" y="5075238"/>
          <p14:tracePt t="53871" x="2151063" y="5075238"/>
          <p14:tracePt t="53888" x="2108200" y="5075238"/>
          <p14:tracePt t="53904" x="2065338" y="5075238"/>
          <p14:tracePt t="53920" x="2022475" y="5075238"/>
          <p14:tracePt t="53937" x="1997075" y="5075238"/>
          <p14:tracePt t="53955" x="1979613" y="5075238"/>
          <p14:tracePt t="53971" x="1963738" y="5075238"/>
          <p14:tracePt t="53988" x="1946275" y="5075238"/>
          <p14:tracePt t="54004" x="1936750" y="5075238"/>
          <p14:tracePt t="54022" x="1920875" y="5075238"/>
          <p14:tracePt t="54038" x="1878013" y="5075238"/>
          <p14:tracePt t="54054" x="1835150" y="5075238"/>
          <p14:tracePt t="54072" x="1782763" y="5075238"/>
          <p14:tracePt t="54089" x="1731963" y="5065713"/>
          <p14:tracePt t="54104" x="1689100" y="5057775"/>
          <p14:tracePt t="54121" x="1654175" y="5057775"/>
          <p14:tracePt t="54138" x="1611313" y="5057775"/>
          <p14:tracePt t="54156" x="1543050" y="5057775"/>
          <p14:tracePt t="54171" x="1492250" y="5057775"/>
          <p14:tracePt t="54188" x="1457325" y="5057775"/>
          <p14:tracePt t="54205" x="1422400" y="5057775"/>
          <p14:tracePt t="54222" x="1389063" y="5057775"/>
          <p14:tracePt t="54238" x="1371600" y="5057775"/>
          <p14:tracePt t="54255" x="1346200" y="5057775"/>
          <p14:tracePt t="54272" x="1320800" y="5057775"/>
          <p14:tracePt t="54289" x="1285875" y="5057775"/>
          <p14:tracePt t="54305" x="1243013" y="5057775"/>
          <p14:tracePt t="54322" x="1208088" y="5057775"/>
          <p14:tracePt t="54339" x="1192213" y="5057775"/>
          <p14:tracePt t="54340" x="1174750" y="5057775"/>
          <p14:tracePt t="54515" x="1192213" y="5057775"/>
          <p14:tracePt t="54523" x="1208088" y="5057775"/>
          <p14:tracePt t="54531" x="1235075" y="5057775"/>
          <p14:tracePt t="54539" x="1268413" y="5057775"/>
          <p14:tracePt t="54555" x="1336675" y="5057775"/>
          <p14:tracePt t="54572" x="1397000" y="5057775"/>
          <p14:tracePt t="54590" x="1465263" y="5065713"/>
          <p14:tracePt t="54606" x="1577975" y="5075238"/>
          <p14:tracePt t="54622" x="1731963" y="5083175"/>
          <p14:tracePt t="54639" x="1936750" y="5100638"/>
          <p14:tracePt t="54657" x="2203450" y="5100638"/>
          <p14:tracePt t="54672" x="2468563" y="5108575"/>
          <p14:tracePt t="54689" x="2725738" y="5135563"/>
          <p14:tracePt t="54706" x="2949575" y="5151438"/>
          <p14:tracePt t="54723" x="3189288" y="5151438"/>
          <p14:tracePt t="54739" x="3308350" y="5151438"/>
          <p14:tracePt t="54756" x="3411538" y="5151438"/>
          <p14:tracePt t="54772" x="3540125" y="5160963"/>
          <p14:tracePt t="54790" x="3668713" y="5178425"/>
          <p14:tracePt t="54806" x="3806825" y="5178425"/>
          <p14:tracePt t="54823" x="3943350" y="5178425"/>
          <p14:tracePt t="54839" x="4079875" y="5186363"/>
          <p14:tracePt t="54858" x="4208463" y="5186363"/>
          <p14:tracePt t="54859" x="4268788" y="5194300"/>
          <p14:tracePt t="54873" x="4329113" y="5194300"/>
          <p14:tracePt t="54890" x="4397375" y="5203825"/>
          <p14:tracePt t="54906" x="4465638" y="5203825"/>
          <p14:tracePt t="54924" x="4535488" y="5203825"/>
          <p14:tracePt t="54940" x="4560888" y="5203825"/>
          <p14:tracePt t="54956" x="4568825" y="5203825"/>
          <p14:tracePt t="54973" x="4578350" y="5203825"/>
          <p14:tracePt t="55315" x="4568825" y="5203825"/>
          <p14:tracePt t="55395" x="4560888" y="5203825"/>
          <p14:tracePt t="55411" x="4551363" y="5203825"/>
          <p14:tracePt t="55443" x="4551363" y="5211763"/>
          <p14:tracePt t="55459" x="4543425" y="5211763"/>
          <p14:tracePt t="55475" x="4535488" y="5211763"/>
          <p14:tracePt t="55611" x="4535488" y="5221288"/>
          <p14:tracePt t="55635" x="4543425" y="5229225"/>
          <p14:tracePt t="55643" x="4568825" y="5229225"/>
          <p14:tracePt t="55651" x="4603750" y="5246688"/>
          <p14:tracePt t="55659" x="4621213" y="5254625"/>
          <p14:tracePt t="55674" x="4646613" y="5264150"/>
          <p14:tracePt t="55692" x="4740275" y="5280025"/>
          <p14:tracePt t="55708" x="4808538" y="5280025"/>
          <p14:tracePt t="55725" x="4903788" y="5280025"/>
          <p14:tracePt t="55741" x="5040313" y="5280025"/>
          <p14:tracePt t="55759" x="5264150" y="5280025"/>
          <p14:tracePt t="55775" x="5572125" y="5280025"/>
          <p14:tracePt t="55791" x="5940425" y="5280025"/>
          <p14:tracePt t="55808" x="6275388" y="5280025"/>
          <p14:tracePt t="55826" x="6515100" y="5280025"/>
          <p14:tracePt t="55842" x="6704013" y="5280025"/>
          <p14:tracePt t="55843" x="6780213" y="5280025"/>
          <p14:tracePt t="55858" x="6850063" y="5280025"/>
          <p14:tracePt t="55875" x="7004050" y="5280025"/>
          <p14:tracePt t="55893" x="7107238" y="5280025"/>
          <p14:tracePt t="55908" x="7200900" y="5280025"/>
          <p14:tracePt t="55925" x="7286625" y="5280025"/>
          <p14:tracePt t="55942" x="7364413" y="5280025"/>
          <p14:tracePt t="55960" x="7423150" y="5280025"/>
          <p14:tracePt t="55975" x="7475538" y="5280025"/>
          <p14:tracePt t="55992" x="7518400" y="5280025"/>
          <p14:tracePt t="56009" x="7543800" y="5280025"/>
          <p14:tracePt t="56027" x="7578725" y="5280025"/>
          <p14:tracePt t="56042" x="7637463" y="5280025"/>
          <p14:tracePt t="56059" x="7750175" y="5280025"/>
          <p14:tracePt t="56076" x="7818438" y="5280025"/>
          <p14:tracePt t="56093" x="7851775" y="5280025"/>
          <p14:tracePt t="56109" x="7869238" y="5280025"/>
          <p14:tracePt t="56235" x="7869238" y="5289550"/>
          <p14:tracePt t="56260" x="7869238" y="5297488"/>
          <p14:tracePt t="56267" x="7861300" y="5307013"/>
          <p14:tracePt t="56284" x="7851775" y="5307013"/>
          <p14:tracePt t="56299" x="7835900" y="5314950"/>
          <p14:tracePt t="56310" x="7826375" y="5314950"/>
          <p14:tracePt t="56326" x="7793038" y="5332413"/>
          <p14:tracePt t="56343" x="7740650" y="5340350"/>
          <p14:tracePt t="56360" x="7672388" y="5357813"/>
          <p14:tracePt t="56377" x="7586663" y="5365750"/>
          <p14:tracePt t="56393" x="7508875" y="5375275"/>
          <p14:tracePt t="56410" x="7458075" y="5383213"/>
          <p14:tracePt t="56426" x="7423150" y="5392738"/>
          <p14:tracePt t="56444" x="7389813" y="5408613"/>
          <p14:tracePt t="56460" x="7364413" y="5426075"/>
          <p14:tracePt t="56477" x="7337425" y="5435600"/>
          <p14:tracePt t="56493" x="7304088" y="5443538"/>
          <p14:tracePt t="56511" x="7269163" y="5451475"/>
          <p14:tracePt t="56527" x="7235825" y="5451475"/>
          <p14:tracePt t="56543" x="7192963" y="5461000"/>
          <p14:tracePt t="56560" x="7150100" y="5468938"/>
          <p14:tracePt t="56578" x="7097713" y="5478463"/>
          <p14:tracePt t="56593" x="7037388" y="5486400"/>
          <p14:tracePt t="56610" x="6986588" y="5494338"/>
          <p14:tracePt t="56627" x="6951663" y="5494338"/>
          <p14:tracePt t="56644" x="6908800" y="5494338"/>
          <p14:tracePt t="56660" x="6875463" y="5494338"/>
          <p14:tracePt t="56677" x="6850063" y="5494338"/>
          <p14:tracePt t="56693" x="6807200" y="5494338"/>
          <p14:tracePt t="56711" x="6754813" y="5494338"/>
          <p14:tracePt t="56727" x="6704013" y="5494338"/>
          <p14:tracePt t="56744" x="6661150" y="5494338"/>
          <p14:tracePt t="56760" x="6626225" y="5494338"/>
          <p14:tracePt t="56778" x="6608763" y="5494338"/>
          <p14:tracePt t="56794" x="6592888" y="5494338"/>
          <p14:tracePt t="56810" x="6583363" y="5494338"/>
          <p14:tracePt t="56828" x="6565900" y="5494338"/>
          <p14:tracePt t="56845" x="6557963" y="5494338"/>
          <p14:tracePt t="56861" x="6550025" y="5494338"/>
          <p14:tracePt t="56877" x="6532563" y="5494338"/>
          <p14:tracePt t="56894" x="6507163" y="5494338"/>
          <p14:tracePt t="56912" x="6472238" y="5494338"/>
          <p14:tracePt t="56928" x="6437313" y="5486400"/>
          <p14:tracePt t="56944" x="6411913" y="5468938"/>
          <p14:tracePt t="56961" x="6394450" y="5461000"/>
          <p14:tracePt t="56978" x="6386513" y="5461000"/>
          <p14:tracePt t="56994" x="6386513" y="5451475"/>
          <p14:tracePt t="57011" x="6378575" y="5451475"/>
          <p14:tracePt t="57028" x="6378575" y="5443538"/>
          <p14:tracePt t="57108" x="6378575" y="5435600"/>
          <p14:tracePt t="57524" x="6386513" y="5435600"/>
          <p14:tracePt t="57588" x="6394450" y="5435600"/>
          <p14:tracePt t="57620" x="6394450" y="5443538"/>
          <p14:tracePt t="57820" x="6403975" y="5443538"/>
          <p14:tracePt t="57852" x="6411913" y="5443538"/>
          <p14:tracePt t="57868" x="6421438" y="5443538"/>
          <p14:tracePt t="57908" x="6429375" y="5443538"/>
          <p14:tracePt t="57940" x="6437313" y="5443538"/>
          <p14:tracePt t="58004" x="6446838" y="54435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FF53BCA8-23B2-4934-BC76-8A6BDE6ABACC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1034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3875" y="22225"/>
            <a:ext cx="8229600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fa-IR" sz="3600" dirty="0" smtClean="0">
                <a:solidFill>
                  <a:srgbClr val="FFFF00"/>
                </a:solidFill>
                <a:cs typeface="B Nazanin" pitchFamily="2" charset="-78"/>
              </a:rPr>
              <a:t>ترسیمات هندسی</a:t>
            </a:r>
            <a:endParaRPr lang="en-US" sz="3600" dirty="0" smtClean="0">
              <a:solidFill>
                <a:srgbClr val="FFFF00"/>
              </a:solidFill>
              <a:cs typeface="B Nazanin" pitchFamily="2" charset="-78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165225"/>
            <a:ext cx="8229600" cy="4525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Blip>
                <a:blip r:embed="rId4"/>
              </a:buBlip>
              <a:defRPr/>
            </a:pPr>
            <a:r>
              <a:rPr lang="fa-IR" b="1" dirty="0" smtClean="0">
                <a:cs typeface="B Kamran" pitchFamily="2" charset="-78"/>
              </a:rPr>
              <a:t>ترسیم عمود منصف</a:t>
            </a:r>
            <a:endParaRPr lang="en-US" b="1" dirty="0" smtClean="0">
              <a:cs typeface="B Kamran" pitchFamily="2" charset="-78"/>
            </a:endParaRPr>
          </a:p>
        </p:txBody>
      </p:sp>
      <p:pic>
        <p:nvPicPr>
          <p:cNvPr id="1946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22438"/>
            <a:ext cx="684053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8" y="214263"/>
            <a:ext cx="792460" cy="101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97"/>
    </mc:Choice>
    <mc:Fallback xmlns="">
      <p:transition spd="slow" advTm="117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" x="6446838" y="5435600"/>
          <p14:tracePt t="146" x="6446838" y="5426075"/>
          <p14:tracePt t="298" x="6454775" y="5426075"/>
          <p14:tracePt t="410" x="6464300" y="5426075"/>
          <p14:tracePt t="418" x="6464300" y="5418138"/>
          <p14:tracePt t="538" x="6472238" y="5418138"/>
          <p14:tracePt t="554" x="6472238" y="5408613"/>
          <p14:tracePt t="610" x="6472238" y="5400675"/>
          <p14:tracePt t="626" x="6480175" y="5400675"/>
          <p14:tracePt t="634" x="6480175" y="5392738"/>
          <p14:tracePt t="659" x="6480175" y="5383213"/>
          <p14:tracePt t="666" x="6489700" y="5383213"/>
          <p14:tracePt t="690" x="6497638" y="5375275"/>
          <p14:tracePt t="706" x="6497638" y="5365750"/>
          <p14:tracePt t="715" x="6507163" y="5365750"/>
          <p14:tracePt t="730" x="6507163" y="5357813"/>
          <p14:tracePt t="747" x="6507163" y="5349875"/>
          <p14:tracePt t="765" x="6507163" y="5340350"/>
          <p14:tracePt t="780" x="6507163" y="5332413"/>
          <p14:tracePt t="797" x="6507163" y="5322888"/>
          <p14:tracePt t="814" x="6507163" y="5314950"/>
          <p14:tracePt t="831" x="6507163" y="5297488"/>
          <p14:tracePt t="847" x="6507163" y="5280025"/>
          <p14:tracePt t="864" x="6507163" y="5264150"/>
          <p14:tracePt t="881" x="6507163" y="5254625"/>
          <p14:tracePt t="898" x="6507163" y="5229225"/>
          <p14:tracePt t="914" x="6507163" y="5211763"/>
          <p14:tracePt t="931" x="6507163" y="5203825"/>
          <p14:tracePt t="947" x="6515100" y="5178425"/>
          <p14:tracePt t="965" x="6515100" y="5151438"/>
          <p14:tracePt t="981" x="6532563" y="5118100"/>
          <p14:tracePt t="997" x="6540500" y="5065713"/>
          <p14:tracePt t="1014" x="6540500" y="4997450"/>
          <p14:tracePt t="1032" x="6540500" y="4903788"/>
          <p14:tracePt t="1048" x="6565900" y="4749800"/>
          <p14:tracePt t="1065" x="6608763" y="4551363"/>
          <p14:tracePt t="1081" x="6651625" y="4337050"/>
          <p14:tracePt t="1099" x="6711950" y="3986213"/>
          <p14:tracePt t="1114" x="6764338" y="3729038"/>
          <p14:tracePt t="1131" x="6797675" y="3497263"/>
          <p14:tracePt t="1148" x="6815138" y="3300413"/>
          <p14:tracePt t="1166" x="6823075" y="3094038"/>
          <p14:tracePt t="1181" x="6858000" y="2854325"/>
          <p14:tracePt t="1198" x="6900863" y="2589213"/>
          <p14:tracePt t="1215" x="6943725" y="2339975"/>
          <p14:tracePt t="1232" x="6978650" y="2108200"/>
          <p14:tracePt t="1248" x="7021513" y="1893888"/>
          <p14:tracePt t="1265" x="7046913" y="1671638"/>
          <p14:tracePt t="1281" x="7080250" y="1465263"/>
          <p14:tracePt t="1299" x="7140575" y="1157288"/>
          <p14:tracePt t="1315" x="7175500" y="960438"/>
          <p14:tracePt t="1332" x="7218363" y="796925"/>
          <p14:tracePt t="1348" x="7235825" y="668338"/>
          <p14:tracePt t="1366" x="7251700" y="539750"/>
          <p14:tracePt t="1382" x="7261225" y="428625"/>
          <p14:tracePt t="1398" x="7269163" y="334963"/>
          <p14:tracePt t="1415" x="7269163" y="282575"/>
          <p14:tracePt t="1433" x="7269163" y="231775"/>
          <p14:tracePt t="1449" x="7269163" y="188913"/>
          <p14:tracePt t="1465" x="7269163" y="163513"/>
          <p14:tracePt t="1482" x="7269163" y="136525"/>
          <p14:tracePt t="1500" x="7269163" y="120650"/>
          <p14:tracePt t="1515" x="7278688" y="111125"/>
          <p14:tracePt t="1658" x="7278688" y="120650"/>
          <p14:tracePt t="1666" x="7286625" y="120650"/>
          <p14:tracePt t="1674" x="7286625" y="136525"/>
          <p14:tracePt t="1683" x="7294563" y="163513"/>
          <p14:tracePt t="1699" x="7294563" y="196850"/>
          <p14:tracePt t="1716" x="7304088" y="231775"/>
          <p14:tracePt t="1733" x="7312025" y="265113"/>
          <p14:tracePt t="1749" x="7321550" y="300038"/>
          <p14:tracePt t="1766" x="7321550" y="334963"/>
          <p14:tracePt t="1783" x="7321550" y="350838"/>
          <p14:tracePt t="1800" x="7329488" y="377825"/>
          <p14:tracePt t="1816" x="7337425" y="403225"/>
          <p14:tracePt t="1832" x="7337425" y="436563"/>
          <p14:tracePt t="1849" x="7346950" y="454025"/>
          <p14:tracePt t="1867" x="7354888" y="479425"/>
          <p14:tracePt t="1883" x="7354888" y="496888"/>
          <p14:tracePt t="1900" x="7354888" y="506413"/>
          <p14:tracePt t="1970" x="7354888" y="514350"/>
          <p14:tracePt t="2003" x="7354888" y="522288"/>
          <p14:tracePt t="2010" x="7354888" y="531813"/>
          <p14:tracePt t="2019" x="7346950" y="531813"/>
          <p14:tracePt t="2033" x="7346950" y="539750"/>
          <p14:tracePt t="2050" x="7337425" y="539750"/>
          <p14:tracePt t="2067" x="7329488" y="549275"/>
          <p14:tracePt t="2085" x="7329488" y="557213"/>
          <p14:tracePt t="2100" x="7321550" y="565150"/>
          <p14:tracePt t="2117" x="7321550" y="574675"/>
          <p14:tracePt t="2133" x="7321550" y="582613"/>
          <p14:tracePt t="2186" x="7312025" y="582613"/>
          <p14:tracePt t="2194" x="7304088" y="582613"/>
          <p14:tracePt t="2291" x="7294563" y="582613"/>
          <p14:tracePt t="2315" x="7286625" y="582613"/>
          <p14:tracePt t="2331" x="7278688" y="582613"/>
          <p14:tracePt t="2338" x="7278688" y="592138"/>
          <p14:tracePt t="2350" x="7269163" y="592138"/>
          <p14:tracePt t="2368" x="7261225" y="592138"/>
          <p14:tracePt t="2384" x="7251700" y="600075"/>
          <p14:tracePt t="2401" x="7243763" y="608013"/>
          <p14:tracePt t="2417" x="7235825" y="608013"/>
          <p14:tracePt t="2435" x="7226300" y="617538"/>
          <p14:tracePt t="2451" x="7226300" y="625475"/>
          <p14:tracePt t="2627" x="7226300" y="635000"/>
          <p14:tracePt t="2635" x="7226300" y="642938"/>
          <p14:tracePt t="2659" x="7226300" y="650875"/>
          <p14:tracePt t="2675" x="7226300" y="660400"/>
          <p14:tracePt t="2699" x="7226300" y="668338"/>
          <p14:tracePt t="2707" x="7226300" y="677863"/>
          <p14:tracePt t="2723" x="7235825" y="677863"/>
          <p14:tracePt t="2735" x="7235825" y="685800"/>
          <p14:tracePt t="2751" x="7235825" y="693738"/>
          <p14:tracePt t="2769" x="7243763" y="703263"/>
          <p14:tracePt t="2785" x="7251700" y="711200"/>
          <p14:tracePt t="2801" x="7251700" y="720725"/>
          <p14:tracePt t="2818" x="7251700" y="736600"/>
          <p14:tracePt t="2836" x="7261225" y="746125"/>
          <p14:tracePt t="2852" x="7261225" y="754063"/>
          <p14:tracePt t="2868" x="7269163" y="763588"/>
          <p14:tracePt t="2885" x="7278688" y="779463"/>
          <p14:tracePt t="2902" x="7286625" y="779463"/>
          <p14:tracePt t="2918" x="7286625" y="788988"/>
          <p14:tracePt t="2935" x="7286625" y="796925"/>
          <p14:tracePt t="2952" x="7286625" y="806450"/>
          <p14:tracePt t="2985" x="7294563" y="814388"/>
          <p14:tracePt t="3018" x="7294563" y="822325"/>
          <p14:tracePt t="3043" x="7304088" y="822325"/>
          <p14:tracePt t="3059" x="7304088" y="831850"/>
          <p14:tracePt t="3075" x="7312025" y="831850"/>
          <p14:tracePt t="3091" x="7312025" y="839788"/>
          <p14:tracePt t="3115" x="7312025" y="849313"/>
          <p14:tracePt t="3123" x="7321550" y="849313"/>
          <p14:tracePt t="3136" x="7321550" y="857250"/>
          <p14:tracePt t="3152" x="7329488" y="865188"/>
          <p14:tracePt t="3170" x="7329488" y="874713"/>
          <p14:tracePt t="3186" x="7337425" y="882650"/>
          <p14:tracePt t="3203" x="7364413" y="908050"/>
          <p14:tracePt t="3219" x="7389813" y="935038"/>
          <p14:tracePt t="3238" x="7415213" y="960438"/>
          <p14:tracePt t="3252" x="7440613" y="985838"/>
          <p14:tracePt t="3269" x="7475538" y="1011238"/>
          <p14:tracePt t="3286" x="7508875" y="1028700"/>
          <p14:tracePt t="3303" x="7543800" y="1046163"/>
          <p14:tracePt t="3319" x="7561263" y="1063625"/>
          <p14:tracePt t="3336" x="7586663" y="1071563"/>
          <p14:tracePt t="3353" x="7604125" y="1079500"/>
          <p14:tracePt t="3371" x="7629525" y="1089025"/>
          <p14:tracePt t="3386" x="7629525" y="1096963"/>
          <p14:tracePt t="3403" x="7646988" y="1106488"/>
          <p14:tracePt t="3420" x="7654925" y="1106488"/>
          <p14:tracePt t="3438" x="7672388" y="1106488"/>
          <p14:tracePt t="3453" x="7680325" y="1106488"/>
          <p14:tracePt t="3470" x="7680325" y="1114425"/>
          <p14:tracePt t="3486" x="7689850" y="1114425"/>
          <p14:tracePt t="3547" x="7697788" y="1114425"/>
          <p14:tracePt t="3803" x="7707313" y="1114425"/>
          <p14:tracePt t="3811" x="7715250" y="1114425"/>
          <p14:tracePt t="3867" x="7723188" y="1114425"/>
          <p14:tracePt t="3907" x="7732713" y="1114425"/>
          <p14:tracePt t="3923" x="7740650" y="1114425"/>
          <p14:tracePt t="3931" x="7740650" y="1106488"/>
          <p14:tracePt t="3939" x="7750175" y="1106488"/>
          <p14:tracePt t="3963" x="7758113" y="1106488"/>
          <p14:tracePt t="3971" x="7758113" y="1096963"/>
          <p14:tracePt t="3989" x="7766050" y="1089025"/>
          <p14:tracePt t="4004" x="7766050" y="1079500"/>
          <p14:tracePt t="4021" x="7783513" y="1079500"/>
          <p14:tracePt t="4038" x="7783513" y="1071563"/>
          <p14:tracePt t="4055" x="7793038" y="1071563"/>
          <p14:tracePt t="4071" x="7793038" y="1063625"/>
          <p14:tracePt t="4107" x="7800975" y="1063625"/>
          <p14:tracePt t="4122" x="7800975" y="1054100"/>
          <p14:tracePt t="4163" x="7808913" y="1054100"/>
          <p14:tracePt t="4219" x="7818438" y="1054100"/>
          <p14:tracePt t="4275" x="7826375" y="1054100"/>
          <p14:tracePt t="7436" x="7826375" y="1063625"/>
          <p14:tracePt t="7444" x="7835900" y="1063625"/>
          <p14:tracePt t="7452" x="7835900" y="1071563"/>
          <p14:tracePt t="7462" x="7835900" y="1079500"/>
          <p14:tracePt t="7478" x="7835900" y="1114425"/>
          <p14:tracePt t="7496" x="7835900" y="1139825"/>
          <p14:tracePt t="7513" x="7835900" y="1157288"/>
          <p14:tracePt t="7529" x="7835900" y="1182688"/>
          <p14:tracePt t="7545" x="7843838" y="1217613"/>
          <p14:tracePt t="7562" x="7851775" y="1260475"/>
          <p14:tracePt t="7580" x="7869238" y="1328738"/>
          <p14:tracePt t="7596" x="7878763" y="1389063"/>
          <p14:tracePt t="7612" x="7912100" y="1492250"/>
          <p14:tracePt t="7629" x="7954963" y="1603375"/>
          <p14:tracePt t="7647" x="8007350" y="1714500"/>
          <p14:tracePt t="7662" x="8050213" y="1800225"/>
          <p14:tracePt t="7679" x="8093075" y="1893888"/>
          <p14:tracePt t="7696" x="8126413" y="1989138"/>
          <p14:tracePt t="7714" x="8178800" y="2100263"/>
          <p14:tracePt t="7729" x="8237538" y="2246313"/>
          <p14:tracePt t="7746" x="8289925" y="2400300"/>
          <p14:tracePt t="7762" x="8366125" y="2571750"/>
          <p14:tracePt t="7781" x="8461375" y="2820988"/>
          <p14:tracePt t="7796" x="8512175" y="2992438"/>
          <p14:tracePt t="7813" x="8564563" y="3171825"/>
          <p14:tracePt t="7829" x="8597900" y="3325813"/>
          <p14:tracePt t="7847" x="8615363" y="3454400"/>
          <p14:tracePt t="7863" x="8623300" y="3557588"/>
          <p14:tracePt t="7879" x="8623300" y="3651250"/>
          <p14:tracePt t="7896" x="8589963" y="3763963"/>
          <p14:tracePt t="7914" x="8547100" y="3832225"/>
          <p14:tracePt t="7930" x="8521700" y="3865563"/>
          <p14:tracePt t="7946" x="8494713" y="3908425"/>
          <p14:tracePt t="7963" x="8435975" y="3960813"/>
          <p14:tracePt t="7981" x="8272463" y="4122738"/>
          <p14:tracePt t="7997" x="8135938" y="4208463"/>
          <p14:tracePt t="8013" x="8015288" y="4286250"/>
          <p14:tracePt t="8030" x="7929563" y="4337050"/>
          <p14:tracePt t="8048" x="7843838" y="4379913"/>
          <p14:tracePt t="8063" x="7766050" y="4422775"/>
          <p14:tracePt t="8080" x="7689850" y="4449763"/>
          <p14:tracePt t="8097" x="7612063" y="4483100"/>
          <p14:tracePt t="8114" x="7535863" y="4508500"/>
          <p14:tracePt t="8130" x="7432675" y="4543425"/>
          <p14:tracePt t="8147" x="7294563" y="4578350"/>
          <p14:tracePt t="8164" x="7021513" y="4594225"/>
          <p14:tracePt t="8182" x="6815138" y="4594225"/>
          <p14:tracePt t="8197" x="6608763" y="4594225"/>
          <p14:tracePt t="8214" x="6429375" y="4594225"/>
          <p14:tracePt t="8230" x="6275388" y="4594225"/>
          <p14:tracePt t="8248" x="6154738" y="4594225"/>
          <p14:tracePt t="8264" x="6078538" y="4594225"/>
          <p14:tracePt t="8280" x="6026150" y="4594225"/>
          <p14:tracePt t="8297" x="6008688" y="4594225"/>
          <p14:tracePt t="8315" x="6000750" y="4603750"/>
          <p14:tracePt t="8508" x="6000750" y="4594225"/>
          <p14:tracePt t="8820" x="6000750" y="4586288"/>
          <p14:tracePt t="8876" x="6008688" y="4586288"/>
          <p14:tracePt t="8884" x="6008688" y="4578350"/>
          <p14:tracePt t="8899" x="6008688" y="4568825"/>
          <p14:tracePt t="8915" x="6018213" y="4568825"/>
          <p14:tracePt t="8932" x="6026150" y="4560888"/>
          <p14:tracePt t="8949" x="6026150" y="4551363"/>
          <p14:tracePt t="8967" x="6035675" y="4535488"/>
          <p14:tracePt t="8982" x="6061075" y="4508500"/>
          <p14:tracePt t="8999" x="6103938" y="4449763"/>
          <p14:tracePt t="9015" x="6154738" y="4379913"/>
          <p14:tracePt t="9033" x="6223000" y="4294188"/>
          <p14:tracePt t="9049" x="6283325" y="4225925"/>
          <p14:tracePt t="9066" x="6326188" y="4157663"/>
          <p14:tracePt t="9082" x="6394450" y="4064000"/>
          <p14:tracePt t="9100" x="6600825" y="3789363"/>
          <p14:tracePt t="9116" x="6797675" y="3557588"/>
          <p14:tracePt t="9133" x="6961188" y="3351213"/>
          <p14:tracePt t="9149" x="7107238" y="3197225"/>
          <p14:tracePt t="9166" x="7208838" y="3060700"/>
          <p14:tracePt t="9182" x="7286625" y="2949575"/>
          <p14:tracePt t="9198" x="7337425" y="2863850"/>
          <p14:tracePt t="9215" x="7397750" y="2760663"/>
          <p14:tracePt t="9232" x="7450138" y="2649538"/>
          <p14:tracePt t="9249" x="7508875" y="2511425"/>
          <p14:tracePt t="9265" x="7543800" y="2417763"/>
          <p14:tracePt t="9282" x="7561263" y="2332038"/>
          <p14:tracePt t="9298" x="7578725" y="2246313"/>
          <p14:tracePt t="9316" x="7594600" y="2135188"/>
          <p14:tracePt t="9332" x="7646988" y="1963738"/>
          <p14:tracePt t="9349" x="7689850" y="1851025"/>
          <p14:tracePt t="9365" x="7732713" y="1749425"/>
          <p14:tracePt t="9382" x="7758113" y="1663700"/>
          <p14:tracePt t="9399" x="7783513" y="1620838"/>
          <p14:tracePt t="9415" x="7793038" y="1585913"/>
          <p14:tracePt t="9432" x="7800975" y="1560513"/>
          <p14:tracePt t="9449" x="7808913" y="1550988"/>
          <p14:tracePt t="9466" x="7808913" y="1543050"/>
          <p14:tracePt t="9548" x="7818438" y="1543050"/>
          <p14:tracePt t="9556" x="7818438" y="1535113"/>
          <p14:tracePt t="9684" x="7826375" y="1535113"/>
          <p14:tracePt t="9700" x="7835900" y="1535113"/>
          <p14:tracePt t="9716" x="7843838" y="1535113"/>
          <p14:tracePt t="9724" x="7843838" y="1543050"/>
          <p14:tracePt t="9733" x="7851775" y="1543050"/>
          <p14:tracePt t="9749" x="7861300" y="1560513"/>
          <p14:tracePt t="9766" x="7869238" y="1585913"/>
          <p14:tracePt t="9783" x="7878763" y="1603375"/>
          <p14:tracePt t="9799" x="7886700" y="1611313"/>
          <p14:tracePt t="9816" x="7886700" y="1628775"/>
          <p14:tracePt t="9833" x="7886700" y="1636713"/>
          <p14:tracePt t="9849" x="7886700" y="1654175"/>
          <p14:tracePt t="9866" x="7886700" y="1663700"/>
          <p14:tracePt t="9883" x="7869238" y="1679575"/>
          <p14:tracePt t="9900" x="7843838" y="1697038"/>
          <p14:tracePt t="9916" x="7808913" y="1697038"/>
          <p14:tracePt t="9933" x="7783513" y="1697038"/>
          <p14:tracePt t="9949" x="7750175" y="1697038"/>
          <p14:tracePt t="9966" x="7689850" y="1697038"/>
          <p14:tracePt t="9983" x="7612063" y="1697038"/>
          <p14:tracePt t="10000" x="7543800" y="1697038"/>
          <p14:tracePt t="10016" x="7475538" y="1697038"/>
          <p14:tracePt t="10033" x="7397750" y="1689100"/>
          <p14:tracePt t="10050" x="7337425" y="1689100"/>
          <p14:tracePt t="10066" x="7251700" y="1671638"/>
          <p14:tracePt t="10083" x="7123113" y="1663700"/>
          <p14:tracePt t="10100" x="6918325" y="1663700"/>
          <p14:tracePt t="10117" x="6780213" y="1663700"/>
          <p14:tracePt t="10134" x="6651625" y="1663700"/>
          <p14:tracePt t="10150" x="6540500" y="1663700"/>
          <p14:tracePt t="10168" x="6454775" y="1663700"/>
          <p14:tracePt t="10184" x="6378575" y="1663700"/>
          <p14:tracePt t="10201" x="6300788" y="1654175"/>
          <p14:tracePt t="10218" x="6257925" y="1654175"/>
          <p14:tracePt t="10235" x="6232525" y="1654175"/>
          <p14:tracePt t="10252" x="6215063" y="1654175"/>
          <p14:tracePt t="10269" x="6172200" y="1654175"/>
          <p14:tracePt t="10285" x="6146800" y="1654175"/>
          <p14:tracePt t="10302" x="6111875" y="1654175"/>
          <p14:tracePt t="10318" x="6069013" y="1654175"/>
          <p14:tracePt t="10335" x="6026150" y="1654175"/>
          <p14:tracePt t="10352" x="5983288" y="1654175"/>
          <p14:tracePt t="10369" x="5949950" y="1654175"/>
          <p14:tracePt t="10385" x="5915025" y="1646238"/>
          <p14:tracePt t="10402" x="5907088" y="1646238"/>
          <p14:tracePt t="10419" x="5897563" y="1646238"/>
          <p14:tracePt t="10436" x="5889625" y="1646238"/>
          <p14:tracePt t="12549" x="5880100" y="1646238"/>
          <p14:tracePt t="12669" x="5872163" y="1646238"/>
          <p14:tracePt t="12693" x="5864225" y="1646238"/>
          <p14:tracePt t="12701" x="5864225" y="1654175"/>
          <p14:tracePt t="12709" x="5854700" y="1663700"/>
          <p14:tracePt t="12724" x="5846763" y="1663700"/>
          <p14:tracePt t="12742" x="5786438" y="1689100"/>
          <p14:tracePt t="12757" x="5778500" y="1689100"/>
          <p14:tracePt t="12774" x="5768975" y="1689100"/>
          <p14:tracePt t="12790" x="5751513" y="1689100"/>
          <p14:tracePt t="12808" x="5743575" y="1697038"/>
          <p14:tracePt t="12824" x="5718175" y="1706563"/>
          <p14:tracePt t="12841" x="5675313" y="1749425"/>
          <p14:tracePt t="12857" x="5632450" y="1825625"/>
          <p14:tracePt t="12875" x="5589588" y="1928813"/>
          <p14:tracePt t="12891" x="5521325" y="2074863"/>
          <p14:tracePt t="12907" x="5443538" y="2254250"/>
          <p14:tracePt t="12924" x="5322888" y="2435225"/>
          <p14:tracePt t="12942" x="5151438" y="2682875"/>
          <p14:tracePt t="12958" x="5049838" y="2879725"/>
          <p14:tracePt t="12974" x="4937125" y="3171825"/>
          <p14:tracePt t="12991" x="4835525" y="3608388"/>
          <p14:tracePt t="13008" x="4757738" y="4011613"/>
          <p14:tracePt t="13024" x="4679950" y="4311650"/>
          <p14:tracePt t="13041" x="4560888" y="4568825"/>
          <p14:tracePt t="13058" x="4422775" y="4783138"/>
          <p14:tracePt t="13075" x="4278313" y="4954588"/>
          <p14:tracePt t="13091" x="4157663" y="5108575"/>
          <p14:tracePt t="13108" x="4071938" y="5203825"/>
          <p14:tracePt t="13124" x="4011613" y="5272088"/>
          <p14:tracePt t="13142" x="3968750" y="5349875"/>
          <p14:tracePt t="13158" x="3917950" y="5383213"/>
          <p14:tracePt t="13175" x="3865563" y="5400675"/>
          <p14:tracePt t="13191" x="3797300" y="5418138"/>
          <p14:tracePt t="13209" x="3763963" y="5418138"/>
          <p14:tracePt t="13225" x="3736975" y="5418138"/>
          <p14:tracePt t="13241" x="3721100" y="5418138"/>
          <p14:tracePt t="13258" x="3686175" y="5408613"/>
          <p14:tracePt t="13276" x="3625850" y="5383213"/>
          <p14:tracePt t="13292" x="3540125" y="5365750"/>
          <p14:tracePt t="13308" x="3471863" y="5357813"/>
          <p14:tracePt t="13325" x="3429000" y="5340350"/>
          <p14:tracePt t="13343" x="3411538" y="5332413"/>
          <p14:tracePt t="13359" x="3394075" y="5322888"/>
          <p14:tracePt t="13375" x="3368675" y="5307013"/>
          <p14:tracePt t="13392" x="3343275" y="5272088"/>
          <p14:tracePt t="13409" x="3308350" y="5246688"/>
          <p14:tracePt t="13425" x="3292475" y="5229225"/>
          <p14:tracePt t="13442" x="3275013" y="5221288"/>
          <p14:tracePt t="13459" x="3232150" y="5186363"/>
          <p14:tracePt t="13477" x="3197225" y="5143500"/>
          <p14:tracePt t="13492" x="3189288" y="5135563"/>
          <p14:tracePt t="13509" x="3189288" y="5126038"/>
          <p14:tracePt t="13526" x="3189288" y="5118100"/>
          <p14:tracePt t="13543" x="3206750" y="5118100"/>
          <p14:tracePt t="13559" x="3222625" y="5100638"/>
          <p14:tracePt t="13575" x="3249613" y="5092700"/>
          <p14:tracePt t="13592" x="3292475" y="5075238"/>
          <p14:tracePt t="13610" x="3343275" y="5075238"/>
          <p14:tracePt t="13626" x="3360738" y="5065713"/>
          <p14:tracePt t="13642" x="3378200" y="5065713"/>
          <p14:tracePt t="13659" x="3386138" y="5057775"/>
          <p14:tracePt t="13677" x="3403600" y="5040313"/>
          <p14:tracePt t="13692" x="3411538" y="5040313"/>
          <p14:tracePt t="13709" x="3411538" y="5032375"/>
          <p14:tracePt t="13758" x="3411538" y="5022850"/>
          <p14:tracePt t="13766" x="3411538" y="5014913"/>
          <p14:tracePt t="13789" x="3411538" y="5006975"/>
          <p14:tracePt t="13813" x="3411538" y="4997450"/>
          <p14:tracePt t="13837" x="3403600" y="4997450"/>
          <p14:tracePt t="13845" x="3403600" y="4989513"/>
          <p14:tracePt t="13860" x="3394075" y="4989513"/>
          <p14:tracePt t="13876" x="3386138" y="4989513"/>
          <p14:tracePt t="13893" x="3378200" y="4979988"/>
          <p14:tracePt t="13911" x="3368675" y="4979988"/>
          <p14:tracePt t="13927" x="3360738" y="4979988"/>
          <p14:tracePt t="13943" x="3343275" y="4979988"/>
          <p14:tracePt t="13960" x="3325813" y="4979988"/>
          <p14:tracePt t="13977" x="3317875" y="4979988"/>
          <p14:tracePt t="13993" x="3308350" y="4979988"/>
          <p14:tracePt t="14010" x="3300413" y="4979988"/>
          <p14:tracePt t="14027" x="3292475" y="4979988"/>
          <p14:tracePt t="14060" x="3282950" y="4979988"/>
          <p14:tracePt t="14190" x="3275013" y="4979988"/>
          <p14:tracePt t="14230" x="3275013" y="4989513"/>
          <p14:tracePt t="14717" x="3265488" y="4989513"/>
          <p14:tracePt t="14733" x="3257550" y="4989513"/>
          <p14:tracePt t="14749" x="3249613" y="4989513"/>
          <p14:tracePt t="14757" x="3240088" y="4989513"/>
          <p14:tracePt t="14773" x="3232150" y="4989513"/>
          <p14:tracePt t="14789" x="3222625" y="4989513"/>
          <p14:tracePt t="14805" x="3214688" y="4989513"/>
          <p14:tracePt t="14813" x="3206750" y="4989513"/>
          <p14:tracePt t="15037" x="3214688" y="4989513"/>
          <p14:tracePt t="15053" x="3222625" y="4989513"/>
          <p14:tracePt t="15069" x="3232150" y="4989513"/>
          <p14:tracePt t="15078" x="3240088" y="4989513"/>
          <p14:tracePt t="15085" x="3249613" y="4989513"/>
          <p14:tracePt t="15094" x="3257550" y="4989513"/>
          <p14:tracePt t="15112" x="3275013" y="4989513"/>
          <p14:tracePt t="15128" x="3308350" y="4989513"/>
          <p14:tracePt t="15145" x="3360738" y="4989513"/>
          <p14:tracePt t="15161" x="3411538" y="4989513"/>
          <p14:tracePt t="15179" x="3497263" y="4972050"/>
          <p14:tracePt t="15195" x="3600450" y="4954588"/>
          <p14:tracePt t="15212" x="3703638" y="4954588"/>
          <p14:tracePt t="15228" x="3797300" y="4954588"/>
          <p14:tracePt t="15245" x="3875088" y="4954588"/>
          <p14:tracePt t="15262" x="3968750" y="4954588"/>
          <p14:tracePt t="15278" x="4149725" y="4954588"/>
          <p14:tracePt t="15295" x="4346575" y="4954588"/>
          <p14:tracePt t="15312" x="4492625" y="4954588"/>
          <p14:tracePt t="15328" x="4568825" y="4954588"/>
          <p14:tracePt t="15345" x="4621213" y="4954588"/>
          <p14:tracePt t="15362" x="4664075" y="4954588"/>
          <p14:tracePt t="15379" x="4689475" y="4946650"/>
          <p14:tracePt t="15395" x="4722813" y="4946650"/>
          <p14:tracePt t="15412" x="4757738" y="4937125"/>
          <p14:tracePt t="15428" x="4808538" y="4921250"/>
          <p14:tracePt t="15446" x="4946650" y="4911725"/>
          <p14:tracePt t="15462" x="5014913" y="4903788"/>
          <p14:tracePt t="15479" x="5057775" y="4903788"/>
          <p14:tracePt t="15495" x="5075238" y="4903788"/>
          <p14:tracePt t="15513" x="5083175" y="4903788"/>
          <p14:tracePt t="15529" x="5092700" y="4903788"/>
          <p14:tracePt t="15545" x="5100638" y="4903788"/>
          <p14:tracePt t="15562" x="5118100" y="4903788"/>
          <p14:tracePt t="15580" x="5135563" y="4903788"/>
          <p14:tracePt t="15596" x="5143500" y="4903788"/>
          <p14:tracePt t="15613" x="5151438" y="4911725"/>
          <p14:tracePt t="15629" x="5160963" y="4911725"/>
          <p14:tracePt t="15646" x="5168900" y="4911725"/>
          <p14:tracePt t="15718" x="5178425" y="4911725"/>
          <p14:tracePt t="15870" x="5186363" y="4911725"/>
          <p14:tracePt t="16094" x="5194300" y="4911725"/>
          <p14:tracePt t="16136" x="5203825" y="4911725"/>
          <p14:tracePt t="16486" x="5194300" y="4911725"/>
          <p14:tracePt t="16502" x="5186363" y="4911725"/>
          <p14:tracePt t="16510" x="5186363" y="4903788"/>
          <p14:tracePt t="16526" x="5178425" y="4903788"/>
          <p14:tracePt t="16534" x="5160963" y="4903788"/>
          <p14:tracePt t="16549" x="5143500" y="4903788"/>
          <p14:tracePt t="16566" x="5057775" y="4903788"/>
          <p14:tracePt t="16582" x="4989513" y="4903788"/>
          <p14:tracePt t="16599" x="4903788" y="4903788"/>
          <p14:tracePt t="16616" x="4818063" y="4903788"/>
          <p14:tracePt t="16633" x="4722813" y="4903788"/>
          <p14:tracePt t="16649" x="4560888" y="4903788"/>
          <p14:tracePt t="16666" x="4371975" y="4903788"/>
          <p14:tracePt t="16683" x="4183063" y="4903788"/>
          <p14:tracePt t="16700" x="4011613" y="4903788"/>
          <p14:tracePt t="16716" x="3875088" y="4903788"/>
          <p14:tracePt t="16733" x="3754438" y="4929188"/>
          <p14:tracePt t="16750" x="3608388" y="4954588"/>
          <p14:tracePt t="16767" x="3557588" y="4972050"/>
          <p14:tracePt t="16783" x="3522663" y="4979988"/>
          <p14:tracePt t="16800" x="3489325" y="4997450"/>
          <p14:tracePt t="16816" x="3454400" y="4997450"/>
          <p14:tracePt t="16834" x="3411538" y="4997450"/>
          <p14:tracePt t="16850" x="3368675" y="4997450"/>
          <p14:tracePt t="16866" x="3308350" y="4997450"/>
          <p14:tracePt t="16883" x="3232150" y="4997450"/>
          <p14:tracePt t="16900" x="3121025" y="4997450"/>
          <p14:tracePt t="16916" x="3008313" y="4997450"/>
          <p14:tracePt t="16933" x="2906713" y="4997450"/>
          <p14:tracePt t="16950" x="2846388" y="5006975"/>
          <p14:tracePt t="16967" x="2836863" y="5014913"/>
          <p14:tracePt t="17000" x="2846388" y="5014913"/>
          <p14:tracePt t="17017" x="2854325" y="5014913"/>
          <p14:tracePt t="17034" x="2889250" y="5014913"/>
          <p14:tracePt t="17050" x="2949575" y="5014913"/>
          <p14:tracePt t="17067" x="3035300" y="5014913"/>
          <p14:tracePt t="17083" x="3128963" y="5014913"/>
          <p14:tracePt t="17101" x="3249613" y="5014913"/>
          <p14:tracePt t="17117" x="3378200" y="5014913"/>
          <p14:tracePt t="17134" x="3532188" y="5014913"/>
          <p14:tracePt t="17151" x="3779838" y="5014913"/>
          <p14:tracePt t="17168" x="3968750" y="5014913"/>
          <p14:tracePt t="17184" x="4175125" y="5014913"/>
          <p14:tracePt t="17200" x="4364038" y="5014913"/>
          <p14:tracePt t="17217" x="4525963" y="5014913"/>
          <p14:tracePt t="17234" x="4679950" y="5014913"/>
          <p14:tracePt t="17251" x="4808538" y="5014913"/>
          <p14:tracePt t="17267" x="4911725" y="5014913"/>
          <p14:tracePt t="17284" x="4964113" y="5014913"/>
          <p14:tracePt t="17301" x="4989513" y="5014913"/>
          <p14:tracePt t="17317" x="5014913" y="5006975"/>
          <p14:tracePt t="17334" x="5057775" y="4997450"/>
          <p14:tracePt t="17351" x="5100638" y="4989513"/>
          <p14:tracePt t="17368" x="5168900" y="4979988"/>
          <p14:tracePt t="17384" x="5254625" y="4979988"/>
          <p14:tracePt t="17401" x="5357813" y="4964113"/>
          <p14:tracePt t="17418" x="5486400" y="4954588"/>
          <p14:tracePt t="17435" x="5614988" y="4937125"/>
          <p14:tracePt t="17451" x="5700713" y="4911725"/>
          <p14:tracePt t="17468" x="5735638" y="4911725"/>
          <p14:tracePt t="17550" x="5726113" y="4911725"/>
          <p14:tracePt t="17566" x="5718175" y="4911725"/>
          <p14:tracePt t="17574" x="5708650" y="4911725"/>
          <p14:tracePt t="17585" x="5708650" y="4921250"/>
          <p14:tracePt t="17601" x="5692775" y="4921250"/>
          <p14:tracePt t="17618" x="5675313" y="4921250"/>
          <p14:tracePt t="17636" x="5665788" y="4921250"/>
          <p14:tracePt t="17652" x="5657850" y="4921250"/>
          <p14:tracePt t="17668" x="5649913" y="4921250"/>
          <p14:tracePt t="17685" x="5640388" y="4921250"/>
          <p14:tracePt t="17703" x="5622925" y="4921250"/>
          <p14:tracePt t="17718" x="5597525" y="4929188"/>
          <p14:tracePt t="17735" x="5580063" y="4929188"/>
          <p14:tracePt t="17752" x="5554663" y="4929188"/>
          <p14:tracePt t="17769" x="5546725" y="4929188"/>
          <p14:tracePt t="17785" x="5529263" y="4929188"/>
          <p14:tracePt t="17802" x="5511800" y="4929188"/>
          <p14:tracePt t="17818" x="5503863" y="4929188"/>
          <p14:tracePt t="17836" x="5478463" y="4929188"/>
          <p14:tracePt t="17852" x="5443538" y="4929188"/>
          <p14:tracePt t="17868" x="5418138" y="4929188"/>
          <p14:tracePt t="17885" x="5400675" y="4929188"/>
          <p14:tracePt t="17903" x="5383213" y="4929188"/>
          <p14:tracePt t="17919" x="5375275" y="4929188"/>
          <p14:tracePt t="17935" x="5365750" y="4929188"/>
          <p14:tracePt t="17952" x="5340350" y="4929188"/>
          <p14:tracePt t="17969" x="5297488" y="4929188"/>
          <p14:tracePt t="17986" x="5254625" y="4929188"/>
          <p14:tracePt t="18002" x="5229225" y="4929188"/>
          <p14:tracePt t="18019" x="5203825" y="4929188"/>
          <p14:tracePt t="18036" x="5194300" y="4929188"/>
          <p14:tracePt t="18052" x="5186363" y="4929188"/>
          <p14:tracePt t="18519" x="5186363" y="4921250"/>
          <p14:tracePt t="18527" x="5186363" y="4911725"/>
          <p14:tracePt t="18599" x="5194300" y="4911725"/>
          <p14:tracePt t="18607" x="5194300" y="4903788"/>
          <p14:tracePt t="18647" x="5203825" y="4903788"/>
          <p14:tracePt t="18671" x="5203825" y="4894263"/>
          <p14:tracePt t="18735" x="5203825" y="4886325"/>
          <p14:tracePt t="18743" x="5211763" y="4886325"/>
          <p14:tracePt t="19079" x="5221288" y="4886325"/>
          <p14:tracePt t="19279" x="5229225" y="4886325"/>
          <p14:tracePt t="21583" x="5221288" y="4886325"/>
          <p14:tracePt t="21648" x="5221288" y="4878388"/>
          <p14:tracePt t="21687" x="5221288" y="4868863"/>
          <p14:tracePt t="21695" x="5229225" y="4868863"/>
          <p14:tracePt t="21736" x="5237163" y="4860925"/>
          <p14:tracePt t="21744" x="5246688" y="4843463"/>
          <p14:tracePt t="21751" x="5264150" y="4835525"/>
          <p14:tracePt t="21761" x="5272088" y="4818063"/>
          <p14:tracePt t="21777" x="5297488" y="4792663"/>
          <p14:tracePt t="21794" x="5322888" y="4757738"/>
          <p14:tracePt t="21811" x="5340350" y="4722813"/>
          <p14:tracePt t="21828" x="5349875" y="4697413"/>
          <p14:tracePt t="21844" x="5365750" y="4679950"/>
          <p14:tracePt t="21861" x="5375275" y="4664075"/>
          <p14:tracePt t="21878" x="5383213" y="4654550"/>
          <p14:tracePt t="21895" x="5392738" y="4646613"/>
          <p14:tracePt t="21911" x="5392738" y="4637088"/>
          <p14:tracePt t="21928" x="5400675" y="4629150"/>
          <p14:tracePt t="21945" x="5408613" y="4621213"/>
          <p14:tracePt t="21962" x="5418138" y="4611688"/>
          <p14:tracePt t="21978" x="5418138" y="4603750"/>
          <p14:tracePt t="22016" x="5426075" y="4594225"/>
          <p14:tracePt t="22031" x="5426075" y="4586288"/>
          <p14:tracePt t="22048" x="5435600" y="4586288"/>
          <p14:tracePt t="22064" x="5435600" y="4578350"/>
          <p14:tracePt t="22088" x="5443538" y="4578350"/>
          <p14:tracePt t="22096" x="5451475" y="4578350"/>
          <p14:tracePt t="22111" x="5461000" y="4568825"/>
          <p14:tracePt t="22128" x="5468938" y="4551363"/>
          <p14:tracePt t="22145" x="5486400" y="4543425"/>
          <p14:tracePt t="22162" x="5503863" y="4525963"/>
          <p14:tracePt t="22178" x="5521325" y="4508500"/>
          <p14:tracePt t="22195" x="5537200" y="4483100"/>
          <p14:tracePt t="22212" x="5564188" y="4449763"/>
          <p14:tracePt t="22229" x="5614988" y="4371975"/>
          <p14:tracePt t="22245" x="5692775" y="4278313"/>
          <p14:tracePt t="22262" x="5768975" y="4200525"/>
          <p14:tracePt t="22279" x="5829300" y="4140200"/>
          <p14:tracePt t="22296" x="5940425" y="4003675"/>
          <p14:tracePt t="22312" x="6008688" y="3908425"/>
          <p14:tracePt t="22328" x="6078538" y="3789363"/>
          <p14:tracePt t="22345" x="6121400" y="3668713"/>
          <p14:tracePt t="22363" x="6164263" y="3549650"/>
          <p14:tracePt t="22379" x="6223000" y="3421063"/>
          <p14:tracePt t="22395" x="6308725" y="3300413"/>
          <p14:tracePt t="22412" x="6378575" y="3206750"/>
          <p14:tracePt t="22430" x="6446838" y="3111500"/>
          <p14:tracePt t="22445" x="6507163" y="3025775"/>
          <p14:tracePt t="22462" x="6565900" y="2949575"/>
          <p14:tracePt t="22479" x="6608763" y="2897188"/>
          <p14:tracePt t="22496" x="6635750" y="2854325"/>
          <p14:tracePt t="22513" x="6643688" y="2836863"/>
          <p14:tracePt t="22529" x="6651625" y="2820988"/>
          <p14:tracePt t="22546" x="6669088" y="2786063"/>
          <p14:tracePt t="22563" x="6678613" y="2760663"/>
          <p14:tracePt t="22579" x="6686550" y="2743200"/>
          <p14:tracePt t="22596" x="6704013" y="2725738"/>
          <p14:tracePt t="22612" x="6721475" y="2700338"/>
          <p14:tracePt t="22630" x="6746875" y="2665413"/>
          <p14:tracePt t="22646" x="6780213" y="2632075"/>
          <p14:tracePt t="22663" x="6815138" y="2597150"/>
          <p14:tracePt t="22680" x="6850063" y="2563813"/>
          <p14:tracePt t="22697" x="6865938" y="2546350"/>
          <p14:tracePt t="22713" x="6900863" y="2528888"/>
          <p14:tracePt t="22729" x="6943725" y="2493963"/>
          <p14:tracePt t="22746" x="6986588" y="2478088"/>
          <p14:tracePt t="22764" x="7037388" y="2443163"/>
          <p14:tracePt t="22780" x="7072313" y="2417763"/>
          <p14:tracePt t="22796" x="7123113" y="2392363"/>
          <p14:tracePt t="22813" x="7158038" y="2365375"/>
          <p14:tracePt t="22831" x="7192963" y="2349500"/>
          <p14:tracePt t="22832" x="7208838" y="2339975"/>
          <p14:tracePt t="22846" x="7218363" y="2332038"/>
          <p14:tracePt t="22863" x="7251700" y="2314575"/>
          <p14:tracePt t="22880" x="7304088" y="2279650"/>
          <p14:tracePt t="22898" x="7321550" y="2279650"/>
          <p14:tracePt t="22913" x="7329488" y="2263775"/>
          <p14:tracePt t="22930" x="7337425" y="2254250"/>
          <p14:tracePt t="22947" x="7346950" y="2254250"/>
          <p14:tracePt t="22964" x="7346950" y="2246313"/>
          <p14:tracePt t="22980" x="7354888" y="2246313"/>
          <p14:tracePt t="23160" x="7346950" y="2246313"/>
          <p14:tracePt t="23168" x="7337425" y="2246313"/>
          <p14:tracePt t="23192" x="7329488" y="2246313"/>
          <p14:tracePt t="23216" x="7321550" y="2254250"/>
          <p14:tracePt t="23232" x="7312025" y="2254250"/>
          <p14:tracePt t="23240" x="7304088" y="2254250"/>
          <p14:tracePt t="23256" x="7294563" y="2254250"/>
          <p14:tracePt t="23264" x="7294563" y="2263775"/>
          <p14:tracePt t="23281" x="7286625" y="2263775"/>
          <p14:tracePt t="23298" x="7269163" y="2263775"/>
          <p14:tracePt t="23315" x="7251700" y="2263775"/>
          <p14:tracePt t="23331" x="7235825" y="2263775"/>
          <p14:tracePt t="23348" x="7208838" y="2263775"/>
          <p14:tracePt t="23364" x="7175500" y="2263775"/>
          <p14:tracePt t="23382" x="7115175" y="2263775"/>
          <p14:tracePt t="23397" x="7037388" y="2263775"/>
          <p14:tracePt t="23414" x="6969125" y="2263775"/>
          <p14:tracePt t="23431" x="6908800" y="2263775"/>
          <p14:tracePt t="23449" x="6832600" y="2271713"/>
          <p14:tracePt t="23465" x="6789738" y="2279650"/>
          <p14:tracePt t="23481" x="6754813" y="2279650"/>
          <p14:tracePt t="23498" x="6729413" y="2279650"/>
          <p14:tracePt t="23516" x="6704013" y="2289175"/>
          <p14:tracePt t="23531" x="6678613" y="2289175"/>
          <p14:tracePt t="23548" x="6643688" y="2289175"/>
          <p14:tracePt t="23565" x="6600825" y="2289175"/>
          <p14:tracePt t="23582" x="6550025" y="2289175"/>
          <p14:tracePt t="23598" x="6507163" y="2289175"/>
          <p14:tracePt t="23615" x="6464300" y="2289175"/>
          <p14:tracePt t="23632" x="6429375" y="2297113"/>
          <p14:tracePt t="23649" x="6411913" y="2297113"/>
          <p14:tracePt t="23665" x="6403975" y="2306638"/>
          <p14:tracePt t="23682" x="6386513" y="2306638"/>
          <p14:tracePt t="23698" x="6369050" y="2306638"/>
          <p14:tracePt t="23716" x="6343650" y="2314575"/>
          <p14:tracePt t="23732" x="6326188" y="2314575"/>
          <p14:tracePt t="23749" x="6292850" y="2314575"/>
          <p14:tracePt t="23765" x="6265863" y="2314575"/>
          <p14:tracePt t="23782" x="6240463" y="2314575"/>
          <p14:tracePt t="23798" x="6215063" y="2314575"/>
          <p14:tracePt t="23815" x="6189663" y="2314575"/>
          <p14:tracePt t="23832" x="6154738" y="2314575"/>
          <p14:tracePt t="23849" x="6146800" y="2314575"/>
          <p14:tracePt t="23865" x="6129338" y="2314575"/>
          <p14:tracePt t="23882" x="6121400" y="2314575"/>
          <p14:tracePt t="24056" x="6129338" y="2314575"/>
          <p14:tracePt t="24072" x="6137275" y="2314575"/>
          <p14:tracePt t="24088" x="6146800" y="2314575"/>
          <p14:tracePt t="24104" x="6154738" y="2314575"/>
          <p14:tracePt t="24120" x="6164263" y="2314575"/>
          <p14:tracePt t="24128" x="6172200" y="2314575"/>
          <p14:tracePt t="24144" x="6180138" y="2306638"/>
          <p14:tracePt t="24153" x="6189663" y="2306638"/>
          <p14:tracePt t="24166" x="6207125" y="2306638"/>
          <p14:tracePt t="24183" x="6249988" y="2306638"/>
          <p14:tracePt t="24200" x="6335713" y="2306638"/>
          <p14:tracePt t="24216" x="6378575" y="2306638"/>
          <p14:tracePt t="24233" x="6403975" y="2306638"/>
          <p14:tracePt t="24250" x="6421438" y="2306638"/>
          <p14:tracePt t="24267" x="6429375" y="2306638"/>
          <p14:tracePt t="24283" x="6454775" y="2306638"/>
          <p14:tracePt t="24299" x="6472238" y="2306638"/>
          <p14:tracePt t="24316" x="6489700" y="2306638"/>
          <p14:tracePt t="24334" x="6515100" y="2306638"/>
          <p14:tracePt t="24350" x="6540500" y="2297113"/>
          <p14:tracePt t="24366" x="6583363" y="2289175"/>
          <p14:tracePt t="24383" x="6618288" y="2289175"/>
          <p14:tracePt t="24401" x="6686550" y="2279650"/>
          <p14:tracePt t="24417" x="6729413" y="2271713"/>
          <p14:tracePt t="24434" x="6780213" y="2271713"/>
          <p14:tracePt t="24450" x="6815138" y="2271713"/>
          <p14:tracePt t="24467" x="6840538" y="2271713"/>
          <p14:tracePt t="24483" x="6865938" y="2271713"/>
          <p14:tracePt t="24501" x="6883400" y="2271713"/>
          <p14:tracePt t="24517" x="6892925" y="2271713"/>
          <p14:tracePt t="24535" x="6918325" y="2271713"/>
          <p14:tracePt t="24550" x="6943725" y="2271713"/>
          <p14:tracePt t="24567" x="6969125" y="2271713"/>
          <p14:tracePt t="24584" x="7004050" y="2271713"/>
          <p14:tracePt t="24601" x="7021513" y="2271713"/>
          <p14:tracePt t="24617" x="7054850" y="2271713"/>
          <p14:tracePt t="24634" x="7089775" y="2271713"/>
          <p14:tracePt t="24650" x="7123113" y="2271713"/>
          <p14:tracePt t="24668" x="7140575" y="2271713"/>
          <p14:tracePt t="24684" x="7165975" y="2271713"/>
          <p14:tracePt t="24700" x="7175500" y="2271713"/>
          <p14:tracePt t="24737" x="7183438" y="2271713"/>
          <p14:tracePt t="24752" x="7192963" y="2271713"/>
          <p14:tracePt t="24784" x="7200900" y="2271713"/>
          <p14:tracePt t="24808" x="7200900" y="2279650"/>
          <p14:tracePt t="24824" x="7192963" y="2279650"/>
          <p14:tracePt t="24848" x="7183438" y="2279650"/>
          <p14:tracePt t="24864" x="7175500" y="2279650"/>
          <p14:tracePt t="24872" x="7175500" y="2289175"/>
          <p14:tracePt t="24885" x="7165975" y="2289175"/>
          <p14:tracePt t="24901" x="7150100" y="2289175"/>
          <p14:tracePt t="24918" x="7115175" y="2289175"/>
          <p14:tracePt t="24934" x="7064375" y="2289175"/>
          <p14:tracePt t="24952" x="6978650" y="2289175"/>
          <p14:tracePt t="24968" x="6918325" y="2289175"/>
          <p14:tracePt t="24985" x="6865938" y="2289175"/>
          <p14:tracePt t="25001" x="6815138" y="2289175"/>
          <p14:tracePt t="25019" x="6764338" y="2289175"/>
          <p14:tracePt t="25035" x="6711950" y="2289175"/>
          <p14:tracePt t="25051" x="6661150" y="2289175"/>
          <p14:tracePt t="25068" x="6626225" y="2289175"/>
          <p14:tracePt t="25086" x="6600825" y="2289175"/>
          <p14:tracePt t="25101" x="6565900" y="2289175"/>
          <p14:tracePt t="25118" x="6550025" y="2289175"/>
          <p14:tracePt t="25135" x="6515100" y="2289175"/>
          <p14:tracePt t="25153" x="6437313" y="2289175"/>
          <p14:tracePt t="25168" x="6386513" y="2289175"/>
          <p14:tracePt t="25185" x="6343650" y="2289175"/>
          <p14:tracePt t="25202" x="6300788" y="2289175"/>
          <p14:tracePt t="25219" x="6249988" y="2289175"/>
          <p14:tracePt t="25235" x="6207125" y="2289175"/>
          <p14:tracePt t="25252" x="6164263" y="2289175"/>
          <p14:tracePt t="25268" x="6103938" y="2289175"/>
          <p14:tracePt t="25286" x="6043613" y="2289175"/>
          <p14:tracePt t="25302" x="6000750" y="2289175"/>
          <p14:tracePt t="25319" x="5957888" y="2289175"/>
          <p14:tracePt t="25335" x="5915025" y="2289175"/>
          <p14:tracePt t="25338" x="5897563" y="2289175"/>
          <p14:tracePt t="25353" x="5864225" y="2289175"/>
          <p14:tracePt t="25369" x="5829300" y="2289175"/>
          <p14:tracePt t="25385" x="5794375" y="2289175"/>
          <p14:tracePt t="25402" x="5761038" y="2289175"/>
          <p14:tracePt t="25420" x="5726113" y="2289175"/>
          <p14:tracePt t="25435" x="5683250" y="2289175"/>
          <p14:tracePt t="25452" x="5649913" y="2289175"/>
          <p14:tracePt t="25469" x="5622925" y="2289175"/>
          <p14:tracePt t="25486" x="5597525" y="2289175"/>
          <p14:tracePt t="25503" x="5572125" y="2289175"/>
          <p14:tracePt t="25519" x="5529263" y="2289175"/>
          <p14:tracePt t="25536" x="5486400" y="2297113"/>
          <p14:tracePt t="25553" x="5435600" y="2297113"/>
          <p14:tracePt t="25569" x="5400675" y="2297113"/>
          <p14:tracePt t="25586" x="5375275" y="2297113"/>
          <p14:tracePt t="25602" x="5357813" y="2297113"/>
          <p14:tracePt t="25620" x="5340350" y="2297113"/>
          <p14:tracePt t="25636" x="5297488" y="2297113"/>
          <p14:tracePt t="25653" x="5280025" y="2297113"/>
          <p14:tracePt t="25669" x="5246688" y="2297113"/>
          <p14:tracePt t="25687" x="5221288" y="2306638"/>
          <p14:tracePt t="25703" x="5194300" y="2306638"/>
          <p14:tracePt t="25719" x="5168900" y="2306638"/>
          <p14:tracePt t="25736" x="5108575" y="2306638"/>
          <p14:tracePt t="25754" x="5057775" y="2306638"/>
          <p14:tracePt t="25770" x="5014913" y="2314575"/>
          <p14:tracePt t="25786" x="4989513" y="2322513"/>
          <p14:tracePt t="25803" x="4954588" y="2322513"/>
          <p14:tracePt t="25820" x="4929188" y="2322513"/>
          <p14:tracePt t="25836" x="4903788" y="2322513"/>
          <p14:tracePt t="25853" x="4868863" y="2322513"/>
          <p14:tracePt t="25870" x="4843463" y="2322513"/>
          <p14:tracePt t="25887" x="4818063" y="2322513"/>
          <p14:tracePt t="25903" x="4792663" y="2322513"/>
          <p14:tracePt t="25920" x="4749800" y="2332038"/>
          <p14:tracePt t="25937" x="4714875" y="2339975"/>
          <p14:tracePt t="25954" x="4679950" y="2339975"/>
          <p14:tracePt t="25970" x="4664075" y="2339975"/>
          <p14:tracePt t="25987" x="4637088" y="2339975"/>
          <p14:tracePt t="26003" x="4621213" y="2339975"/>
          <p14:tracePt t="26021" x="4611688" y="2339975"/>
          <p14:tracePt t="26037" x="4603750" y="2339975"/>
          <p14:tracePt t="27185" x="4594225" y="2339975"/>
          <p14:tracePt t="27193" x="4594225" y="2349500"/>
          <p14:tracePt t="27241" x="4586288" y="2349500"/>
          <p14:tracePt t="27265" x="4578350" y="2349500"/>
          <p14:tracePt t="27273" x="4568825" y="2349500"/>
          <p14:tracePt t="27289" x="4560888" y="2349500"/>
          <p14:tracePt t="27305" x="4551363" y="2349500"/>
          <p14:tracePt t="27321" x="4535488" y="2349500"/>
          <p14:tracePt t="27329" x="4525963" y="2349500"/>
          <p14:tracePt t="27345" x="4508500" y="2349500"/>
          <p14:tracePt t="27361" x="4500563" y="2349500"/>
          <p14:tracePt t="27373" x="4492625" y="2349500"/>
          <p14:tracePt t="27390" x="4483100" y="2349500"/>
          <p14:tracePt t="27407" x="4475163" y="2349500"/>
          <p14:tracePt t="27481" x="4475163" y="2365375"/>
          <p14:tracePt t="27489" x="4475163" y="2374900"/>
          <p14:tracePt t="27497" x="4475163" y="2392363"/>
          <p14:tracePt t="27507" x="4475163" y="2417763"/>
          <p14:tracePt t="27523" x="4475163" y="2478088"/>
          <p14:tracePt t="27540" x="4475163" y="2571750"/>
          <p14:tracePt t="27558" x="4475163" y="2708275"/>
          <p14:tracePt t="27574" x="4475163" y="2889250"/>
          <p14:tracePt t="27590" x="4449763" y="3086100"/>
          <p14:tracePt t="27607" x="4406900" y="3275013"/>
          <p14:tracePt t="27624" x="4321175" y="3565525"/>
          <p14:tracePt t="27640" x="4243388" y="3736975"/>
          <p14:tracePt t="27657" x="4132263" y="3908425"/>
          <p14:tracePt t="27674" x="4021138" y="4046538"/>
          <p14:tracePt t="27691" x="3925888" y="4149725"/>
          <p14:tracePt t="27707" x="3849688" y="4208463"/>
          <p14:tracePt t="27724" x="3789363" y="4278313"/>
          <p14:tracePt t="27741" x="3736975" y="4329113"/>
          <p14:tracePt t="27758" x="3686175" y="4364038"/>
          <p14:tracePt t="27774" x="3668713" y="4389438"/>
          <p14:tracePt t="27791" x="3643313" y="4406900"/>
          <p14:tracePt t="27808" x="3625850" y="4432300"/>
          <p14:tracePt t="27825" x="3608388" y="4465638"/>
          <p14:tracePt t="27841" x="3582988" y="4500563"/>
          <p14:tracePt t="27858" x="3540125" y="4543425"/>
          <p14:tracePt t="27874" x="3489325" y="4578350"/>
          <p14:tracePt t="27892" x="3454400" y="4603750"/>
          <p14:tracePt t="27908" x="3403600" y="4621213"/>
          <p14:tracePt t="27924" x="3368675" y="4637088"/>
          <p14:tracePt t="27941" x="3351213" y="4654550"/>
          <p14:tracePt t="27959" x="3343275" y="4654550"/>
          <p14:tracePt t="27974" x="3343275" y="4664075"/>
          <p14:tracePt t="27991" x="3335338" y="4672013"/>
          <p14:tracePt t="28008" x="3325813" y="4706938"/>
          <p14:tracePt t="28025" x="3300413" y="4775200"/>
          <p14:tracePt t="28041" x="3265488" y="4843463"/>
          <p14:tracePt t="28058" x="3240088" y="4886325"/>
          <p14:tracePt t="28075" x="3222625" y="4937125"/>
          <p14:tracePt t="28093" x="3214688" y="4972050"/>
          <p14:tracePt t="28108" x="3206750" y="5006975"/>
          <p14:tracePt t="28125" x="3197225" y="5022850"/>
          <p14:tracePt t="28142" x="3189288" y="5032375"/>
          <p14:tracePt t="28175" x="3197225" y="5032375"/>
          <p14:tracePt t="28192" x="3232150" y="5032375"/>
          <p14:tracePt t="28208" x="3292475" y="5032375"/>
          <p14:tracePt t="28226" x="3421063" y="5032375"/>
          <p14:tracePt t="28242" x="3549650" y="5032375"/>
          <p14:tracePt t="28259" x="3703638" y="5032375"/>
          <p14:tracePt t="28276" x="3925888" y="5014913"/>
          <p14:tracePt t="28293" x="4165600" y="4997450"/>
          <p14:tracePt t="28309" x="4379913" y="4979988"/>
          <p14:tracePt t="28325" x="4543425" y="4954588"/>
          <p14:tracePt t="28342" x="4654550" y="4937125"/>
          <p14:tracePt t="28360" x="4722813" y="4921250"/>
          <p14:tracePt t="28375" x="4765675" y="4911725"/>
          <p14:tracePt t="28392" x="4808538" y="4903788"/>
          <p14:tracePt t="28409" x="4851400" y="4894263"/>
          <p14:tracePt t="28427" x="4868863" y="4894263"/>
          <p14:tracePt t="28442" x="4903788" y="4894263"/>
          <p14:tracePt t="28459" x="4964113" y="4894263"/>
          <p14:tracePt t="28476" x="5032375" y="4894263"/>
          <p14:tracePt t="28493" x="5126038" y="4894263"/>
          <p14:tracePt t="28509" x="5203825" y="4894263"/>
          <p14:tracePt t="28526" x="5246688" y="4894263"/>
          <p14:tracePt t="28542" x="5289550" y="4894263"/>
          <p14:tracePt t="28560" x="5307013" y="4894263"/>
          <p14:tracePt t="28633" x="5297488" y="4894263"/>
          <p14:tracePt t="28649" x="5297488" y="4886325"/>
          <p14:tracePt t="28658" x="5289550" y="4886325"/>
          <p14:tracePt t="28665" x="5280025" y="4886325"/>
          <p14:tracePt t="28676" x="5272088" y="4886325"/>
          <p14:tracePt t="28693" x="5254625" y="4868863"/>
          <p14:tracePt t="28710" x="5246688" y="4860925"/>
          <p14:tracePt t="28726" x="5237163" y="4860925"/>
          <p14:tracePt t="28897" x="5237163" y="4868863"/>
          <p14:tracePt t="28913" x="5237163" y="4878388"/>
          <p14:tracePt t="28922" x="5237163" y="4886325"/>
          <p14:tracePt t="28929" x="5229225" y="4886325"/>
          <p14:tracePt t="28943" x="5221288" y="4886325"/>
          <p14:tracePt t="28960" x="5221288" y="4894263"/>
          <p14:tracePt t="28978" x="5211763" y="4903788"/>
          <p14:tracePt t="29010" x="5203825" y="4903788"/>
          <p14:tracePt t="29027" x="5186363" y="4911725"/>
          <p14:tracePt t="29044" x="5160963" y="4921250"/>
          <p14:tracePt t="29060" x="5135563" y="4937125"/>
          <p14:tracePt t="29077" x="5118100" y="4937125"/>
          <p14:tracePt t="29094" x="5083175" y="4946650"/>
          <p14:tracePt t="29111" x="5040313" y="4964113"/>
          <p14:tracePt t="29127" x="4989513" y="4964113"/>
          <p14:tracePt t="29144" x="4954588" y="4964113"/>
          <p14:tracePt t="29161" x="4903788" y="4964113"/>
          <p14:tracePt t="29178" x="4886325" y="4964113"/>
          <p14:tracePt t="29194" x="4851400" y="4964113"/>
          <p14:tracePt t="29211" x="4818063" y="4972050"/>
          <p14:tracePt t="29227" x="4783138" y="4979988"/>
          <p14:tracePt t="29245" x="4765675" y="4979988"/>
          <p14:tracePt t="29261" x="4749800" y="4979988"/>
          <p14:tracePt t="29295" x="4740275" y="4989513"/>
          <p14:tracePt t="29312" x="4732338" y="4989513"/>
          <p14:tracePt t="29327" x="4722813" y="4989513"/>
          <p14:tracePt t="29344" x="4706938" y="4997450"/>
          <p14:tracePt t="29347" x="4697413" y="4997450"/>
          <p14:tracePt t="29361" x="4672013" y="4997450"/>
          <p14:tracePt t="29379" x="4646613" y="4997450"/>
          <p14:tracePt t="29395" x="4603750" y="4997450"/>
          <p14:tracePt t="29411" x="4568825" y="4997450"/>
          <p14:tracePt t="29428" x="4551363" y="4997450"/>
          <p14:tracePt t="29445" x="4518025" y="4997450"/>
          <p14:tracePt t="29461" x="4492625" y="4997450"/>
          <p14:tracePt t="29478" x="4465638" y="4997450"/>
          <p14:tracePt t="29495" x="4432300" y="4997450"/>
          <p14:tracePt t="29512" x="4414838" y="4997450"/>
          <p14:tracePt t="29528" x="4406900" y="4997450"/>
          <p14:tracePt t="29545" x="4397375" y="4997450"/>
          <p14:tracePt t="29562" x="4371975" y="4997450"/>
          <p14:tracePt t="29579" x="4364038" y="4997450"/>
          <p14:tracePt t="29595" x="4354513" y="4997450"/>
          <p14:tracePt t="29612" x="4346575" y="4989513"/>
          <p14:tracePt t="29628" x="4346575" y="4979988"/>
          <p14:tracePt t="29646" x="4329113" y="4972050"/>
          <p14:tracePt t="29678" x="4321175" y="4972050"/>
          <p14:tracePt t="29695" x="4311650" y="4972050"/>
          <p14:tracePt t="29737" x="4311650" y="4964113"/>
          <p14:tracePt t="29978" x="4311650" y="4954588"/>
          <p14:tracePt t="29985" x="4311650" y="4946650"/>
          <p14:tracePt t="30498" x="4303713" y="4946650"/>
          <p14:tracePt t="30530" x="4294188" y="4946650"/>
          <p14:tracePt t="30554" x="4294188" y="4937125"/>
          <p14:tracePt t="30578" x="4286250" y="4937125"/>
          <p14:tracePt t="30978" x="4286250" y="4929188"/>
          <p14:tracePt t="30994" x="4286250" y="4921250"/>
          <p14:tracePt t="31002" x="4286250" y="4911725"/>
          <p14:tracePt t="31015" x="4286250" y="4894263"/>
          <p14:tracePt t="31031" x="4294188" y="4868863"/>
          <p14:tracePt t="31049" x="4321175" y="4826000"/>
          <p14:tracePt t="31065" x="4346575" y="4783138"/>
          <p14:tracePt t="31082" x="4389438" y="4697413"/>
          <p14:tracePt t="31099" x="4406900" y="4637088"/>
          <p14:tracePt t="31116" x="4432300" y="4518025"/>
          <p14:tracePt t="31131" x="4440238" y="4364038"/>
          <p14:tracePt t="31148" x="4440238" y="4217988"/>
          <p14:tracePt t="31165" x="4440238" y="4089400"/>
          <p14:tracePt t="31183" x="4440238" y="3986213"/>
          <p14:tracePt t="31198" x="4440238" y="3883025"/>
          <p14:tracePt t="31215" x="4440238" y="3763963"/>
          <p14:tracePt t="31232" x="4449763" y="3668713"/>
          <p14:tracePt t="31249" x="4465638" y="3575050"/>
          <p14:tracePt t="31265" x="4465638" y="3549650"/>
          <p14:tracePt t="31282" x="4465638" y="3506788"/>
          <p14:tracePt t="31299" x="4465638" y="3479800"/>
          <p14:tracePt t="31317" x="4465638" y="3463925"/>
          <p14:tracePt t="31332" x="4465638" y="3454400"/>
          <p14:tracePt t="31426" x="4465638" y="3471863"/>
          <p14:tracePt t="31434" x="4465638" y="3479800"/>
          <p14:tracePt t="31449" x="4465638" y="3514725"/>
          <p14:tracePt t="31466" x="4465638" y="3763963"/>
          <p14:tracePt t="31482" x="4465638" y="4029075"/>
          <p14:tracePt t="31500" x="4465638" y="4294188"/>
          <p14:tracePt t="31516" x="4475163" y="4525963"/>
          <p14:tracePt t="31533" x="4508500" y="4740275"/>
          <p14:tracePt t="31549" x="4551363" y="4946650"/>
          <p14:tracePt t="31567" x="4568825" y="5151438"/>
          <p14:tracePt t="31583" x="4568825" y="5349875"/>
          <p14:tracePt t="31599" x="4568825" y="5494338"/>
          <p14:tracePt t="31616" x="4568825" y="5589588"/>
          <p14:tracePt t="31634" x="4568825" y="5683250"/>
          <p14:tracePt t="31649" x="4568825" y="5708650"/>
          <p14:tracePt t="31666" x="4560888" y="5786438"/>
          <p14:tracePt t="31683" x="4551363" y="5821363"/>
          <p14:tracePt t="31700" x="4543425" y="5837238"/>
          <p14:tracePt t="31716" x="4535488" y="5854700"/>
          <p14:tracePt t="31733" x="4525963" y="5864225"/>
          <p14:tracePt t="31750" x="4518025" y="5872163"/>
          <p14:tracePt t="31783" x="4518025" y="5889625"/>
          <p14:tracePt t="31800" x="4508500" y="5897563"/>
          <p14:tracePt t="31954" x="4500563" y="5897563"/>
          <p14:tracePt t="32050" x="4500563" y="5889625"/>
          <p14:tracePt t="32074" x="4500563" y="5880100"/>
          <p14:tracePt t="32138" x="4500563" y="5872163"/>
          <p14:tracePt t="32386" x="4500563" y="5864225"/>
          <p14:tracePt t="32426" x="4500563" y="5854700"/>
          <p14:tracePt t="32434" x="4500563" y="5846763"/>
          <p14:tracePt t="32450" x="4500563" y="5837238"/>
          <p14:tracePt t="32458" x="4492625" y="5837238"/>
          <p14:tracePt t="32469" x="4492625" y="5829300"/>
          <p14:tracePt t="32485" x="4492625" y="5811838"/>
          <p14:tracePt t="32501" x="4492625" y="5803900"/>
          <p14:tracePt t="32518" x="4492625" y="5778500"/>
          <p14:tracePt t="32536" x="4492625" y="5761038"/>
          <p14:tracePt t="32551" x="4492625" y="5718175"/>
          <p14:tracePt t="32568" x="4492625" y="5657850"/>
          <p14:tracePt t="32585" x="4492625" y="5589588"/>
          <p14:tracePt t="32603" x="4500563" y="5468938"/>
          <p14:tracePt t="32618" x="4508500" y="5375275"/>
          <p14:tracePt t="32635" x="4508500" y="5272088"/>
          <p14:tracePt t="32652" x="4508500" y="5135563"/>
          <p14:tracePt t="32669" x="4508500" y="4997450"/>
          <p14:tracePt t="32685" x="4500563" y="4868863"/>
          <p14:tracePt t="32702" x="4492625" y="4749800"/>
          <p14:tracePt t="32719" x="4492625" y="4637088"/>
          <p14:tracePt t="32736" x="4492625" y="4518025"/>
          <p14:tracePt t="32752" x="4475163" y="4432300"/>
          <p14:tracePt t="32769" x="4457700" y="4371975"/>
          <p14:tracePt t="32785" x="4449763" y="4321175"/>
          <p14:tracePt t="32803" x="4449763" y="4243388"/>
          <p14:tracePt t="32819" x="4449763" y="4175125"/>
          <p14:tracePt t="32835" x="4449763" y="4122738"/>
          <p14:tracePt t="32852" x="4449763" y="4079875"/>
          <p14:tracePt t="32870" x="4440238" y="4037013"/>
          <p14:tracePt t="32885" x="4432300" y="3994150"/>
          <p14:tracePt t="32902" x="4422775" y="3951288"/>
          <p14:tracePt t="32919" x="4406900" y="3908425"/>
          <p14:tracePt t="32937" x="4389438" y="3857625"/>
          <p14:tracePt t="32952" x="4371975" y="3832225"/>
          <p14:tracePt t="32969" x="4364038" y="3814763"/>
          <p14:tracePt t="32986" x="4354513" y="3789363"/>
          <p14:tracePt t="33003" x="4346575" y="3779838"/>
          <p14:tracePt t="33019" x="4337050" y="3771900"/>
          <p14:tracePt t="33036" x="4337050" y="3763963"/>
          <p14:tracePt t="33053" x="4329113" y="3754438"/>
          <p14:tracePt t="33070" x="4321175" y="3754438"/>
          <p14:tracePt t="33086" x="4311650" y="3754438"/>
          <p14:tracePt t="33103" x="4303713" y="3754438"/>
          <p14:tracePt t="33120" x="4294188" y="3754438"/>
          <p14:tracePt t="33137" x="4286250" y="3754438"/>
          <p14:tracePt t="33178" x="4278313" y="3754438"/>
          <p14:tracePt t="33346" x="4278313" y="3771900"/>
          <p14:tracePt t="33355" x="4278313" y="3797300"/>
          <p14:tracePt t="33370" x="4278313" y="3875088"/>
          <p14:tracePt t="33387" x="4294188" y="3986213"/>
          <p14:tracePt t="33404" x="4321175" y="4106863"/>
          <p14:tracePt t="33421" x="4346575" y="4208463"/>
          <p14:tracePt t="33437" x="4371975" y="4321175"/>
          <p14:tracePt t="33454" x="4397375" y="4440238"/>
          <p14:tracePt t="33470" x="4432300" y="4603750"/>
          <p14:tracePt t="33488" x="4465638" y="4800600"/>
          <p14:tracePt t="33504" x="4492625" y="5006975"/>
          <p14:tracePt t="33520" x="4500563" y="5186363"/>
          <p14:tracePt t="33537" x="4500563" y="5340350"/>
          <p14:tracePt t="33554" x="4500563" y="5511800"/>
          <p14:tracePt t="33571" x="4500563" y="5614988"/>
          <p14:tracePt t="33587" x="4492625" y="5726113"/>
          <p14:tracePt t="33604" x="4483100" y="5821363"/>
          <p14:tracePt t="33621" x="4475163" y="5915025"/>
          <p14:tracePt t="33637" x="4465638" y="6018213"/>
          <p14:tracePt t="33654" x="4449763" y="6094413"/>
          <p14:tracePt t="33671" x="4432300" y="6137275"/>
          <p14:tracePt t="33688" x="4432300" y="6189663"/>
          <p14:tracePt t="33704" x="4422775" y="6232525"/>
          <p14:tracePt t="33720" x="4406900" y="6275388"/>
          <p14:tracePt t="33738" x="4406900" y="6300788"/>
          <p14:tracePt t="33755" x="4406900" y="6326188"/>
          <p14:tracePt t="33771" x="4397375" y="6335713"/>
          <p14:tracePt t="33788" x="4397375" y="6343650"/>
          <p14:tracePt t="33805" x="4397375" y="6351588"/>
          <p14:tracePt t="33899" x="4397375" y="6343650"/>
          <p14:tracePt t="33915" x="4397375" y="6335713"/>
          <p14:tracePt t="33931" x="4397375" y="6326188"/>
          <p14:tracePt t="33947" x="4397375" y="6318250"/>
          <p14:tracePt t="33955" x="4397375" y="6308725"/>
          <p14:tracePt t="33972" x="4397375" y="6300788"/>
          <p14:tracePt t="33988" x="4389438" y="6292850"/>
          <p14:tracePt t="34005" x="4389438" y="6275388"/>
          <p14:tracePt t="34021" x="4389438" y="6265863"/>
          <p14:tracePt t="34039" x="4389438" y="6257925"/>
          <p14:tracePt t="34055" x="4389438" y="6240463"/>
          <p14:tracePt t="34091" x="4389438" y="6232525"/>
          <p14:tracePt t="34123" x="4389438" y="6223000"/>
          <p14:tracePt t="34163" x="4389438" y="6215063"/>
          <p14:tracePt t="34227" x="4389438" y="6207125"/>
          <p14:tracePt t="34243" x="4397375" y="6207125"/>
          <p14:tracePt t="34299" x="4397375" y="6197600"/>
          <p14:tracePt t="34355" x="4397375" y="6189663"/>
          <p14:tracePt t="34723" x="4397375" y="6180138"/>
          <p14:tracePt t="34731" x="4397375" y="6172200"/>
          <p14:tracePt t="34747" x="4397375" y="6164263"/>
          <p14:tracePt t="34757" x="4397375" y="6154738"/>
          <p14:tracePt t="34773" x="4397375" y="6137275"/>
          <p14:tracePt t="34790" x="4397375" y="6121400"/>
          <p14:tracePt t="34807" x="4397375" y="6094413"/>
          <p14:tracePt t="34823" x="4406900" y="6078538"/>
          <p14:tracePt t="34840" x="4406900" y="6043613"/>
          <p14:tracePt t="34857" x="4406900" y="6008688"/>
          <p14:tracePt t="34874" x="4406900" y="5949950"/>
          <p14:tracePt t="34891" x="4406900" y="5889625"/>
          <p14:tracePt t="34907" x="4406900" y="5837238"/>
          <p14:tracePt t="34923" x="4364038" y="5768975"/>
          <p14:tracePt t="34941" x="4294188" y="5665788"/>
          <p14:tracePt t="34957" x="4208463" y="5572125"/>
          <p14:tracePt t="34974" x="4149725" y="5511800"/>
          <p14:tracePt t="34990" x="4079875" y="5461000"/>
          <p14:tracePt t="35008" x="4011613" y="5418138"/>
          <p14:tracePt t="35024" x="3935413" y="5375275"/>
          <p14:tracePt t="35040" x="3892550" y="5332413"/>
          <p14:tracePt t="35057" x="3875088" y="5307013"/>
          <p14:tracePt t="35075" x="3840163" y="5280025"/>
          <p14:tracePt t="35090" x="3822700" y="5264150"/>
          <p14:tracePt t="35107" x="3806825" y="5254625"/>
          <p14:tracePt t="35124" x="3779838" y="5237163"/>
          <p14:tracePt t="35141" x="3754438" y="5221288"/>
          <p14:tracePt t="35158" x="3711575" y="5203825"/>
          <p14:tracePt t="35174" x="3668713" y="5194300"/>
          <p14:tracePt t="35191" x="3617913" y="5178425"/>
          <p14:tracePt t="35208" x="3582988" y="5178425"/>
          <p14:tracePt t="35224" x="3549650" y="5178425"/>
          <p14:tracePt t="35241" x="3540125" y="5178425"/>
          <p14:tracePt t="35275" x="3522663" y="5178425"/>
          <p14:tracePt t="35291" x="3514725" y="5178425"/>
          <p14:tracePt t="35308" x="3506788" y="5178425"/>
          <p14:tracePt t="35324" x="3497263" y="5178425"/>
          <p14:tracePt t="35363" x="3489325" y="5178425"/>
          <p14:tracePt t="35387" x="3479800" y="5178425"/>
          <p14:tracePt t="35403" x="3471863" y="5178425"/>
          <p14:tracePt t="35419" x="3463925" y="5178425"/>
          <p14:tracePt t="35435" x="3454400" y="5178425"/>
          <p14:tracePt t="35443" x="3446463" y="5178425"/>
          <p14:tracePt t="35458" x="3436938" y="5178425"/>
          <p14:tracePt t="35476" x="3421063" y="5178425"/>
          <p14:tracePt t="35491" x="3411538" y="5168900"/>
          <p14:tracePt t="35508" x="3403600" y="5151438"/>
          <p14:tracePt t="35525" x="3394075" y="5143500"/>
          <p14:tracePt t="35542" x="3386138" y="5126038"/>
          <p14:tracePt t="35559" x="3378200" y="5118100"/>
          <p14:tracePt t="35575" x="3378200" y="5108575"/>
          <p14:tracePt t="35592" x="3378200" y="5100638"/>
          <p14:tracePt t="35609" x="3368675" y="5092700"/>
          <p14:tracePt t="35683" x="3368675" y="5083175"/>
          <p14:tracePt t="35715" x="3360738" y="5075238"/>
          <p14:tracePt t="35723" x="3351213" y="5075238"/>
          <p14:tracePt t="35747" x="3343275" y="5065713"/>
          <p14:tracePt t="35771" x="3343275" y="5057775"/>
          <p14:tracePt t="35779" x="3335338" y="5057775"/>
          <p14:tracePt t="35803" x="3335338" y="5049838"/>
          <p14:tracePt t="35836" x="3325813" y="5049838"/>
          <p14:tracePt t="35843" x="3325813" y="5040313"/>
          <p14:tracePt t="35860" x="3317875" y="5040313"/>
          <p14:tracePt t="35876" x="3317875" y="5032375"/>
          <p14:tracePt t="35893" x="3317875" y="5022850"/>
          <p14:tracePt t="35909" x="3308350" y="5022850"/>
          <p14:tracePt t="35926" x="3308350" y="5014913"/>
          <p14:tracePt t="36019" x="3308350" y="5006975"/>
          <p14:tracePt t="36043" x="3300413" y="5006975"/>
          <p14:tracePt t="36059" x="3300413" y="4997450"/>
          <p14:tracePt t="36067" x="3292475" y="4997450"/>
          <p14:tracePt t="36076" x="3282950" y="4997450"/>
          <p14:tracePt t="36094" x="3282950" y="4989513"/>
          <p14:tracePt t="36116" x="3275013" y="4989513"/>
          <p14:tracePt t="36126" x="3275013" y="4979988"/>
          <p14:tracePt t="36275" x="3292475" y="4979988"/>
          <p14:tracePt t="36283" x="3300413" y="4979988"/>
          <p14:tracePt t="36293" x="3325813" y="4979988"/>
          <p14:tracePt t="36310" x="3394075" y="4979988"/>
          <p14:tracePt t="36326" x="3489325" y="4979988"/>
          <p14:tracePt t="36345" x="3582988" y="4989513"/>
          <p14:tracePt t="36360" x="3678238" y="4997450"/>
          <p14:tracePt t="36377" x="3779838" y="4997450"/>
          <p14:tracePt t="36393" x="3908425" y="4997450"/>
          <p14:tracePt t="36411" x="4097338" y="4997450"/>
          <p14:tracePt t="36427" x="4175125" y="4997450"/>
          <p14:tracePt t="36444" x="4217988" y="4997450"/>
          <p14:tracePt t="36460" x="4251325" y="4997450"/>
          <p14:tracePt t="36478" x="4278313" y="4997450"/>
          <p14:tracePt t="36493" x="4321175" y="4997450"/>
          <p14:tracePt t="36511" x="4379913" y="4997450"/>
          <p14:tracePt t="36527" x="4475163" y="4997450"/>
          <p14:tracePt t="36544" x="4578350" y="4997450"/>
          <p14:tracePt t="36560" x="4646613" y="4997450"/>
          <p14:tracePt t="36577" x="4714875" y="4997450"/>
          <p14:tracePt t="36594" x="4757738" y="4997450"/>
          <p14:tracePt t="36612" x="4826000" y="4997450"/>
          <p14:tracePt t="36627" x="4886325" y="4997450"/>
          <p14:tracePt t="36644" x="4937125" y="4997450"/>
          <p14:tracePt t="36661" x="4972050" y="4997450"/>
          <p14:tracePt t="36678" x="4989513" y="4997450"/>
          <p14:tracePt t="36711" x="5006975" y="4989513"/>
          <p14:tracePt t="36729" x="5014913" y="4989513"/>
          <p14:tracePt t="36745" x="5022850" y="4989513"/>
          <p14:tracePt t="36761" x="5049838" y="4989513"/>
          <p14:tracePt t="36778" x="5057775" y="4989513"/>
          <p14:tracePt t="36820" x="5065713" y="4989513"/>
          <p14:tracePt t="37956" x="5065713" y="4979988"/>
          <p14:tracePt t="37980" x="5065713" y="4972050"/>
          <p14:tracePt t="37995" x="5065713" y="4954588"/>
          <p14:tracePt t="38004" x="5065713" y="4946650"/>
          <p14:tracePt t="38013" x="5057775" y="4929188"/>
          <p14:tracePt t="38031" x="5006975" y="4868863"/>
          <p14:tracePt t="38047" x="4903788" y="4775200"/>
          <p14:tracePt t="38064" x="4792663" y="4689475"/>
          <p14:tracePt t="38081" x="4706938" y="4611688"/>
          <p14:tracePt t="38098" x="4629150" y="4535488"/>
          <p14:tracePt t="38114" x="4508500" y="4422775"/>
          <p14:tracePt t="38130" x="4346575" y="4278313"/>
          <p14:tracePt t="38147" x="4064000" y="4054475"/>
          <p14:tracePt t="38165" x="3917950" y="3925888"/>
          <p14:tracePt t="38181" x="3797300" y="3806825"/>
          <p14:tracePt t="38197" x="3694113" y="3711575"/>
          <p14:tracePt t="38214" x="3575050" y="3625850"/>
          <p14:tracePt t="38232" x="3429000" y="3522663"/>
          <p14:tracePt t="38248" x="3249613" y="3421063"/>
          <p14:tracePt t="38264" x="3094038" y="3335338"/>
          <p14:tracePt t="38281" x="2965450" y="3240088"/>
          <p14:tracePt t="38298" x="2854325" y="3154363"/>
          <p14:tracePt t="38314" x="2735263" y="3068638"/>
          <p14:tracePt t="38331" x="2528888" y="2949575"/>
          <p14:tracePt t="38348" x="2400300" y="2889250"/>
          <p14:tracePt t="38366" x="2314575" y="2836863"/>
          <p14:tracePt t="38382" x="2271713" y="2811463"/>
          <p14:tracePt t="38398" x="2254250" y="2803525"/>
          <p14:tracePt t="38415" x="2246313" y="2803525"/>
          <p14:tracePt t="38432" x="2211388" y="2803525"/>
          <p14:tracePt t="38448" x="2178050" y="2803525"/>
          <p14:tracePt t="38465" x="2125663" y="2803525"/>
          <p14:tracePt t="38481" x="2074863" y="2794000"/>
          <p14:tracePt t="38499" x="2032000" y="2794000"/>
          <p14:tracePt t="38515" x="1963738" y="2778125"/>
          <p14:tracePt t="38532" x="1920875" y="2760663"/>
          <p14:tracePt t="38548" x="1868488" y="2743200"/>
          <p14:tracePt t="38566" x="1825625" y="2735263"/>
          <p14:tracePt t="38582" x="1774825" y="2717800"/>
          <p14:tracePt t="38598" x="1714500" y="2700338"/>
          <p14:tracePt t="38615" x="1671638" y="2674938"/>
          <p14:tracePt t="38633" x="1636713" y="2657475"/>
          <p14:tracePt t="38648" x="1603375" y="2640013"/>
          <p14:tracePt t="38665" x="1593850" y="2632075"/>
          <p14:tracePt t="38682" x="1577975" y="2622550"/>
          <p14:tracePt t="38700" x="1525588" y="2597150"/>
          <p14:tracePt t="38715" x="1474788" y="2571750"/>
          <p14:tracePt t="38732" x="1422400" y="2554288"/>
          <p14:tracePt t="38749" x="1371600" y="2546350"/>
          <p14:tracePt t="38766" x="1328738" y="2528888"/>
          <p14:tracePt t="38782" x="1303338" y="2520950"/>
          <p14:tracePt t="38799" x="1268413" y="2503488"/>
          <p14:tracePt t="38815" x="1243013" y="2493963"/>
          <p14:tracePt t="38833" x="1208088" y="2493963"/>
          <p14:tracePt t="38849" x="1174750" y="2486025"/>
          <p14:tracePt t="38866" x="1149350" y="2478088"/>
          <p14:tracePt t="38882" x="1139825" y="2478088"/>
          <p14:tracePt t="38900" x="1106488" y="2478088"/>
          <p14:tracePt t="38916" x="1071563" y="2468563"/>
          <p14:tracePt t="38932" x="1046163" y="2468563"/>
          <p14:tracePt t="38949" x="1011238" y="2468563"/>
          <p14:tracePt t="38967" x="977900" y="2460625"/>
          <p14:tracePt t="38983" x="960438" y="2460625"/>
          <p14:tracePt t="38999" x="950913" y="2451100"/>
          <p14:tracePt t="39052" x="950913" y="2443163"/>
          <p14:tracePt t="39084" x="960438" y="2435225"/>
          <p14:tracePt t="39092" x="960438" y="2425700"/>
          <p14:tracePt t="39100" x="977900" y="2425700"/>
          <p14:tracePt t="39116" x="1020763" y="2417763"/>
          <p14:tracePt t="39133" x="1063625" y="2408238"/>
          <p14:tracePt t="39149" x="1122363" y="2408238"/>
          <p14:tracePt t="39167" x="1192213" y="2408238"/>
          <p14:tracePt t="39183" x="1285875" y="2408238"/>
          <p14:tracePt t="39200" x="1414463" y="2417763"/>
          <p14:tracePt t="39216" x="1593850" y="2417763"/>
          <p14:tracePt t="39234" x="1851025" y="2417763"/>
          <p14:tracePt t="39250" x="2117725" y="2408238"/>
          <p14:tracePt t="39266" x="2408238" y="2400300"/>
          <p14:tracePt t="39284" x="2794000" y="2382838"/>
          <p14:tracePt t="39301" x="3043238" y="2374900"/>
          <p14:tracePt t="39317" x="3351213" y="2374900"/>
          <p14:tracePt t="39333" x="3806825" y="2349500"/>
          <p14:tracePt t="39350" x="4278313" y="2322513"/>
          <p14:tracePt t="39368" x="4654550" y="2322513"/>
          <p14:tracePt t="39383" x="4903788" y="2322513"/>
          <p14:tracePt t="39400" x="5083175" y="2322513"/>
          <p14:tracePt t="39417" x="5264150" y="2322513"/>
          <p14:tracePt t="39434" x="5478463" y="2322513"/>
          <p14:tracePt t="39450" x="5718175" y="2322513"/>
          <p14:tracePt t="39467" x="5932488" y="2322513"/>
          <p14:tracePt t="39484" x="6189663" y="2339975"/>
          <p14:tracePt t="39501" x="6308725" y="2374900"/>
          <p14:tracePt t="39518" x="6403975" y="2400300"/>
          <p14:tracePt t="39534" x="6523038" y="2435225"/>
          <p14:tracePt t="39550" x="6686550" y="2468563"/>
          <p14:tracePt t="39568" x="6875463" y="2511425"/>
          <p14:tracePt t="39584" x="6994525" y="2528888"/>
          <p14:tracePt t="39601" x="7064375" y="2536825"/>
          <p14:tracePt t="39617" x="7080250" y="2554288"/>
          <p14:tracePt t="39660" x="7089775" y="2563813"/>
          <p14:tracePt t="39668" x="7097713" y="2563813"/>
          <p14:tracePt t="39708" x="7097713" y="2571750"/>
          <p14:tracePt t="39716" x="7097713" y="2579688"/>
          <p14:tracePt t="39732" x="7097713" y="2589213"/>
          <p14:tracePt t="39748" x="7097713" y="2597150"/>
          <p14:tracePt t="39764" x="7097713" y="2606675"/>
          <p14:tracePt t="39772" x="7097713" y="2614613"/>
          <p14:tracePt t="39788" x="7097713" y="2622550"/>
          <p14:tracePt t="39812" x="7089775" y="2622550"/>
          <p14:tracePt t="39828" x="7089775" y="2632075"/>
          <p14:tracePt t="39836" x="7080250" y="2632075"/>
          <p14:tracePt t="39852" x="7072313" y="2632075"/>
          <p14:tracePt t="39868" x="7046913" y="2632075"/>
          <p14:tracePt t="39885" x="7004050" y="2632075"/>
          <p14:tracePt t="39901" x="6951663" y="2632075"/>
          <p14:tracePt t="39919" x="6892925" y="2632075"/>
          <p14:tracePt t="39935" x="6850063" y="2632075"/>
          <p14:tracePt t="39951" x="6807200" y="2632075"/>
          <p14:tracePt t="39968" x="6780213" y="2632075"/>
          <p14:tracePt t="39986" x="6764338" y="2632075"/>
          <p14:tracePt t="40002" x="6746875" y="2632075"/>
          <p14:tracePt t="40018" x="6729413" y="2632075"/>
          <p14:tracePt t="40035" x="6711950" y="2632075"/>
          <p14:tracePt t="40052" x="6694488" y="2632075"/>
          <p14:tracePt t="40068" x="6678613" y="2632075"/>
          <p14:tracePt t="40085" x="6669088" y="2632075"/>
          <p14:tracePt t="40102" x="6661150" y="2632075"/>
          <p14:tracePt t="40119" x="6643688" y="2632075"/>
          <p14:tracePt t="40135" x="6635750" y="2632075"/>
          <p14:tracePt t="40152" x="6618288" y="2640013"/>
          <p14:tracePt t="40516" x="6608763" y="2640013"/>
          <p14:tracePt t="40540" x="6600825" y="2640013"/>
          <p14:tracePt t="40572" x="6592888" y="2640013"/>
          <p14:tracePt t="40685" x="6583363" y="2640013"/>
          <p14:tracePt t="40716" x="6575425" y="2640013"/>
          <p14:tracePt t="40741" x="6575425" y="2649538"/>
          <p14:tracePt t="40756" x="6565900" y="2649538"/>
          <p14:tracePt t="40772" x="6565900" y="2657475"/>
          <p14:tracePt t="40876" x="6557963" y="2657475"/>
          <p14:tracePt t="40892" x="6550025" y="2657475"/>
          <p14:tracePt t="40900" x="6550025" y="2665413"/>
          <p14:tracePt t="40925" x="6540500" y="2665413"/>
          <p14:tracePt t="41461" x="6540500" y="2657475"/>
          <p14:tracePt t="42869" x="6540500" y="2665413"/>
          <p14:tracePt t="42877" x="6540500" y="2674938"/>
          <p14:tracePt t="42892" x="6540500" y="2692400"/>
          <p14:tracePt t="42908" x="6540500" y="2717800"/>
          <p14:tracePt t="42924" x="6540500" y="2760663"/>
          <p14:tracePt t="42942" x="6540500" y="2794000"/>
          <p14:tracePt t="42958" x="6550025" y="2820988"/>
          <p14:tracePt t="42975" x="6557963" y="2863850"/>
          <p14:tracePt t="42991" x="6575425" y="2914650"/>
          <p14:tracePt t="43009" x="6600825" y="2982913"/>
          <p14:tracePt t="43025" x="6651625" y="3068638"/>
          <p14:tracePt t="43041" x="6711950" y="3179763"/>
          <p14:tracePt t="43058" x="6772275" y="3292475"/>
          <p14:tracePt t="43076" x="6832600" y="3394075"/>
          <p14:tracePt t="43092" x="6892925" y="3497263"/>
          <p14:tracePt t="43109" x="6978650" y="3686175"/>
          <p14:tracePt t="43125" x="7021513" y="3840163"/>
          <p14:tracePt t="43143" x="7046913" y="3978275"/>
          <p14:tracePt t="43159" x="7064375" y="4106863"/>
          <p14:tracePt t="43176" x="7072313" y="4200525"/>
          <p14:tracePt t="43192" x="7080250" y="4286250"/>
          <p14:tracePt t="43209" x="7089775" y="4364038"/>
          <p14:tracePt t="43226" x="7089775" y="4422775"/>
          <p14:tracePt t="43242" x="7089775" y="4483100"/>
          <p14:tracePt t="43259" x="7089775" y="4543425"/>
          <p14:tracePt t="43276" x="7080250" y="4611688"/>
          <p14:tracePt t="43292" x="7072313" y="4629150"/>
          <p14:tracePt t="43309" x="7064375" y="4672013"/>
          <p14:tracePt t="43326" x="7054850" y="4689475"/>
          <p14:tracePt t="43343" x="7046913" y="4714875"/>
          <p14:tracePt t="43359" x="7029450" y="4732338"/>
          <p14:tracePt t="43376" x="7011988" y="4749800"/>
          <p14:tracePt t="43393" x="7004050" y="4765675"/>
          <p14:tracePt t="43410" x="6994525" y="4775200"/>
          <p14:tracePt t="43443" x="6994525" y="4783138"/>
          <p14:tracePt t="43501" x="6986588" y="4783138"/>
          <p14:tracePt t="43517" x="6978650" y="4783138"/>
          <p14:tracePt t="44869" x="6969125" y="4783138"/>
          <p14:tracePt t="44950" x="6961188" y="4783138"/>
          <p14:tracePt t="44973" x="6951663" y="4783138"/>
          <p14:tracePt t="44981" x="6943725" y="4783138"/>
          <p14:tracePt t="44997" x="6935788" y="4783138"/>
          <p14:tracePt t="45021" x="6926263" y="4783138"/>
          <p14:tracePt t="45037" x="6926263" y="4792663"/>
          <p14:tracePt t="45046" x="6918325" y="4800600"/>
          <p14:tracePt t="45063" x="6908800" y="4800600"/>
          <p14:tracePt t="45079" x="6900863" y="4800600"/>
          <p14:tracePt t="45165" x="6892925" y="4800600"/>
          <p14:tracePt t="45205" x="6883400" y="4800600"/>
          <p14:tracePt t="45214" x="6875463" y="4800600"/>
          <p14:tracePt t="45237" x="6865938" y="4792663"/>
          <p14:tracePt t="45245" x="6858000" y="4792663"/>
          <p14:tracePt t="45254" x="6850063" y="4775200"/>
          <p14:tracePt t="45263" x="6832600" y="4775200"/>
          <p14:tracePt t="45280" x="6807200" y="4757738"/>
          <p14:tracePt t="45297" x="6780213" y="4749800"/>
          <p14:tracePt t="45314" x="6764338" y="4740275"/>
          <p14:tracePt t="45330" x="6746875" y="4722813"/>
          <p14:tracePt t="45347" x="6661150" y="4637088"/>
          <p14:tracePt t="45363" x="6550025" y="4543425"/>
          <p14:tracePt t="45381" x="6507163" y="4500563"/>
          <p14:tracePt t="45397" x="6497638" y="4483100"/>
          <p14:tracePt t="45694" x="6489700" y="4483100"/>
          <p14:tracePt t="45702" x="6480175" y="4483100"/>
          <p14:tracePt t="45718" x="6472238" y="4483100"/>
          <p14:tracePt t="45734" x="6464300" y="4483100"/>
          <p14:tracePt t="45749" x="6454775" y="4483100"/>
          <p14:tracePt t="45766" x="6437313" y="4483100"/>
          <p14:tracePt t="45782" x="6429375" y="4475163"/>
          <p14:tracePt t="45798" x="6411913" y="4457700"/>
          <p14:tracePt t="45815" x="6351588" y="4397375"/>
          <p14:tracePt t="45832" x="6249988" y="4303713"/>
          <p14:tracePt t="45848" x="6154738" y="4235450"/>
          <p14:tracePt t="45865" x="6069013" y="4149725"/>
          <p14:tracePt t="45881" x="5992813" y="4071938"/>
          <p14:tracePt t="45899" x="5915025" y="3986213"/>
          <p14:tracePt t="45915" x="5829300" y="3892550"/>
          <p14:tracePt t="45931" x="5718175" y="3789363"/>
          <p14:tracePt t="45948" x="5580063" y="3668713"/>
          <p14:tracePt t="45966" x="5400675" y="3522663"/>
          <p14:tracePt t="45982" x="5289550" y="3436938"/>
          <p14:tracePt t="45998" x="5203825" y="3368675"/>
          <p14:tracePt t="46015" x="5100638" y="3300413"/>
          <p14:tracePt t="46032" x="4997450" y="3232150"/>
          <p14:tracePt t="46049" x="4894263" y="3179763"/>
          <p14:tracePt t="46065" x="4800600" y="3146425"/>
          <p14:tracePt t="46082" x="4732338" y="3111500"/>
          <p14:tracePt t="46099" x="4679950" y="3068638"/>
          <p14:tracePt t="46115" x="4621213" y="3035300"/>
          <p14:tracePt t="46132" x="4551363" y="2992438"/>
          <p14:tracePt t="46149" x="4432300" y="2914650"/>
          <p14:tracePt t="46166" x="4364038" y="2871788"/>
          <p14:tracePt t="46183" x="4321175" y="2828925"/>
          <p14:tracePt t="46199" x="4286250" y="2803525"/>
          <p14:tracePt t="46215" x="4260850" y="2778125"/>
          <p14:tracePt t="46233" x="4251325" y="2768600"/>
          <p14:tracePt t="46249" x="4243388" y="2768600"/>
          <p14:tracePt t="46265" x="4225925" y="2760663"/>
          <p14:tracePt t="46282" x="4225925" y="2751138"/>
          <p14:tracePt t="46300" x="4217988" y="2743200"/>
          <p14:tracePt t="46316" x="4208463" y="2743200"/>
          <p14:tracePt t="46332" x="4192588" y="2743200"/>
          <p14:tracePt t="46334" x="4183063" y="2735263"/>
          <p14:tracePt t="46350" x="4165600" y="2725738"/>
          <p14:tracePt t="46367" x="4132263" y="2717800"/>
          <p14:tracePt t="46382" x="4097338" y="2700338"/>
          <p14:tracePt t="46399" x="4064000" y="2692400"/>
          <p14:tracePt t="46416" x="4037013" y="2682875"/>
          <p14:tracePt t="46434" x="4021138" y="2674938"/>
          <p14:tracePt t="46450" x="4003675" y="2674938"/>
          <p14:tracePt t="46466" x="3978275" y="2665413"/>
          <p14:tracePt t="46483" x="3960813" y="2657475"/>
          <p14:tracePt t="46500" x="3943350" y="2657475"/>
          <p14:tracePt t="46517" x="3935413" y="2649538"/>
          <p14:tracePt t="46533" x="3925888" y="2649538"/>
          <p14:tracePt t="46549" x="3908425" y="2640013"/>
          <p14:tracePt t="46567" x="3900488" y="2632075"/>
          <p14:tracePt t="46600" x="3892550" y="2632075"/>
          <p14:tracePt t="46686" x="3883025" y="2632075"/>
          <p14:tracePt t="46702" x="3875088" y="2632075"/>
          <p14:tracePt t="46950" x="3865563" y="2632075"/>
          <p14:tracePt t="46966" x="3857625" y="2632075"/>
          <p14:tracePt t="46974" x="3849688" y="2632075"/>
          <p14:tracePt t="46984" x="3840163" y="2632075"/>
          <p14:tracePt t="47000" x="3797300" y="2632075"/>
          <p14:tracePt t="47017" x="3729038" y="2622550"/>
          <p14:tracePt t="47035" x="3678238" y="2614613"/>
          <p14:tracePt t="47050" x="3635375" y="2614613"/>
          <p14:tracePt t="47068" x="3600450" y="2614613"/>
          <p14:tracePt t="47084" x="3575050" y="2614613"/>
          <p14:tracePt t="47102" x="3557588" y="2614613"/>
          <p14:tracePt t="47118" x="3540125" y="2614613"/>
          <p14:tracePt t="47135" x="3532188" y="2614613"/>
          <p14:tracePt t="47151" x="3522663" y="2614613"/>
          <p14:tracePt t="47168" x="3497263" y="2614613"/>
          <p14:tracePt t="47184" x="3479800" y="2614613"/>
          <p14:tracePt t="47201" x="3454400" y="2614613"/>
          <p14:tracePt t="47218" x="3421063" y="2614613"/>
          <p14:tracePt t="47235" x="3394075" y="2614613"/>
          <p14:tracePt t="47251" x="3378200" y="2614613"/>
          <p14:tracePt t="47268" x="3351213" y="2622550"/>
          <p14:tracePt t="47284" x="3325813" y="2632075"/>
          <p14:tracePt t="47302" x="3300413" y="2632075"/>
          <p14:tracePt t="47318" x="3275013" y="2640013"/>
          <p14:tracePt t="47334" x="3265488" y="2640013"/>
          <p14:tracePt t="47351" x="3240088" y="2640013"/>
          <p14:tracePt t="47369" x="3232150" y="2640013"/>
          <p14:tracePt t="47385" x="3214688" y="2640013"/>
          <p14:tracePt t="47402" x="3197225" y="2640013"/>
          <p14:tracePt t="47418" x="3189288" y="2640013"/>
          <p14:tracePt t="47436" x="3179763" y="2640013"/>
          <p14:tracePt t="47452" x="3171825" y="2640013"/>
          <p14:tracePt t="47468" x="3163888" y="2640013"/>
          <p14:tracePt t="47486" x="3154363" y="2640013"/>
          <p14:tracePt t="47534" x="3146425" y="2640013"/>
          <p14:tracePt t="47550" x="3136900" y="2640013"/>
          <p14:tracePt t="47566" x="3128963" y="2640013"/>
          <p14:tracePt t="47574" x="3121025" y="2640013"/>
          <p14:tracePt t="47585" x="3103563" y="2640013"/>
          <p14:tracePt t="47602" x="3060700" y="2632075"/>
          <p14:tracePt t="47619" x="3017838" y="2632075"/>
          <p14:tracePt t="47638" x="2965450" y="2632075"/>
          <p14:tracePt t="47652" x="2949575" y="2632075"/>
          <p14:tracePt t="47669" x="2932113" y="2632075"/>
          <p14:tracePt t="47686" x="2906713" y="2632075"/>
          <p14:tracePt t="47704" x="2897188" y="2632075"/>
          <p14:tracePt t="47719" x="2889250" y="2632075"/>
          <p14:tracePt t="47737" x="2871788" y="2632075"/>
          <p14:tracePt t="47752" x="2863850" y="2632075"/>
          <p14:tracePt t="47771" x="2828925" y="2632075"/>
          <p14:tracePt t="47786" x="2811463" y="2632075"/>
          <p14:tracePt t="47803" x="2794000" y="2632075"/>
          <p14:tracePt t="47819" x="2786063" y="2632075"/>
          <p14:tracePt t="47837" x="2760663" y="2632075"/>
          <p14:tracePt t="47838" x="2743200" y="2632075"/>
          <p14:tracePt t="47852" x="2735263" y="2632075"/>
          <p14:tracePt t="47869" x="2700338" y="2632075"/>
          <p14:tracePt t="47886" x="2640013" y="2632075"/>
          <p14:tracePt t="47903" x="2614613" y="2632075"/>
          <p14:tracePt t="47919" x="2589213" y="2632075"/>
          <p14:tracePt t="47936" x="2563813" y="2632075"/>
          <p14:tracePt t="47953" x="2520950" y="2632075"/>
          <p14:tracePt t="47970" x="2486025" y="2632075"/>
          <p14:tracePt t="47986" x="2468563" y="2632075"/>
          <p14:tracePt t="48003" x="2460625" y="2632075"/>
          <p14:tracePt t="48019" x="2451100" y="2632075"/>
          <p14:tracePt t="48037" x="2443163" y="2632075"/>
          <p14:tracePt t="48053" x="2435225" y="2632075"/>
          <p14:tracePt t="48070" x="2417763" y="2632075"/>
          <p14:tracePt t="48087" x="2400300" y="2632075"/>
          <p14:tracePt t="48104" x="2392363" y="2632075"/>
          <p14:tracePt t="48120" x="2382838" y="2632075"/>
          <p14:tracePt t="48136" x="2374900" y="2632075"/>
          <p14:tracePt t="48171" x="2365375" y="2632075"/>
          <p14:tracePt t="50223" x="2365375" y="2640013"/>
          <p14:tracePt t="50239" x="2365375" y="2657475"/>
          <p14:tracePt t="50247" x="2382838" y="2674938"/>
          <p14:tracePt t="50258" x="2400300" y="2708275"/>
          <p14:tracePt t="50274" x="2460625" y="2803525"/>
          <p14:tracePt t="50292" x="2528888" y="2906713"/>
          <p14:tracePt t="50308" x="2589213" y="3008313"/>
          <p14:tracePt t="50324" x="2640013" y="3094038"/>
          <p14:tracePt t="50341" x="2735263" y="3232150"/>
          <p14:tracePt t="50343" x="2811463" y="3317875"/>
          <p14:tracePt t="50359" x="2974975" y="3557588"/>
          <p14:tracePt t="50375" x="3121025" y="3789363"/>
          <p14:tracePt t="50391" x="3282950" y="4079875"/>
          <p14:tracePt t="50408" x="3489325" y="4440238"/>
          <p14:tracePt t="50426" x="3678238" y="4757738"/>
          <p14:tracePt t="50441" x="3814763" y="4964113"/>
          <p14:tracePt t="50459" x="3908425" y="5118100"/>
          <p14:tracePt t="50475" x="3978275" y="5246688"/>
          <p14:tracePt t="50493" x="4029075" y="5349875"/>
          <p14:tracePt t="50509" x="4054475" y="5400675"/>
          <p14:tracePt t="50525" x="4064000" y="5435600"/>
          <p14:tracePt t="50542" x="4064000" y="5451475"/>
          <p14:tracePt t="50559" x="4071938" y="5461000"/>
          <p14:tracePt t="50623" x="4064000" y="5461000"/>
          <p14:tracePt t="50639" x="4054475" y="5451475"/>
          <p14:tracePt t="50655" x="4046538" y="5443538"/>
          <p14:tracePt t="50663" x="4037013" y="5435600"/>
          <p14:tracePt t="50675" x="4029075" y="5418138"/>
          <p14:tracePt t="50693" x="3994150" y="5392738"/>
          <p14:tracePt t="50709" x="3960813" y="5365750"/>
          <p14:tracePt t="50725" x="3925888" y="5332413"/>
          <p14:tracePt t="50742" x="3865563" y="5297488"/>
          <p14:tracePt t="50760" x="3789363" y="5254625"/>
          <p14:tracePt t="50776" x="3746500" y="5229225"/>
          <p14:tracePt t="50792" x="3711575" y="5203825"/>
          <p14:tracePt t="50809" x="3694113" y="5194300"/>
          <p14:tracePt t="50827" x="3686175" y="5194300"/>
          <p14:tracePt t="50842" x="3686175" y="5186363"/>
          <p14:tracePt t="50859" x="3678238" y="5178425"/>
          <p14:tracePt t="50894" x="3668713" y="5168900"/>
          <p14:tracePt t="50909" x="3651250" y="5168900"/>
          <p14:tracePt t="50926" x="3625850" y="5143500"/>
          <p14:tracePt t="50943" x="3582988" y="5126038"/>
          <p14:tracePt t="50961" x="3565525" y="5118100"/>
          <p14:tracePt t="50976" x="3557588" y="5100638"/>
          <p14:tracePt t="50992" x="3549650" y="5100638"/>
          <p14:tracePt t="51009" x="3540125" y="5092700"/>
          <p14:tracePt t="51027" x="3540125" y="5083175"/>
          <p14:tracePt t="51043" x="3522663" y="5065713"/>
          <p14:tracePt t="51059" x="3514725" y="5057775"/>
          <p14:tracePt t="51076" x="3506788" y="5040313"/>
          <p14:tracePt t="51094" x="3489325" y="5014913"/>
          <p14:tracePt t="51109" x="3463925" y="4989513"/>
          <p14:tracePt t="51127" x="3429000" y="4964113"/>
          <p14:tracePt t="51143" x="3411538" y="4954588"/>
          <p14:tracePt t="51161" x="3394075" y="4929188"/>
          <p14:tracePt t="51176" x="3368675" y="4911725"/>
          <p14:tracePt t="51193" x="3351213" y="4886325"/>
          <p14:tracePt t="51210" x="3325813" y="4851400"/>
          <p14:tracePt t="51227" x="3300413" y="4818063"/>
          <p14:tracePt t="51243" x="3282950" y="4783138"/>
          <p14:tracePt t="51260" x="3257550" y="4749800"/>
          <p14:tracePt t="51277" x="3232150" y="4689475"/>
          <p14:tracePt t="51295" x="3206750" y="4621213"/>
          <p14:tracePt t="51310" x="3197225" y="4603750"/>
          <p14:tracePt t="51327" x="3189288" y="4560888"/>
          <p14:tracePt t="51344" x="3189288" y="4543425"/>
          <p14:tracePt t="51361" x="3197225" y="4518025"/>
          <p14:tracePt t="51377" x="3222625" y="4500563"/>
          <p14:tracePt t="51393" x="3249613" y="4492625"/>
          <p14:tracePt t="51410" x="3265488" y="4492625"/>
          <p14:tracePt t="51428" x="3292475" y="4492625"/>
          <p14:tracePt t="51444" x="3325813" y="4492625"/>
          <p14:tracePt t="51461" x="3386138" y="4508500"/>
          <p14:tracePt t="51477" x="3463925" y="4551363"/>
          <p14:tracePt t="51495" x="3600450" y="4621213"/>
          <p14:tracePt t="51511" x="3643313" y="4664075"/>
          <p14:tracePt t="51527" x="3678238" y="4706938"/>
          <p14:tracePt t="51544" x="3686175" y="4757738"/>
          <p14:tracePt t="51562" x="3694113" y="4800600"/>
          <p14:tracePt t="51578" x="3694113" y="4851400"/>
          <p14:tracePt t="51594" x="3686175" y="4894263"/>
          <p14:tracePt t="51611" x="3660775" y="4937125"/>
          <p14:tracePt t="51629" x="3635375" y="4964113"/>
          <p14:tracePt t="51644" x="3608388" y="4997450"/>
          <p14:tracePt t="51661" x="3582988" y="5040313"/>
          <p14:tracePt t="51678" x="3557588" y="5057775"/>
          <p14:tracePt t="51695" x="3522663" y="5083175"/>
          <p14:tracePt t="51711" x="3506788" y="5092700"/>
          <p14:tracePt t="51728" x="3463925" y="5100638"/>
          <p14:tracePt t="51745" x="3429000" y="5108575"/>
          <p14:tracePt t="51762" x="3378200" y="5108575"/>
          <p14:tracePt t="51778" x="3300413" y="5108575"/>
          <p14:tracePt t="51795" x="3232150" y="5075238"/>
          <p14:tracePt t="51811" x="3163888" y="5040313"/>
          <p14:tracePt t="51829" x="3094038" y="5006975"/>
          <p14:tracePt t="51845" x="3051175" y="4979988"/>
          <p14:tracePt t="51861" x="3035300" y="4964113"/>
          <p14:tracePt t="51878" x="3035300" y="4954588"/>
          <p14:tracePt t="51896" x="3025775" y="4929188"/>
          <p14:tracePt t="51911" x="3025775" y="4894263"/>
          <p14:tracePt t="51928" x="3035300" y="4868863"/>
          <p14:tracePt t="51945" x="3043238" y="4851400"/>
          <p14:tracePt t="51963" x="3060700" y="4826000"/>
          <p14:tracePt t="51978" x="3094038" y="4800600"/>
          <p14:tracePt t="51995" x="3136900" y="4775200"/>
          <p14:tracePt t="52012" x="3179763" y="4749800"/>
          <p14:tracePt t="52029" x="3222625" y="4732338"/>
          <p14:tracePt t="52045" x="3265488" y="4714875"/>
          <p14:tracePt t="52062" x="3308350" y="4706938"/>
          <p14:tracePt t="52079" x="3368675" y="4706938"/>
          <p14:tracePt t="52096" x="3403600" y="4706938"/>
          <p14:tracePt t="52112" x="3436938" y="4706938"/>
          <p14:tracePt t="52129" x="3497263" y="4706938"/>
          <p14:tracePt t="52145" x="3592513" y="4706938"/>
          <p14:tracePt t="52163" x="3703638" y="4732338"/>
          <p14:tracePt t="52179" x="3814763" y="4757738"/>
          <p14:tracePt t="52195" x="3908425" y="4775200"/>
          <p14:tracePt t="52212" x="3994150" y="4808538"/>
          <p14:tracePt t="52230" x="4064000" y="4835525"/>
          <p14:tracePt t="52246" x="4140200" y="4860925"/>
          <p14:tracePt t="52263" x="4321175" y="4894263"/>
          <p14:tracePt t="52279" x="4465638" y="4911725"/>
          <p14:tracePt t="52297" x="4621213" y="4921250"/>
          <p14:tracePt t="52312" x="4732338" y="4929188"/>
          <p14:tracePt t="52329" x="4835525" y="4946650"/>
          <p14:tracePt t="52346" x="4903788" y="4964113"/>
          <p14:tracePt t="52364" x="4979988" y="4972050"/>
          <p14:tracePt t="52379" x="5049838" y="4989513"/>
          <p14:tracePt t="52396" x="5126038" y="4989513"/>
          <p14:tracePt t="52413" x="5203825" y="5014913"/>
          <p14:tracePt t="52430" x="5246688" y="5032375"/>
          <p14:tracePt t="52446" x="5280025" y="5057775"/>
          <p14:tracePt t="52463" x="5307013" y="5108575"/>
          <p14:tracePt t="52480" x="5332413" y="5151438"/>
          <p14:tracePt t="52498" x="5357813" y="5203825"/>
          <p14:tracePt t="52513" x="5400675" y="5272088"/>
          <p14:tracePt t="52529" x="5468938" y="5349875"/>
          <p14:tracePt t="52546" x="5529263" y="5408613"/>
          <p14:tracePt t="52563" x="5572125" y="5468938"/>
          <p14:tracePt t="52581" x="5607050" y="5521325"/>
          <p14:tracePt t="52596" x="5632450" y="5554663"/>
          <p14:tracePt t="52613" x="5640388" y="5572125"/>
          <p14:tracePt t="52630" x="5649913" y="5580063"/>
          <p14:tracePt t="52648" x="5649913" y="5597525"/>
          <p14:tracePt t="52663" x="5640388" y="5607050"/>
          <p14:tracePt t="52680" x="5622925" y="5614988"/>
          <p14:tracePt t="52697" x="5589588" y="5622925"/>
          <p14:tracePt t="52714" x="5554663" y="5622925"/>
          <p14:tracePt t="52730" x="5521325" y="5622925"/>
          <p14:tracePt t="52747" x="5478463" y="5622925"/>
          <p14:tracePt t="52763" x="5426075" y="5614988"/>
          <p14:tracePt t="52781" x="5365750" y="5597525"/>
          <p14:tracePt t="52797" x="5307013" y="5589588"/>
          <p14:tracePt t="52814" x="5264150" y="5580063"/>
          <p14:tracePt t="52830" x="5229225" y="5572125"/>
          <p14:tracePt t="52848" x="5211763" y="5564188"/>
          <p14:tracePt t="52864" x="5203825" y="5554663"/>
          <p14:tracePt t="52880" x="5194300" y="5546725"/>
          <p14:tracePt t="52898" x="5178425" y="5521325"/>
          <p14:tracePt t="52914" x="5168900" y="5503863"/>
          <p14:tracePt t="52930" x="5160963" y="5451475"/>
          <p14:tracePt t="52947" x="5135563" y="5392738"/>
          <p14:tracePt t="52964" x="5092700" y="5289550"/>
          <p14:tracePt t="52981" x="5049838" y="5186363"/>
          <p14:tracePt t="52997" x="5014913" y="5092700"/>
          <p14:tracePt t="53014" x="4997450" y="5006975"/>
          <p14:tracePt t="53031" x="4979988" y="4886325"/>
          <p14:tracePt t="53049" x="4979988" y="4826000"/>
          <p14:tracePt t="53064" x="4989513" y="4765675"/>
          <p14:tracePt t="53081" x="5014913" y="4714875"/>
          <p14:tracePt t="53097" x="5049838" y="4672013"/>
          <p14:tracePt t="53115" x="5075238" y="4646613"/>
          <p14:tracePt t="53131" x="5100638" y="4611688"/>
          <p14:tracePt t="53148" x="5126038" y="4586288"/>
          <p14:tracePt t="53165" x="5160963" y="4560888"/>
          <p14:tracePt t="53182" x="5186363" y="4551363"/>
          <p14:tracePt t="53198" x="5211763" y="4535488"/>
          <p14:tracePt t="53214" x="5246688" y="4525963"/>
          <p14:tracePt t="53231" x="5297488" y="4518025"/>
          <p14:tracePt t="53249" x="5340350" y="4518025"/>
          <p14:tracePt t="53265" x="5400675" y="4525963"/>
          <p14:tracePt t="53282" x="5443538" y="4551363"/>
          <p14:tracePt t="53298" x="5478463" y="4578350"/>
          <p14:tracePt t="53316" x="5503863" y="4603750"/>
          <p14:tracePt t="53331" x="5521325" y="4637088"/>
          <p14:tracePt t="53348" x="5537200" y="4672013"/>
          <p14:tracePt t="53365" x="5546725" y="4697413"/>
          <p14:tracePt t="53382" x="5564188" y="4732338"/>
          <p14:tracePt t="53398" x="5572125" y="4757738"/>
          <p14:tracePt t="53415" x="5572125" y="4783138"/>
          <p14:tracePt t="53432" x="5572125" y="4818063"/>
          <p14:tracePt t="53449" x="5572125" y="4835525"/>
          <p14:tracePt t="53465" x="5572125" y="4843463"/>
          <p14:tracePt t="53482" x="5546725" y="4860925"/>
          <p14:tracePt t="53498" x="5521325" y="4878388"/>
          <p14:tracePt t="53516" x="5486400" y="4894263"/>
          <p14:tracePt t="53532" x="5435600" y="4911725"/>
          <p14:tracePt t="53549" x="5365750" y="4937125"/>
          <p14:tracePt t="53566" x="5272088" y="4964113"/>
          <p14:tracePt t="53583" x="5178425" y="4979988"/>
          <p14:tracePt t="53599" x="5108575" y="4979988"/>
          <p14:tracePt t="53616" x="5049838" y="4979988"/>
          <p14:tracePt t="53632" x="5022850" y="4979988"/>
          <p14:tracePt t="53650" x="4989513" y="4972050"/>
          <p14:tracePt t="53665" x="4964113" y="4954588"/>
          <p14:tracePt t="53682" x="4946650" y="4929188"/>
          <p14:tracePt t="53699" x="4937125" y="4886325"/>
          <p14:tracePt t="53717" x="4929188" y="4843463"/>
          <p14:tracePt t="53732" x="4929188" y="4808538"/>
          <p14:tracePt t="53749" x="4921250" y="4792663"/>
          <p14:tracePt t="53766" x="4929188" y="4757738"/>
          <p14:tracePt t="53783" x="4972050" y="4714875"/>
          <p14:tracePt t="53799" x="4989513" y="4706938"/>
          <p14:tracePt t="53816" x="5006975" y="4697413"/>
          <p14:tracePt t="53833" x="5014913" y="4697413"/>
          <p14:tracePt t="53866" x="4989513" y="4706938"/>
          <p14:tracePt t="53882" x="4929188" y="4740275"/>
          <p14:tracePt t="53899" x="4818063" y="4792663"/>
          <p14:tracePt t="53917" x="4679950" y="4843463"/>
          <p14:tracePt t="53933" x="4551363" y="4868863"/>
          <p14:tracePt t="53949" x="4397375" y="4894263"/>
          <p14:tracePt t="53966" x="4235450" y="4903788"/>
          <p14:tracePt t="53984" x="3978275" y="4903788"/>
          <p14:tracePt t="54000" x="3814763" y="4903788"/>
          <p14:tracePt t="54016" x="3660775" y="4878388"/>
          <p14:tracePt t="54033" x="3532188" y="4868863"/>
          <p14:tracePt t="54051" x="3421063" y="4851400"/>
          <p14:tracePt t="54066" x="3335338" y="4835525"/>
          <p14:tracePt t="54083" x="3265488" y="4835525"/>
          <p14:tracePt t="54100" x="3189288" y="4835525"/>
          <p14:tracePt t="54117" x="3103563" y="4835525"/>
          <p14:tracePt t="54133" x="3043238" y="4835525"/>
          <p14:tracePt t="54150" x="3000375" y="4835525"/>
          <p14:tracePt t="54166" x="2982913" y="4826000"/>
          <p14:tracePt t="54184" x="2965450" y="4818063"/>
          <p14:tracePt t="54200" x="2957513" y="4818063"/>
          <p14:tracePt t="54240" x="2957513" y="4808538"/>
          <p14:tracePt t="54256" x="2974975" y="4808538"/>
          <p14:tracePt t="54267" x="2992438" y="4808538"/>
          <p14:tracePt t="54283" x="3060700" y="4808538"/>
          <p14:tracePt t="54300" x="3197225" y="4818063"/>
          <p14:tracePt t="54318" x="3421063" y="4860925"/>
          <p14:tracePt t="54334" x="3668713" y="4878388"/>
          <p14:tracePt t="54350" x="3968750" y="4886325"/>
          <p14:tracePt t="54352" x="4114800" y="4894263"/>
          <p14:tracePt t="54367" x="4406900" y="4903788"/>
          <p14:tracePt t="54385" x="4672013" y="4903788"/>
          <p14:tracePt t="54400" x="4851400" y="4903788"/>
          <p14:tracePt t="54417" x="4972050" y="4903788"/>
          <p14:tracePt t="54434" x="5032375" y="4903788"/>
          <p14:tracePt t="54451" x="5049838" y="4903788"/>
          <p14:tracePt t="54467" x="5065713" y="4903788"/>
          <p14:tracePt t="54484" x="5075238" y="4903788"/>
          <p14:tracePt t="54501" x="5083175" y="4903788"/>
          <p14:tracePt t="54519" x="5092700" y="4903788"/>
          <p14:tracePt t="54534" x="5100638" y="4903788"/>
          <p14:tracePt t="54551" x="5108575" y="4911725"/>
          <p14:tracePt t="54585" x="5118100" y="4911725"/>
          <p14:tracePt t="54601" x="5126038" y="4921250"/>
          <p14:tracePt t="54635" x="5135563" y="4921250"/>
          <p14:tracePt t="55985" x="5143500" y="4921250"/>
          <p14:tracePt t="55992" x="5143500" y="4929188"/>
          <p14:tracePt t="56008" x="5151438" y="4929188"/>
          <p14:tracePt t="56021" x="5151438" y="4937125"/>
          <p14:tracePt t="56037" x="5178425" y="4954588"/>
          <p14:tracePt t="56055" x="5194300" y="4964113"/>
          <p14:tracePt t="56071" x="5203825" y="4979988"/>
          <p14:tracePt t="56087" x="5211763" y="4979988"/>
          <p14:tracePt t="58369" x="5211763" y="4989513"/>
          <p14:tracePt t="58393" x="5203825" y="4989513"/>
          <p14:tracePt t="58409" x="5194300" y="4989513"/>
          <p14:tracePt t="58417" x="5194300" y="4997450"/>
          <p14:tracePt t="58426" x="5186363" y="4997450"/>
          <p14:tracePt t="58443" x="5178425" y="4997450"/>
          <p14:tracePt t="58459" x="5168900" y="4997450"/>
          <p14:tracePt t="58476" x="5160963" y="5006975"/>
          <p14:tracePt t="58493" x="5151438" y="5014913"/>
          <p14:tracePt t="58511" x="5143500" y="5014913"/>
          <p14:tracePt t="58527" x="5135563" y="5022850"/>
          <p14:tracePt t="58543" x="5126038" y="5032375"/>
          <p14:tracePt t="60802" x="5126038" y="5040313"/>
          <p14:tracePt t="60817" x="5143500" y="5049838"/>
          <p14:tracePt t="60825" x="5160963" y="5057775"/>
          <p14:tracePt t="60833" x="5186363" y="5075238"/>
          <p14:tracePt t="60848" x="5229225" y="5092700"/>
          <p14:tracePt t="60865" x="5357813" y="5160963"/>
          <p14:tracePt t="60883" x="5486400" y="5211763"/>
          <p14:tracePt t="60899" x="5692775" y="5297488"/>
          <p14:tracePt t="60915" x="5864225" y="5357813"/>
          <p14:tracePt t="60932" x="5957888" y="5383213"/>
          <p14:tracePt t="60949" x="6000750" y="5392738"/>
          <p14:tracePt t="60965" x="6026150" y="5400675"/>
          <p14:tracePt t="60982" x="6061075" y="5400675"/>
          <p14:tracePt t="60999" x="6094413" y="5400675"/>
          <p14:tracePt t="61016" x="6129338" y="5400675"/>
          <p14:tracePt t="61032" x="6164263" y="5400675"/>
          <p14:tracePt t="61048" x="6180138" y="5400675"/>
          <p14:tracePt t="61066" x="6207125" y="5400675"/>
          <p14:tracePt t="61083" x="6215063" y="5400675"/>
          <p14:tracePt t="61099" x="6223000" y="5400675"/>
          <p14:tracePt t="61132" x="6232525" y="5400675"/>
          <p14:tracePt t="61150" x="6232525" y="5392738"/>
          <p14:tracePt t="61166" x="6249988" y="5392738"/>
          <p14:tracePt t="61182" x="6249988" y="5375275"/>
          <p14:tracePt t="61199" x="6249988" y="5365750"/>
          <p14:tracePt t="61216" x="6257925" y="5349875"/>
          <p14:tracePt t="61232" x="6257925" y="5340350"/>
          <p14:tracePt t="61249" x="6257925" y="5322888"/>
          <p14:tracePt t="61266" x="6257925" y="5314950"/>
          <p14:tracePt t="61299" x="6257925" y="5307013"/>
          <p14:tracePt t="61370" x="6257925" y="5297488"/>
          <p14:tracePt t="61385" x="6257925" y="5280025"/>
          <p14:tracePt t="61393" x="6257925" y="5272088"/>
          <p14:tracePt t="61402" x="6257925" y="5264150"/>
          <p14:tracePt t="61418" x="6257925" y="5254625"/>
          <p14:tracePt t="61442" x="6257925" y="5246688"/>
          <p14:tracePt t="61530" x="6257925" y="5237163"/>
          <p14:tracePt t="77478" x="6275388" y="5237163"/>
          <p14:tracePt t="77486" x="6300788" y="5237163"/>
          <p14:tracePt t="77494" x="6361113" y="5254625"/>
          <p14:tracePt t="77503" x="6446838" y="5264150"/>
          <p14:tracePt t="77520" x="6626225" y="5280025"/>
          <p14:tracePt t="77536" x="6721475" y="5280025"/>
          <p14:tracePt t="77553" x="6754813" y="5264150"/>
          <p14:tracePt t="77569" x="6764338" y="5254625"/>
          <p14:tracePt t="77586" x="6764338" y="5237163"/>
          <p14:tracePt t="77603" x="6754813" y="5168900"/>
          <p14:tracePt t="77620" x="6711950" y="5065713"/>
          <p14:tracePt t="77636" x="6661150" y="4921250"/>
          <p14:tracePt t="77653" x="6565900" y="4722813"/>
          <p14:tracePt t="77670" x="6515100" y="4603750"/>
          <p14:tracePt t="77687" x="6454775" y="4457700"/>
          <p14:tracePt t="77703" x="6369050" y="4286250"/>
          <p14:tracePt t="77720" x="6292850" y="4122738"/>
          <p14:tracePt t="77736" x="6232525" y="3968750"/>
          <p14:tracePt t="77754" x="6164263" y="3832225"/>
          <p14:tracePt t="77770" x="6078538" y="3703638"/>
          <p14:tracePt t="77787" x="5975350" y="3565525"/>
          <p14:tracePt t="77803" x="5854700" y="3429000"/>
          <p14:tracePt t="77821" x="5718175" y="3292475"/>
          <p14:tracePt t="77836" x="5554663" y="3146425"/>
          <p14:tracePt t="77853" x="5408613" y="3025775"/>
          <p14:tracePt t="77854" x="5340350" y="2957513"/>
          <p14:tracePt t="77870" x="5229225" y="2871788"/>
          <p14:tracePt t="77888" x="5135563" y="2794000"/>
          <p14:tracePt t="77903" x="5065713" y="2760663"/>
          <p14:tracePt t="77920" x="5014913" y="2725738"/>
          <p14:tracePt t="77938" x="4989513" y="2717800"/>
          <p14:tracePt t="77954" x="4954588" y="2708275"/>
          <p14:tracePt t="77970" x="4937125" y="2700338"/>
          <p14:tracePt t="77989" x="4911725" y="2692400"/>
          <p14:tracePt t="78003" x="4894263" y="2692400"/>
          <p14:tracePt t="78021" x="4868863" y="2682875"/>
          <p14:tracePt t="78037" x="4843463" y="2682875"/>
          <p14:tracePt t="78054" x="4775200" y="2657475"/>
          <p14:tracePt t="78074" x="4679950" y="2622550"/>
          <p14:tracePt t="78088" x="4525963" y="2589213"/>
          <p14:tracePt t="78104" x="4364038" y="2554288"/>
          <p14:tracePt t="78120" x="4192588" y="2511425"/>
          <p14:tracePt t="78137" x="4046538" y="2468563"/>
          <p14:tracePt t="78154" x="3917950" y="2435225"/>
          <p14:tracePt t="78170" x="3814763" y="2417763"/>
          <p14:tracePt t="78187" x="3754438" y="2417763"/>
          <p14:tracePt t="78204" x="3736975" y="2417763"/>
          <p14:tracePt t="78254" x="3736975" y="2425700"/>
          <p14:tracePt t="78262" x="3736975" y="2451100"/>
          <p14:tracePt t="78271" x="3721100" y="2503488"/>
          <p14:tracePt t="78288" x="3678238" y="2682875"/>
          <p14:tracePt t="78304" x="3582988" y="2932113"/>
          <p14:tracePt t="78321" x="3471863" y="3222625"/>
          <p14:tracePt t="78337" x="3378200" y="3532188"/>
          <p14:tracePt t="78355" x="3325813" y="3779838"/>
          <p14:tracePt t="78371" x="3300413" y="4003675"/>
          <p14:tracePt t="78387" x="3265488" y="4208463"/>
          <p14:tracePt t="78404" x="3232150" y="4406900"/>
          <p14:tracePt t="78422" x="3214688" y="4664075"/>
          <p14:tracePt t="78438" x="3214688" y="4800600"/>
          <p14:tracePt t="78455" x="3214688" y="4903788"/>
          <p14:tracePt t="78471" x="3249613" y="4997450"/>
          <p14:tracePt t="78488" x="3275013" y="5075238"/>
          <p14:tracePt t="78504" x="3282950" y="5143500"/>
          <p14:tracePt t="78521" x="3292475" y="5178425"/>
          <p14:tracePt t="78538" x="3300413" y="5211763"/>
          <p14:tracePt t="78556" x="3300413" y="5229225"/>
          <p14:tracePt t="78571" x="3300413" y="5254625"/>
          <p14:tracePt t="78588" x="3300413" y="5272088"/>
          <p14:tracePt t="78605" x="3300413" y="5289550"/>
          <p14:tracePt t="78622" x="3300413" y="5297488"/>
          <p14:tracePt t="78790" x="3300413" y="5280025"/>
          <p14:tracePt t="78806" x="3300413" y="5272088"/>
          <p14:tracePt t="78814" x="3300413" y="5264150"/>
          <p14:tracePt t="78823" x="3300413" y="5254625"/>
          <p14:tracePt t="78838" x="3300413" y="5221288"/>
          <p14:tracePt t="78856" x="3300413" y="5203825"/>
          <p14:tracePt t="78873" x="3292475" y="5194300"/>
          <p14:tracePt t="78889" x="3292475" y="5178425"/>
          <p14:tracePt t="78906" x="3282950" y="5160963"/>
          <p14:tracePt t="78922" x="3282950" y="5143500"/>
          <p14:tracePt t="78940" x="3282950" y="5135563"/>
          <p14:tracePt t="78956" x="3282950" y="5126038"/>
          <p14:tracePt t="78972" x="3282950" y="5118100"/>
          <p14:tracePt t="78989" x="3282950" y="5108575"/>
          <p14:tracePt t="79006" x="3282950" y="5100638"/>
          <p14:tracePt t="79039" x="3282950" y="5083175"/>
          <p14:tracePt t="79056" x="3275013" y="5083175"/>
          <p14:tracePt t="79073" x="3275013" y="5075238"/>
          <p14:tracePt t="79089" x="3275013" y="5057775"/>
          <p14:tracePt t="79106" x="3265488" y="5040313"/>
          <p14:tracePt t="79123" x="3257550" y="5032375"/>
          <p14:tracePt t="79140" x="3249613" y="5014913"/>
          <p14:tracePt t="79156" x="3232150" y="4997450"/>
          <p14:tracePt t="79173" x="3206750" y="4972050"/>
          <p14:tracePt t="79189" x="3179763" y="4954588"/>
          <p14:tracePt t="79207" x="3163888" y="4946650"/>
          <p14:tracePt t="79223" x="3154363" y="4937125"/>
          <p14:tracePt t="79240" x="3146425" y="4929188"/>
          <p14:tracePt t="79256" x="3136900" y="4929188"/>
          <p14:tracePt t="79274" x="3136900" y="4921250"/>
          <p14:tracePt t="79289" x="3121025" y="4903788"/>
          <p14:tracePt t="79306" x="3121025" y="4894263"/>
          <p14:tracePt t="79323" x="3111500" y="4878388"/>
          <p14:tracePt t="79340" x="3086100" y="4843463"/>
          <p14:tracePt t="79356" x="3068638" y="4818063"/>
          <p14:tracePt t="79358" x="3060700" y="4792663"/>
          <p14:tracePt t="79373" x="3051175" y="4783138"/>
          <p14:tracePt t="79390" x="3043238" y="4732338"/>
          <p14:tracePt t="79407" x="3043238" y="4714875"/>
          <p14:tracePt t="79423" x="3051175" y="4697413"/>
          <p14:tracePt t="79440" x="3068638" y="4689475"/>
          <p14:tracePt t="79457" x="3078163" y="4679950"/>
          <p14:tracePt t="79474" x="3094038" y="4672013"/>
          <p14:tracePt t="79490" x="3121025" y="4664075"/>
          <p14:tracePt t="79506" x="3154363" y="4664075"/>
          <p14:tracePt t="79524" x="3189288" y="4664075"/>
          <p14:tracePt t="79541" x="3232150" y="4664075"/>
          <p14:tracePt t="79557" x="3265488" y="4664075"/>
          <p14:tracePt t="79574" x="3308350" y="4664075"/>
          <p14:tracePt t="79591" x="3335338" y="4672013"/>
          <p14:tracePt t="79608" x="3351213" y="4689475"/>
          <p14:tracePt t="79624" x="3360738" y="4697413"/>
          <p14:tracePt t="79640" x="3378200" y="4714875"/>
          <p14:tracePt t="79657" x="3386138" y="4732338"/>
          <p14:tracePt t="79674" x="3403600" y="4749800"/>
          <p14:tracePt t="79691" x="3411538" y="4775200"/>
          <p14:tracePt t="79708" x="3436938" y="4808538"/>
          <p14:tracePt t="79724" x="3446463" y="4851400"/>
          <p14:tracePt t="79742" x="3471863" y="4903788"/>
          <p14:tracePt t="79758" x="3471863" y="4921250"/>
          <p14:tracePt t="79774" x="3471863" y="4929188"/>
          <p14:tracePt t="79791" x="3471863" y="4937125"/>
          <p14:tracePt t="79808" x="3471863" y="4964113"/>
          <p14:tracePt t="79824" x="3454400" y="4997450"/>
          <p14:tracePt t="79841" x="3421063" y="5022850"/>
          <p14:tracePt t="79857" x="3394075" y="5040313"/>
          <p14:tracePt t="79875" x="3360738" y="5065713"/>
          <p14:tracePt t="79891" x="3317875" y="5083175"/>
          <p14:tracePt t="79907" x="3265488" y="5092700"/>
          <p14:tracePt t="79925" x="3214688" y="5092700"/>
          <p14:tracePt t="79942" x="3154363" y="5092700"/>
          <p14:tracePt t="79958" x="3121025" y="5083175"/>
          <p14:tracePt t="79975" x="3086100" y="5057775"/>
          <p14:tracePt t="79991" x="3060700" y="5040313"/>
          <p14:tracePt t="80008" x="3043238" y="5022850"/>
          <p14:tracePt t="80025" x="3035300" y="5006975"/>
          <p14:tracePt t="80041" x="3025775" y="4997450"/>
          <p14:tracePt t="80058" x="3025775" y="4979988"/>
          <p14:tracePt t="80075" x="3025775" y="4972050"/>
          <p14:tracePt t="80091" x="3025775" y="4946650"/>
          <p14:tracePt t="80108" x="3025775" y="4929188"/>
          <p14:tracePt t="80125" x="3025775" y="4903788"/>
          <p14:tracePt t="80142" x="3043238" y="4851400"/>
          <p14:tracePt t="80158" x="3060700" y="4826000"/>
          <p14:tracePt t="80175" x="3086100" y="4808538"/>
          <p14:tracePt t="80192" x="3111500" y="4783138"/>
          <p14:tracePt t="80209" x="3128963" y="4765675"/>
          <p14:tracePt t="80225" x="3136900" y="4749800"/>
          <p14:tracePt t="80241" x="3154363" y="4749800"/>
          <p14:tracePt t="80258" x="3163888" y="4740275"/>
          <p14:tracePt t="80276" x="3171825" y="4740275"/>
          <p14:tracePt t="80292" x="3189288" y="4740275"/>
          <p14:tracePt t="80309" x="3206750" y="4740275"/>
          <p14:tracePt t="80325" x="3222625" y="4740275"/>
          <p14:tracePt t="80343" x="3240088" y="4740275"/>
          <p14:tracePt t="80359" x="3249613" y="4740275"/>
          <p14:tracePt t="80375" x="3249613" y="4757738"/>
          <p14:tracePt t="80392" x="3257550" y="4757738"/>
          <p14:tracePt t="80409" x="3275013" y="4765675"/>
          <p14:tracePt t="80425" x="3282950" y="4775200"/>
          <p14:tracePt t="80442" x="3282950" y="4792663"/>
          <p14:tracePt t="80459" x="3300413" y="4800600"/>
          <p14:tracePt t="80476" x="3300413" y="4808538"/>
          <p14:tracePt t="80492" x="3300413" y="4818063"/>
          <p14:tracePt t="80509" x="3300413" y="4826000"/>
          <p14:tracePt t="80526" x="3308350" y="4835525"/>
          <p14:tracePt t="80543" x="3308350" y="4843463"/>
          <p14:tracePt t="80559" x="3308350" y="4851400"/>
          <p14:tracePt t="80575" x="3317875" y="4860925"/>
          <p14:tracePt t="80593" x="3317875" y="4868863"/>
          <p14:tracePt t="80610" x="3317875" y="4878388"/>
          <p14:tracePt t="80626" x="3317875" y="4886325"/>
          <p14:tracePt t="80659" x="3317875" y="4903788"/>
          <p14:tracePt t="80693" x="3317875" y="4911725"/>
          <p14:tracePt t="80709" x="3317875" y="4921250"/>
          <p14:tracePt t="80726" x="3317875" y="4937125"/>
          <p14:tracePt t="80744" x="3317875" y="4946650"/>
          <p14:tracePt t="80760" x="3317875" y="4954588"/>
          <p14:tracePt t="80793" x="3317875" y="4964113"/>
          <p14:tracePt t="80810" x="3317875" y="4972050"/>
          <p14:tracePt t="80838" x="3317875" y="4979988"/>
          <p14:tracePt t="80854" x="3317875" y="4989513"/>
          <p14:tracePt t="80886" x="3317875" y="4997450"/>
          <p14:tracePt t="80894" x="3317875" y="5006975"/>
          <p14:tracePt t="80911" x="3317875" y="5014913"/>
          <p14:tracePt t="81039" x="3308350" y="5014913"/>
          <p14:tracePt t="82014" x="3317875" y="5014913"/>
          <p14:tracePt t="82030" x="3325813" y="5014913"/>
          <p14:tracePt t="82039" x="3335338" y="5014913"/>
          <p14:tracePt t="82046" x="3351213" y="5006975"/>
          <p14:tracePt t="82061" x="3360738" y="4997450"/>
          <p14:tracePt t="82078" x="3386138" y="4989513"/>
          <p14:tracePt t="82095" x="3454400" y="4972050"/>
          <p14:tracePt t="82112" x="3506788" y="4964113"/>
          <p14:tracePt t="82129" x="3592513" y="4954588"/>
          <p14:tracePt t="82145" x="3754438" y="4946650"/>
          <p14:tracePt t="82162" x="3994150" y="4937125"/>
          <p14:tracePt t="82179" x="4225925" y="4937125"/>
          <p14:tracePt t="82195" x="4422775" y="4929188"/>
          <p14:tracePt t="82212" x="4603750" y="4929188"/>
          <p14:tracePt t="82229" x="4775200" y="4946650"/>
          <p14:tracePt t="82245" x="4903788" y="4954588"/>
          <p14:tracePt t="82262" x="4997450" y="4954588"/>
          <p14:tracePt t="82279" x="5160963" y="4964113"/>
          <p14:tracePt t="82296" x="5221288" y="4964113"/>
          <p14:tracePt t="82312" x="5264150" y="4972050"/>
          <p14:tracePt t="82329" x="5289550" y="4972050"/>
          <p14:tracePt t="82345" x="5332413" y="4972050"/>
          <p14:tracePt t="82363" x="5375275" y="4972050"/>
          <p14:tracePt t="82379" x="5383213" y="4972050"/>
          <p14:tracePt t="82395" x="5400675" y="4979988"/>
          <p14:tracePt t="82470" x="5400675" y="4989513"/>
          <p14:tracePt t="82519" x="5400675" y="4997450"/>
          <p14:tracePt t="82526" x="5400675" y="5006975"/>
          <p14:tracePt t="82566" x="5400675" y="5014913"/>
          <p14:tracePt t="82574" x="5392738" y="5014913"/>
          <p14:tracePt t="82590" x="5383213" y="5014913"/>
          <p14:tracePt t="82599" x="5375275" y="5014913"/>
          <p14:tracePt t="82613" x="5349875" y="5022850"/>
          <p14:tracePt t="82629" x="5297488" y="5032375"/>
          <p14:tracePt t="82646" x="5237163" y="5032375"/>
          <p14:tracePt t="82663" x="5143500" y="5032375"/>
          <p14:tracePt t="82679" x="5100638" y="5022850"/>
          <p14:tracePt t="82696" x="5065713" y="5006975"/>
          <p14:tracePt t="82713" x="5040313" y="4997450"/>
          <p14:tracePt t="82729" x="5022850" y="4979988"/>
          <p14:tracePt t="82746" x="5014913" y="4964113"/>
          <p14:tracePt t="82763" x="5014913" y="4929188"/>
          <p14:tracePt t="82780" x="4997450" y="4903788"/>
          <p14:tracePt t="82797" x="4989513" y="4878388"/>
          <p14:tracePt t="82813" x="4989513" y="4860925"/>
          <p14:tracePt t="82830" x="4979988" y="4843463"/>
          <p14:tracePt t="82846" x="4979988" y="4826000"/>
          <p14:tracePt t="82847" x="4979988" y="4818063"/>
          <p14:tracePt t="82863" x="4979988" y="4783138"/>
          <p14:tracePt t="82880" x="4979988" y="4765675"/>
          <p14:tracePt t="82896" x="4997450" y="4749800"/>
          <p14:tracePt t="82913" x="5014913" y="4722813"/>
          <p14:tracePt t="82930" x="5040313" y="4706938"/>
          <p14:tracePt t="82946" x="5057775" y="4689475"/>
          <p14:tracePt t="82963" x="5075238" y="4672013"/>
          <p14:tracePt t="82980" x="5108575" y="4654550"/>
          <p14:tracePt t="82997" x="5143500" y="4646613"/>
          <p14:tracePt t="83013" x="5178425" y="4637088"/>
          <p14:tracePt t="83030" x="5221288" y="4629150"/>
          <p14:tracePt t="83047" x="5272088" y="4629150"/>
          <p14:tracePt t="83064" x="5289550" y="4629150"/>
          <p14:tracePt t="83080" x="5322888" y="4646613"/>
          <p14:tracePt t="83097" x="5357813" y="4672013"/>
          <p14:tracePt t="83114" x="5392738" y="4706938"/>
          <p14:tracePt t="83131" x="5443538" y="4740275"/>
          <p14:tracePt t="83147" x="5468938" y="4775200"/>
          <p14:tracePt t="83164" x="5494338" y="4808538"/>
          <p14:tracePt t="83181" x="5494338" y="4835525"/>
          <p14:tracePt t="83197" x="5494338" y="4851400"/>
          <p14:tracePt t="83214" x="5494338" y="4878388"/>
          <p14:tracePt t="83231" x="5486400" y="4911725"/>
          <p14:tracePt t="83247" x="5468938" y="4929188"/>
          <p14:tracePt t="83264" x="5451475" y="4946650"/>
          <p14:tracePt t="83280" x="5435600" y="4964113"/>
          <p14:tracePt t="83297" x="5418138" y="4972050"/>
          <p14:tracePt t="83314" x="5400675" y="4979988"/>
          <p14:tracePt t="83331" x="5383213" y="4979988"/>
          <p14:tracePt t="83347" x="5375275" y="4989513"/>
          <p14:tracePt t="83364" x="5357813" y="4989513"/>
          <p14:tracePt t="83381" x="5349875" y="4989513"/>
          <p14:tracePt t="83398" x="5340350" y="4989513"/>
          <p14:tracePt t="83414" x="5332413" y="4997450"/>
          <p14:tracePt t="83431" x="5322888" y="4997450"/>
          <p14:tracePt t="84079" x="5322888" y="4989513"/>
          <p14:tracePt t="84127" x="5314950" y="4989513"/>
          <p14:tracePt t="84143" x="5307013" y="4989513"/>
          <p14:tracePt t="84151" x="5297488" y="4989513"/>
          <p14:tracePt t="84159" x="5297488" y="5006975"/>
          <p14:tracePt t="84167" x="5280025" y="5006975"/>
          <p14:tracePt t="84183" x="5272088" y="5014913"/>
          <p14:tracePt t="84200" x="5246688" y="5022850"/>
          <p14:tracePt t="84216" x="5211763" y="5022850"/>
          <p14:tracePt t="84233" x="5186363" y="5022850"/>
          <p14:tracePt t="84249" x="5151438" y="5032375"/>
          <p14:tracePt t="84266" x="5092700" y="5040313"/>
          <p14:tracePt t="84283" x="4964113" y="5049838"/>
          <p14:tracePt t="84300" x="4826000" y="5049838"/>
          <p14:tracePt t="84316" x="4732338" y="5049838"/>
          <p14:tracePt t="84333" x="4646613" y="5040313"/>
          <p14:tracePt t="84349" x="4594225" y="5022850"/>
          <p14:tracePt t="84366" x="4543425" y="5014913"/>
          <p14:tracePt t="84383" x="4475163" y="4997450"/>
          <p14:tracePt t="84400" x="4397375" y="4972050"/>
          <p14:tracePt t="84416" x="4303713" y="4937125"/>
          <p14:tracePt t="84433" x="4251325" y="4921250"/>
          <p14:tracePt t="84450" x="4200525" y="4903788"/>
          <p14:tracePt t="84466" x="4157663" y="4894263"/>
          <p14:tracePt t="84483" x="4122738" y="4886325"/>
          <p14:tracePt t="84500" x="4097338" y="4878388"/>
          <p14:tracePt t="84517" x="4079875" y="4878388"/>
          <p14:tracePt t="84533" x="4046538" y="4878388"/>
          <p14:tracePt t="84550" x="4021138" y="4878388"/>
          <p14:tracePt t="84567" x="3951288" y="4878388"/>
          <p14:tracePt t="84583" x="3900488" y="4878388"/>
          <p14:tracePt t="84600" x="3857625" y="4878388"/>
          <p14:tracePt t="84617" x="3806825" y="4878388"/>
          <p14:tracePt t="84634" x="3754438" y="4878388"/>
          <p14:tracePt t="84650" x="3686175" y="4878388"/>
          <p14:tracePt t="84667" x="3608388" y="4878388"/>
          <p14:tracePt t="84683" x="3540125" y="4878388"/>
          <p14:tracePt t="84700" x="3497263" y="4878388"/>
          <p14:tracePt t="84717" x="3471863" y="4878388"/>
          <p14:tracePt t="84733" x="3463925" y="4878388"/>
          <p14:tracePt t="84750" x="3446463" y="4886325"/>
          <p14:tracePt t="84767" x="3403600" y="4921250"/>
          <p14:tracePt t="84784" x="3368675" y="4946650"/>
          <p14:tracePt t="84800" x="3325813" y="4964113"/>
          <p14:tracePt t="84817" x="3317875" y="4964113"/>
          <p14:tracePt t="84834" x="3308350" y="4972050"/>
          <p14:tracePt t="84903" x="3300413" y="4972050"/>
          <p14:tracePt t="84919" x="3300413" y="4979988"/>
          <p14:tracePt t="84935" x="3292475" y="4979988"/>
          <p14:tracePt t="84959" x="3282950" y="4979988"/>
          <p14:tracePt t="84983" x="3265488" y="4979988"/>
          <p14:tracePt t="84999" x="3257550" y="4979988"/>
          <p14:tracePt t="85007" x="3232150" y="4979988"/>
          <p14:tracePt t="85018" x="3222625" y="4979988"/>
          <p14:tracePt t="85034" x="3206750" y="4979988"/>
          <p14:tracePt t="85051" x="3197225" y="4972050"/>
          <p14:tracePt t="85068" x="3189288" y="4972050"/>
          <p14:tracePt t="85084" x="3179763" y="4972050"/>
          <p14:tracePt t="85101" x="3179763" y="4964113"/>
          <p14:tracePt t="85118" x="3171825" y="4954588"/>
          <p14:tracePt t="85134" x="3171825" y="4946650"/>
          <p14:tracePt t="85151" x="3171825" y="4929188"/>
          <p14:tracePt t="85168" x="3171825" y="4921250"/>
          <p14:tracePt t="85185" x="3171825" y="4903788"/>
          <p14:tracePt t="85201" x="3171825" y="4886325"/>
          <p14:tracePt t="85218" x="3171825" y="4868863"/>
          <p14:tracePt t="85235" x="3179763" y="4851400"/>
          <p14:tracePt t="85252" x="3189288" y="4843463"/>
          <p14:tracePt t="85268" x="3197225" y="4835525"/>
          <p14:tracePt t="85301" x="3206750" y="4826000"/>
          <p14:tracePt t="85318" x="3214688" y="4826000"/>
          <p14:tracePt t="85335" x="3222625" y="4826000"/>
          <p14:tracePt t="85352" x="3240088" y="4808538"/>
          <p14:tracePt t="85368" x="3249613" y="4808538"/>
          <p14:tracePt t="85385" x="3265488" y="4800600"/>
          <p14:tracePt t="85402" x="3282950" y="4792663"/>
          <p14:tracePt t="85418" x="3292475" y="4792663"/>
          <p14:tracePt t="85435" x="3300413" y="4783138"/>
          <p14:tracePt t="85452" x="3317875" y="4783138"/>
          <p14:tracePt t="85468" x="3343275" y="4775200"/>
          <p14:tracePt t="85485" x="3368675" y="4783138"/>
          <p14:tracePt t="85502" x="3394075" y="4792663"/>
          <p14:tracePt t="85519" x="3421063" y="4826000"/>
          <p14:tracePt t="85535" x="3429000" y="4851400"/>
          <p14:tracePt t="85552" x="3446463" y="4878388"/>
          <p14:tracePt t="85569" x="3454400" y="4894263"/>
          <p14:tracePt t="85586" x="3471863" y="4921250"/>
          <p14:tracePt t="85602" x="3471863" y="4946650"/>
          <p14:tracePt t="85619" x="3471863" y="4972050"/>
          <p14:tracePt t="85635" x="3471863" y="4997450"/>
          <p14:tracePt t="85653" x="3471863" y="5022850"/>
          <p14:tracePt t="85669" x="3471863" y="5057775"/>
          <p14:tracePt t="85686" x="3454400" y="5075238"/>
          <p14:tracePt t="85702" x="3436938" y="5108575"/>
          <p14:tracePt t="85720" x="3394075" y="5135563"/>
          <p14:tracePt t="85736" x="3378200" y="5143500"/>
          <p14:tracePt t="85752" x="3360738" y="5143500"/>
          <p14:tracePt t="85769" x="3335338" y="5151438"/>
          <p14:tracePt t="85786" x="3317875" y="5151438"/>
          <p14:tracePt t="85802" x="3300413" y="5151438"/>
          <p14:tracePt t="85819" x="3265488" y="5143500"/>
          <p14:tracePt t="85836" x="3232150" y="5126038"/>
          <p14:tracePt t="85853" x="3197225" y="5108575"/>
          <p14:tracePt t="85870" x="3171825" y="5092700"/>
          <p14:tracePt t="85886" x="3154363" y="5065713"/>
          <p14:tracePt t="85903" x="3136900" y="5049838"/>
          <p14:tracePt t="85920" x="3121025" y="5032375"/>
          <p14:tracePt t="85936" x="3111500" y="5014913"/>
          <p14:tracePt t="85953" x="3111500" y="5006975"/>
          <p14:tracePt t="85970" x="3111500" y="4997450"/>
          <p14:tracePt t="85987" x="3111500" y="4979988"/>
          <p14:tracePt t="86003" x="3111500" y="4954588"/>
          <p14:tracePt t="86020" x="3111500" y="4929188"/>
          <p14:tracePt t="86036" x="3111500" y="4886325"/>
          <p14:tracePt t="86053" x="3146425" y="4860925"/>
          <p14:tracePt t="86070" x="3179763" y="4826000"/>
          <p14:tracePt t="86086" x="3197225" y="4800600"/>
          <p14:tracePt t="86103" x="3222625" y="4775200"/>
          <p14:tracePt t="86120" x="3232150" y="4765675"/>
          <p14:tracePt t="86137" x="3240088" y="4765675"/>
          <p14:tracePt t="86153" x="3249613" y="4757738"/>
          <p14:tracePt t="86170" x="3265488" y="4757738"/>
          <p14:tracePt t="86187" x="3275013" y="4757738"/>
          <p14:tracePt t="86204" x="3292475" y="4757738"/>
          <p14:tracePt t="86220" x="3308350" y="4775200"/>
          <p14:tracePt t="86237" x="3335338" y="4792663"/>
          <p14:tracePt t="86254" x="3368675" y="4808538"/>
          <p14:tracePt t="86271" x="3386138" y="4835525"/>
          <p14:tracePt t="86287" x="3403600" y="4851400"/>
          <p14:tracePt t="86304" x="3429000" y="4868863"/>
          <p14:tracePt t="86321" x="3436938" y="4886325"/>
          <p14:tracePt t="86337" x="3446463" y="4886325"/>
          <p14:tracePt t="86354" x="3454400" y="4894263"/>
          <p14:tracePt t="86371" x="3454400" y="4903788"/>
          <p14:tracePt t="86399" x="3454400" y="4911725"/>
          <p14:tracePt t="86407" x="3463925" y="4921250"/>
          <p14:tracePt t="86431" x="3463925" y="4929188"/>
          <p14:tracePt t="86439" x="3471863" y="4929188"/>
          <p14:tracePt t="86487" x="3471863" y="4937125"/>
          <p14:tracePt t="86503" x="3471863" y="4946650"/>
          <p14:tracePt t="86519" x="3471863" y="4954588"/>
          <p14:tracePt t="86567" x="3471863" y="4964113"/>
          <p14:tracePt t="86607" x="3471863" y="4972050"/>
          <p14:tracePt t="86623" x="3471863" y="4979988"/>
          <p14:tracePt t="86631" x="3471863" y="4989513"/>
          <p14:tracePt t="86647" x="3471863" y="4997450"/>
          <p14:tracePt t="86655" x="3471863" y="5006975"/>
          <p14:tracePt t="86671" x="3471863" y="5014913"/>
          <p14:tracePt t="86688" x="3471863" y="5022850"/>
          <p14:tracePt t="86705" x="3471863" y="5032375"/>
          <p14:tracePt t="86721" x="3471863" y="5040313"/>
          <p14:tracePt t="86912" x="3463925" y="5040313"/>
          <p14:tracePt t="86944" x="3454400" y="5040313"/>
          <p14:tracePt t="86952" x="3454400" y="5032375"/>
          <p14:tracePt t="86968" x="3454400" y="5022850"/>
          <p14:tracePt t="86976" x="3446463" y="5022850"/>
          <p14:tracePt t="86991" x="3446463" y="5014913"/>
          <p14:tracePt t="87007" x="3436938" y="5014913"/>
          <p14:tracePt t="87024" x="3429000" y="5006975"/>
          <p14:tracePt t="87058" x="3429000" y="4997450"/>
          <p14:tracePt t="87096" x="3421063" y="4997450"/>
          <p14:tracePt t="87120" x="3411538" y="4997450"/>
          <p14:tracePt t="87136" x="3403600" y="4997450"/>
          <p14:tracePt t="87144" x="3403600" y="4989513"/>
          <p14:tracePt t="87157" x="3394075" y="4989513"/>
          <p14:tracePt t="87174" x="3368675" y="4979988"/>
          <p14:tracePt t="87191" x="3351213" y="4979988"/>
          <p14:tracePt t="87208" x="3325813" y="4972050"/>
          <p14:tracePt t="87224" x="3325813" y="4964113"/>
          <p14:tracePt t="87289" x="3317875" y="4964113"/>
          <p14:tracePt t="87312" x="3308350" y="4964113"/>
          <p14:tracePt t="87320" x="3300413" y="4964113"/>
          <p14:tracePt t="87328" x="3300413" y="4972050"/>
          <p14:tracePt t="87384" x="3308350" y="4972050"/>
          <p14:tracePt t="87400" x="3317875" y="4972050"/>
          <p14:tracePt t="87472" x="3325813" y="4972050"/>
          <p14:tracePt t="87512" x="3335338" y="4972050"/>
          <p14:tracePt t="87520" x="3335338" y="4964113"/>
          <p14:tracePt t="87528" x="3343275" y="4964113"/>
          <p14:tracePt t="87552" x="3351213" y="4964113"/>
          <p14:tracePt t="87560" x="3351213" y="4954588"/>
          <p14:tracePt t="87574" x="3360738" y="4954588"/>
          <p14:tracePt t="87590" x="3360738" y="4946650"/>
          <p14:tracePt t="87607" x="3378200" y="4946650"/>
          <p14:tracePt t="87624" x="3386138" y="4937125"/>
          <p14:tracePt t="87641" x="3394075" y="4921250"/>
          <p14:tracePt t="87657" x="3411538" y="4921250"/>
          <p14:tracePt t="87674" x="3411538" y="4911725"/>
          <p14:tracePt t="87690" x="3411538" y="4903788"/>
          <p14:tracePt t="87752" x="3421063" y="4903788"/>
          <p14:tracePt t="87776" x="3429000" y="4903788"/>
          <p14:tracePt t="88120" x="3421063" y="4903788"/>
          <p14:tracePt t="88144" x="3411538" y="4903788"/>
          <p14:tracePt t="88152" x="3403600" y="4903788"/>
          <p14:tracePt t="88184" x="3394075" y="4903788"/>
          <p14:tracePt t="88200" x="3386138" y="4903788"/>
          <p14:tracePt t="88225" x="3378200" y="4903788"/>
          <p14:tracePt t="88232" x="3368675" y="4903788"/>
          <p14:tracePt t="88243" x="3368675" y="4911725"/>
          <p14:tracePt t="88260" x="3343275" y="4911725"/>
          <p14:tracePt t="88277" x="3335338" y="4929188"/>
          <p14:tracePt t="88293" x="3325813" y="4929188"/>
          <p14:tracePt t="88310" x="3317875" y="4937125"/>
          <p14:tracePt t="88326" x="3308350" y="4937125"/>
          <p14:tracePt t="88344" x="3300413" y="4946650"/>
          <p14:tracePt t="88360" x="3282950" y="4946650"/>
          <p14:tracePt t="88393" x="3275013" y="4954588"/>
          <p14:tracePt t="88411" x="3275013" y="4964113"/>
          <p14:tracePt t="88427" x="3265488" y="4964113"/>
          <p14:tracePt t="88444" x="3265488" y="4972050"/>
          <p14:tracePt t="93274" x="3275013" y="4972050"/>
          <p14:tracePt t="93306" x="3282950" y="4972050"/>
          <p14:tracePt t="93362" x="3292475" y="4972050"/>
          <p14:tracePt t="93386" x="3292475" y="4964113"/>
          <p14:tracePt t="93410" x="3300413" y="4964113"/>
          <p14:tracePt t="93442" x="3300413" y="4954588"/>
          <p14:tracePt t="93466" x="3308350" y="4954588"/>
          <p14:tracePt t="93482" x="3317875" y="4946650"/>
          <p14:tracePt t="93490" x="3325813" y="4946650"/>
          <p14:tracePt t="93505" x="3325813" y="4937125"/>
          <p14:tracePt t="93523" x="3343275" y="4911725"/>
          <p14:tracePt t="93538" x="3360738" y="4886325"/>
          <p14:tracePt t="93555" x="3368675" y="4868863"/>
          <p14:tracePt t="93572" x="3386138" y="4851400"/>
          <p14:tracePt t="93589" x="3394075" y="4835525"/>
          <p14:tracePt t="93605" x="3394075" y="4818063"/>
          <p14:tracePt t="93622" x="3403600" y="4808538"/>
          <p14:tracePt t="93842" x="3411538" y="4808538"/>
          <p14:tracePt t="93866" x="3421063" y="4808538"/>
          <p14:tracePt t="93874" x="3429000" y="4800600"/>
          <p14:tracePt t="93890" x="3436938" y="4800600"/>
          <p14:tracePt t="93914" x="3446463" y="4800600"/>
          <p14:tracePt t="93923" x="3446463" y="4792663"/>
          <p14:tracePt t="93939" x="3446463" y="4783138"/>
          <p14:tracePt t="93956" x="3454400" y="4783138"/>
          <p14:tracePt t="94002" x="3463925" y="4783138"/>
          <p14:tracePt t="94018" x="3471863" y="4783138"/>
          <p14:tracePt t="94026" x="3479800" y="4775200"/>
          <p14:tracePt t="94039" x="3489325" y="4757738"/>
          <p14:tracePt t="94056" x="3549650" y="4706938"/>
          <p14:tracePt t="94074" x="3703638" y="4568825"/>
          <p14:tracePt t="94090" x="3814763" y="4475163"/>
          <p14:tracePt t="94106" x="3900488" y="4406900"/>
          <p14:tracePt t="94123" x="3951288" y="4321175"/>
          <p14:tracePt t="94140" x="3968750" y="4268788"/>
          <p14:tracePt t="94156" x="3968750" y="4225925"/>
          <p14:tracePt t="94173" x="3968750" y="4183063"/>
          <p14:tracePt t="94189" x="3968750" y="4140200"/>
          <p14:tracePt t="94207" x="3968750" y="4106863"/>
          <p14:tracePt t="94223" x="3968750" y="4079875"/>
          <p14:tracePt t="94240" x="3968750" y="4046538"/>
          <p14:tracePt t="94256" x="3968750" y="4021138"/>
          <p14:tracePt t="94274" x="3968750" y="3960813"/>
          <p14:tracePt t="94290" x="3968750" y="3925888"/>
          <p14:tracePt t="94307" x="3968750" y="3892550"/>
          <p14:tracePt t="94323" x="3968750" y="3849688"/>
          <p14:tracePt t="94340" x="3960813" y="3797300"/>
          <p14:tracePt t="94357" x="3951288" y="3763963"/>
          <p14:tracePt t="94374" x="3951288" y="3736975"/>
          <p14:tracePt t="94390" x="3943350" y="3703638"/>
          <p14:tracePt t="94407" x="3935413" y="3678238"/>
          <p14:tracePt t="94424" x="3935413" y="3651250"/>
          <p14:tracePt t="94440" x="3935413" y="3625850"/>
          <p14:tracePt t="94457" x="3935413" y="3582988"/>
          <p14:tracePt t="94474" x="3935413" y="3557588"/>
          <p14:tracePt t="94490" x="3943350" y="3540125"/>
          <p14:tracePt t="94507" x="3943350" y="3532188"/>
          <p14:tracePt t="94524" x="3943350" y="3522663"/>
          <p14:tracePt t="94541" x="3943350" y="3514725"/>
          <p14:tracePt t="94557" x="3951288" y="3514725"/>
          <p14:tracePt t="94682" x="3951288" y="3522663"/>
          <p14:tracePt t="94698" x="3960813" y="3522663"/>
          <p14:tracePt t="94706" x="3960813" y="3532188"/>
          <p14:tracePt t="94730" x="3960813" y="3540125"/>
          <p14:tracePt t="94738" x="3968750" y="3540125"/>
          <p14:tracePt t="94762" x="3978275" y="3549650"/>
          <p14:tracePt t="94770" x="3978275" y="3557588"/>
          <p14:tracePt t="94786" x="3986213" y="3565525"/>
          <p14:tracePt t="94794" x="3994150" y="3565525"/>
          <p14:tracePt t="94807" x="3994150" y="3575050"/>
          <p14:tracePt t="94824" x="4003675" y="3582988"/>
          <p14:tracePt t="94842" x="4021138" y="3600450"/>
          <p14:tracePt t="94858" x="4037013" y="3617913"/>
          <p14:tracePt t="94875" x="4054475" y="3625850"/>
          <p14:tracePt t="94891" x="4079875" y="3651250"/>
          <p14:tracePt t="94909" x="4106863" y="3668713"/>
          <p14:tracePt t="94925" x="4122738" y="3668713"/>
          <p14:tracePt t="94941" x="4149725" y="3686175"/>
          <p14:tracePt t="94958" x="4157663" y="3694113"/>
          <p14:tracePt t="94976" x="4175125" y="3711575"/>
          <p14:tracePt t="94991" x="4192588" y="3736975"/>
          <p14:tracePt t="95008" x="4208463" y="3754438"/>
          <p14:tracePt t="95025" x="4225925" y="3789363"/>
          <p14:tracePt t="95042" x="4260850" y="3822700"/>
          <p14:tracePt t="95058" x="4286250" y="3857625"/>
          <p14:tracePt t="95075" x="4303713" y="3883025"/>
          <p14:tracePt t="95092" x="4311650" y="3892550"/>
          <p14:tracePt t="95109" x="4329113" y="3908425"/>
          <p14:tracePt t="95125" x="4337050" y="3917950"/>
          <p14:tracePt t="95141" x="4346575" y="3935413"/>
          <p14:tracePt t="95158" x="4354513" y="3935413"/>
          <p14:tracePt t="95176" x="4364038" y="3943350"/>
          <p14:tracePt t="95192" x="4371975" y="3951288"/>
          <p14:tracePt t="95209" x="4379913" y="3951288"/>
          <p14:tracePt t="95225" x="4389438" y="3968750"/>
          <p14:tracePt t="95243" x="4397375" y="3978275"/>
          <p14:tracePt t="95258" x="4397375" y="3986213"/>
          <p14:tracePt t="95275" x="4414838" y="3994150"/>
          <p14:tracePt t="95292" x="4414838" y="4003675"/>
          <p14:tracePt t="95310" x="4422775" y="4011613"/>
          <p14:tracePt t="95325" x="4432300" y="4021138"/>
          <p14:tracePt t="95342" x="4432300" y="4037013"/>
          <p14:tracePt t="95359" x="4440238" y="4046538"/>
          <p14:tracePt t="95376" x="4449763" y="4064000"/>
          <p14:tracePt t="95392" x="4465638" y="4089400"/>
          <p14:tracePt t="95409" x="4483100" y="4114800"/>
          <p14:tracePt t="95426" x="4500563" y="4149725"/>
          <p14:tracePt t="95443" x="4508500" y="4175125"/>
          <p14:tracePt t="95459" x="4525963" y="4208463"/>
          <p14:tracePt t="95476" x="4535488" y="4243388"/>
          <p14:tracePt t="95492" x="4551363" y="4286250"/>
          <p14:tracePt t="95510" x="4560888" y="4329113"/>
          <p14:tracePt t="95526" x="4578350" y="4379913"/>
          <p14:tracePt t="95543" x="4586288" y="4432300"/>
          <p14:tracePt t="95559" x="4594225" y="4483100"/>
          <p14:tracePt t="95577" x="4603750" y="4543425"/>
          <p14:tracePt t="95592" x="4611688" y="4586288"/>
          <p14:tracePt t="95609" x="4621213" y="4611688"/>
          <p14:tracePt t="95626" x="4621213" y="4646613"/>
          <p14:tracePt t="95644" x="4621213" y="4664075"/>
          <p14:tracePt t="95660" x="4621213" y="4689475"/>
          <p14:tracePt t="95676" x="4621213" y="4714875"/>
          <p14:tracePt t="95693" x="4621213" y="4732338"/>
          <p14:tracePt t="95710" x="4621213" y="4765675"/>
          <p14:tracePt t="95726" x="4621213" y="4800600"/>
          <p14:tracePt t="95743" x="4611688" y="4835525"/>
          <p14:tracePt t="95760" x="4611688" y="4860925"/>
          <p14:tracePt t="95778" x="4603750" y="4903788"/>
          <p14:tracePt t="95793" x="4594225" y="4911725"/>
          <p14:tracePt t="95810" x="4594225" y="4937125"/>
          <p14:tracePt t="95827" x="4594225" y="4946650"/>
          <p14:tracePt t="95844" x="4594225" y="4964113"/>
          <p14:tracePt t="95860" x="4586288" y="4972050"/>
          <p14:tracePt t="95877" x="4578350" y="4997450"/>
          <p14:tracePt t="95893" x="4560888" y="5032375"/>
          <p14:tracePt t="95911" x="4551363" y="5065713"/>
          <p14:tracePt t="95927" x="4551363" y="5092700"/>
          <p14:tracePt t="95943" x="4543425" y="5126038"/>
          <p14:tracePt t="95960" x="4535488" y="5151438"/>
          <p14:tracePt t="95978" x="4525963" y="5194300"/>
          <p14:tracePt t="95994" x="4518025" y="5237163"/>
          <p14:tracePt t="96010" x="4492625" y="5280025"/>
          <p14:tracePt t="96027" x="4465638" y="5322888"/>
          <p14:tracePt t="96045" x="4432300" y="5365750"/>
          <p14:tracePt t="96061" x="4414838" y="5408613"/>
          <p14:tracePt t="96077" x="4379913" y="5426075"/>
          <p14:tracePt t="96094" x="4364038" y="5451475"/>
          <p14:tracePt t="96111" x="4337050" y="5478463"/>
          <p14:tracePt t="96127" x="4321175" y="5503863"/>
          <p14:tracePt t="96144" x="4294188" y="5511800"/>
          <p14:tracePt t="96161" x="4268788" y="5529263"/>
          <p14:tracePt t="96178" x="4251325" y="5546725"/>
          <p14:tracePt t="96194" x="4243388" y="5546725"/>
          <p14:tracePt t="96211" x="4225925" y="5554663"/>
          <p14:tracePt t="96274" x="4225925" y="5564188"/>
          <p14:tracePt t="96282" x="4217988" y="5564188"/>
          <p14:tracePt t="96315" x="4208463" y="5564188"/>
          <p14:tracePt t="96371" x="4200525" y="5564188"/>
          <p14:tracePt t="96595" x="4200525" y="5572125"/>
          <p14:tracePt t="96619" x="4192588" y="5572125"/>
          <p14:tracePt t="96626" x="4192588" y="5580063"/>
          <p14:tracePt t="96642" x="4192588" y="5589588"/>
          <p14:tracePt t="96658" x="4192588" y="5597525"/>
          <p14:tracePt t="96675" x="4192588" y="5607050"/>
          <p14:tracePt t="96682" x="4192588" y="5614988"/>
          <p14:tracePt t="96699" x="4192588" y="5622925"/>
          <p14:tracePt t="96715" x="4192588" y="5632450"/>
          <p14:tracePt t="96731" x="4192588" y="5640388"/>
          <p14:tracePt t="96746" x="4208463" y="5675313"/>
          <p14:tracePt t="96762" x="4243388" y="5718175"/>
          <p14:tracePt t="96779" x="4278313" y="5768975"/>
          <p14:tracePt t="96795" x="4303713" y="5821363"/>
          <p14:tracePt t="96813" x="4321175" y="5880100"/>
          <p14:tracePt t="96829" x="4354513" y="5940425"/>
          <p14:tracePt t="96846" x="4371975" y="6018213"/>
          <p14:tracePt t="96863" x="4389438" y="6078538"/>
          <p14:tracePt t="96880" x="4389438" y="6103938"/>
          <p14:tracePt t="96896" x="4397375" y="6146800"/>
          <p14:tracePt t="96912" x="4397375" y="6180138"/>
          <p14:tracePt t="96929" x="4389438" y="6207125"/>
          <p14:tracePt t="96947" x="4337050" y="6257925"/>
          <p14:tracePt t="96963" x="4303713" y="6275388"/>
          <p14:tracePt t="96980" x="4268788" y="6292850"/>
          <p14:tracePt t="96996" x="4243388" y="6300788"/>
          <p14:tracePt t="97013" x="4192588" y="6326188"/>
          <p14:tracePt t="97029" x="4140200" y="6335713"/>
          <p14:tracePt t="97046" x="4089400" y="6351588"/>
          <p14:tracePt t="97063" x="4037013" y="6361113"/>
          <p14:tracePt t="97080" x="3968750" y="6369050"/>
          <p14:tracePt t="97096" x="3925888" y="6378575"/>
          <p14:tracePt t="97114" x="3900488" y="6386513"/>
          <p14:tracePt t="97130" x="3865563" y="6386513"/>
          <p14:tracePt t="97147" x="3849688" y="6386513"/>
          <p14:tracePt t="97163" x="3840163" y="6386513"/>
          <p14:tracePt t="97179" x="3832225" y="6394450"/>
          <p14:tracePt t="97196" x="3822700" y="6394450"/>
          <p14:tracePt t="97214" x="3814763" y="6394450"/>
          <p14:tracePt t="97252" x="3806825" y="6394450"/>
          <p14:tracePt t="97291" x="3797300" y="6394450"/>
          <p14:tracePt t="97515" x="3797300" y="6386513"/>
          <p14:tracePt t="97523" x="3814763" y="6369050"/>
          <p14:tracePt t="97531" x="3822700" y="6361113"/>
          <p14:tracePt t="97547" x="3849688" y="6318250"/>
          <p14:tracePt t="97564" x="3883025" y="6283325"/>
          <p14:tracePt t="97580" x="3917950" y="6232525"/>
          <p14:tracePt t="97598" x="3943350" y="6189663"/>
          <p14:tracePt t="97614" x="3978275" y="6137275"/>
          <p14:tracePt t="97631" x="4021138" y="6078538"/>
          <p14:tracePt t="97648" x="4097338" y="6000750"/>
          <p14:tracePt t="97665" x="4200525" y="5897563"/>
          <p14:tracePt t="97681" x="4294188" y="5811838"/>
          <p14:tracePt t="97697" x="4389438" y="5718175"/>
          <p14:tracePt t="97714" x="4500563" y="5580063"/>
          <p14:tracePt t="97732" x="4611688" y="5478463"/>
          <p14:tracePt t="97748" x="4722813" y="5383213"/>
          <p14:tracePt t="97764" x="4843463" y="5314950"/>
          <p14:tracePt t="97781" x="4946650" y="5246688"/>
          <p14:tracePt t="97799" x="5032375" y="5194300"/>
          <p14:tracePt t="97814" x="5100638" y="5151438"/>
          <p14:tracePt t="97831" x="5186363" y="5100638"/>
          <p14:tracePt t="97848" x="5272088" y="5049838"/>
          <p14:tracePt t="97865" x="5375275" y="4997450"/>
          <p14:tracePt t="97881" x="5451475" y="4954588"/>
          <p14:tracePt t="97898" x="5503863" y="4929188"/>
          <p14:tracePt t="97915" x="5546725" y="4894263"/>
          <p14:tracePt t="97932" x="5564188" y="4860925"/>
          <p14:tracePt t="97948" x="5572125" y="4843463"/>
          <p14:tracePt t="97965" x="5589588" y="4826000"/>
          <p14:tracePt t="97981" x="5589588" y="4818063"/>
          <p14:tracePt t="97999" x="5589588" y="4808538"/>
          <p14:tracePt t="98031" x="5580063" y="4808538"/>
          <p14:tracePt t="98051" x="5580063" y="4800600"/>
          <p14:tracePt t="98066" x="5572125" y="4800600"/>
          <p14:tracePt t="98082" x="5564188" y="4792663"/>
          <p14:tracePt t="98099" x="5521325" y="4783138"/>
          <p14:tracePt t="98115" x="5494338" y="4775200"/>
          <p14:tracePt t="98133" x="5486400" y="4765675"/>
          <p14:tracePt t="98148" x="5468938" y="4765675"/>
          <p14:tracePt t="98165" x="5451475" y="4765675"/>
          <p14:tracePt t="98182" x="5435600" y="4765675"/>
          <p14:tracePt t="98199" x="5400675" y="4765675"/>
          <p14:tracePt t="98215" x="5357813" y="4792663"/>
          <p14:tracePt t="98232" x="5314950" y="4808538"/>
          <p14:tracePt t="98249" x="5289550" y="4818063"/>
          <p14:tracePt t="98266" x="5254625" y="4835525"/>
          <p14:tracePt t="98282" x="5237163" y="4843463"/>
          <p14:tracePt t="98299" x="5211763" y="4851400"/>
          <p14:tracePt t="98315" x="5194300" y="4860925"/>
          <p14:tracePt t="98333" x="5186363" y="4860925"/>
          <p14:tracePt t="98366" x="5186363" y="4868863"/>
          <p14:tracePt t="98382" x="5178425" y="4868863"/>
          <p14:tracePt t="98400" x="5168900" y="4878388"/>
          <p14:tracePt t="98416" x="5160963" y="4878388"/>
          <p14:tracePt t="98432" x="5151438" y="4878388"/>
          <p14:tracePt t="98507" x="5143500" y="4878388"/>
          <p14:tracePt t="98523" x="5143500" y="4886325"/>
          <p14:tracePt t="98547" x="5143500" y="4894263"/>
          <p14:tracePt t="98555" x="5143500" y="4903788"/>
          <p14:tracePt t="98579" x="5143500" y="4911725"/>
          <p14:tracePt t="98597" x="5143500" y="4921250"/>
          <p14:tracePt t="98619" x="5143500" y="4929188"/>
          <p14:tracePt t="98627" x="5143500" y="4937125"/>
          <p14:tracePt t="98643" x="5151438" y="4937125"/>
          <p14:tracePt t="98651" x="5151438" y="4946650"/>
          <p14:tracePt t="98668" x="5160963" y="4954588"/>
          <p14:tracePt t="98699" x="5160963" y="4964113"/>
          <p14:tracePt t="98707" x="5160963" y="4972050"/>
          <p14:tracePt t="98724" x="5168900" y="4972050"/>
          <p14:tracePt t="98763" x="5178425" y="4972050"/>
          <p14:tracePt t="99291" x="5186363" y="4972050"/>
          <p14:tracePt t="99611" x="5186363" y="4964113"/>
          <p14:tracePt t="99670" x="5186363" y="4946650"/>
          <p14:tracePt t="99739" x="5186363" y="4937125"/>
          <p14:tracePt t="99747" x="5186363" y="4929188"/>
          <p14:tracePt t="100163" x="5186363" y="4921250"/>
          <p14:tracePt t="100772" x="5186363" y="4911725"/>
          <p14:tracePt t="100788" x="5186363" y="4903788"/>
          <p14:tracePt t="100795" x="5186363" y="4894263"/>
          <p14:tracePt t="100804" x="5186363" y="4886325"/>
          <p14:tracePt t="100821" x="5168900" y="4860925"/>
          <p14:tracePt t="100838" x="5151438" y="4783138"/>
          <p14:tracePt t="100855" x="5143500" y="4714875"/>
          <p14:tracePt t="100871" x="5143500" y="4611688"/>
          <p14:tracePt t="100888" x="5143500" y="4492625"/>
          <p14:tracePt t="100905" x="5126038" y="4389438"/>
          <p14:tracePt t="100922" x="5092700" y="4294188"/>
          <p14:tracePt t="100938" x="5049838" y="4217988"/>
          <p14:tracePt t="100955" x="5006975" y="4165600"/>
          <p14:tracePt t="100971" x="4972050" y="4106863"/>
          <p14:tracePt t="100989" x="4954588" y="4079875"/>
          <p14:tracePt t="101005" x="4937125" y="4046538"/>
          <p14:tracePt t="101021" x="4929188" y="4021138"/>
          <p14:tracePt t="101038" x="4921250" y="3986213"/>
          <p14:tracePt t="101055" x="4911725" y="3951288"/>
          <p14:tracePt t="101072" x="4911725" y="3917950"/>
          <p14:tracePt t="101088" x="4911725" y="3865563"/>
          <p14:tracePt t="101105" x="4911725" y="3832225"/>
          <p14:tracePt t="101123" x="4903788" y="3806825"/>
          <p14:tracePt t="101138" x="4894263" y="3806825"/>
          <p14:tracePt t="101155" x="4886325" y="3797300"/>
          <p14:tracePt t="101172" x="4886325" y="3789363"/>
          <p14:tracePt t="101189" x="4868863" y="3789363"/>
          <p14:tracePt t="101205" x="4860925" y="3789363"/>
          <p14:tracePt t="101222" x="4826000" y="3789363"/>
          <p14:tracePt t="101239" x="4792663" y="3789363"/>
          <p14:tracePt t="101256" x="4757738" y="3789363"/>
          <p14:tracePt t="101272" x="4714875" y="3789363"/>
          <p14:tracePt t="101289" x="4689475" y="3789363"/>
          <p14:tracePt t="101306" x="4664075" y="3789363"/>
          <p14:tracePt t="101323" x="4629150" y="3789363"/>
          <p14:tracePt t="101339" x="4603750" y="3789363"/>
          <p14:tracePt t="101356" x="4568825" y="3797300"/>
          <p14:tracePt t="101372" x="4560888" y="3797300"/>
          <p14:tracePt t="101390" x="4543425" y="3797300"/>
          <p14:tracePt t="101406" x="4535488" y="3789363"/>
          <p14:tracePt t="101422" x="4525963" y="3789363"/>
          <p14:tracePt t="101439" x="4500563" y="3789363"/>
          <p14:tracePt t="101457" x="4475163" y="3797300"/>
          <p14:tracePt t="101473" x="4457700" y="3806825"/>
          <p14:tracePt t="101489" x="4432300" y="3814763"/>
          <p14:tracePt t="101506" x="4397375" y="3832225"/>
          <p14:tracePt t="101524" x="4346575" y="3865563"/>
          <p14:tracePt t="101540" x="4303713" y="3892550"/>
          <p14:tracePt t="101556" x="4260850" y="3925888"/>
          <p14:tracePt t="101573" x="4235450" y="3951288"/>
          <p14:tracePt t="101590" x="4192588" y="3978275"/>
          <p14:tracePt t="101606" x="4157663" y="4011613"/>
          <p14:tracePt t="101623" x="4106863" y="4064000"/>
          <p14:tracePt t="101639" x="4046538" y="4114800"/>
          <p14:tracePt t="101657" x="4003675" y="4175125"/>
          <p14:tracePt t="101673" x="3968750" y="4217988"/>
          <p14:tracePt t="101690" x="3935413" y="4286250"/>
          <p14:tracePt t="101706" x="3908425" y="4354513"/>
          <p14:tracePt t="101724" x="3849688" y="4483100"/>
          <p14:tracePt t="101740" x="3814763" y="4578350"/>
          <p14:tracePt t="101756" x="3797300" y="4672013"/>
          <p14:tracePt t="101773" x="3779838" y="4757738"/>
          <p14:tracePt t="101791" x="3771900" y="4835525"/>
          <p14:tracePt t="101807" x="3763963" y="4921250"/>
          <p14:tracePt t="101824" x="3754438" y="5014913"/>
          <p14:tracePt t="101840" x="3746500" y="5126038"/>
          <p14:tracePt t="101857" x="3729038" y="5272088"/>
          <p14:tracePt t="101873" x="3711575" y="5400675"/>
          <p14:tracePt t="101890" x="3703638" y="5511800"/>
          <p14:tracePt t="101907" x="3703638" y="5632450"/>
          <p14:tracePt t="101924" x="3703638" y="5803900"/>
          <p14:tracePt t="101940" x="3711575" y="5940425"/>
          <p14:tracePt t="101957" x="3763963" y="6111875"/>
          <p14:tracePt t="101974" x="3840163" y="6265863"/>
          <p14:tracePt t="101991" x="3935413" y="6411913"/>
          <p14:tracePt t="102007" x="4046538" y="6540500"/>
          <p14:tracePt t="102024" x="4140200" y="6643688"/>
          <p14:tracePt t="102041" x="4217988" y="6729413"/>
          <p14:tracePt t="102058" x="4278313" y="6797675"/>
          <p14:tracePt t="102074" x="4321175" y="6850063"/>
          <p14:tracePt t="102090" x="4354513" y="6850063"/>
          <p14:tracePt t="102107" x="4397375" y="6850063"/>
          <p14:tracePt t="102125" x="4422775" y="6850063"/>
          <p14:tracePt t="102141" x="4432300" y="6850063"/>
          <p14:tracePt t="102157" x="4440238" y="6850063"/>
          <p14:tracePt t="102204" x="4449763" y="6850063"/>
          <p14:tracePt t="102220" x="4457700" y="6850063"/>
          <p14:tracePt t="102236" x="4465638" y="6850063"/>
          <p14:tracePt t="102428" x="4465638" y="6840538"/>
          <p14:tracePt t="102444" x="4465638" y="6832600"/>
          <p14:tracePt t="102460" x="4465638" y="6823075"/>
          <p14:tracePt t="102468" x="4465638" y="6807200"/>
          <p14:tracePt t="102477" x="4457700" y="6797675"/>
          <p14:tracePt t="102492" x="4457700" y="6754813"/>
          <p14:tracePt t="102509" x="4457700" y="6721475"/>
          <p14:tracePt t="102525" x="4457700" y="6669088"/>
          <p14:tracePt t="102542" x="4457700" y="6600825"/>
          <p14:tracePt t="102558" x="4457700" y="6464300"/>
          <p14:tracePt t="102576" x="4457700" y="6283325"/>
          <p14:tracePt t="102591" x="4457700" y="6086475"/>
          <p14:tracePt t="102608" x="4457700" y="5915025"/>
          <p14:tracePt t="102625" x="4457700" y="5768975"/>
          <p14:tracePt t="102642" x="4457700" y="5640388"/>
          <p14:tracePt t="102658" x="4475163" y="5486400"/>
          <p14:tracePt t="102676" x="4508500" y="5211763"/>
          <p14:tracePt t="102692" x="4518025" y="5014913"/>
          <p14:tracePt t="102709" x="4518025" y="4818063"/>
          <p14:tracePt t="102726" x="4518025" y="4621213"/>
          <p14:tracePt t="102743" x="4518025" y="4475163"/>
          <p14:tracePt t="102760" x="4518025" y="4346575"/>
          <p14:tracePt t="102777" x="4518025" y="4225925"/>
          <p14:tracePt t="102793" x="4518025" y="4157663"/>
          <p14:tracePt t="102810" x="4518025" y="4089400"/>
          <p14:tracePt t="102826" x="4518025" y="4011613"/>
          <p14:tracePt t="102843" x="4508500" y="3951288"/>
          <p14:tracePt t="102860" x="4483100" y="3875088"/>
          <p14:tracePt t="102876" x="4483100" y="3840163"/>
          <p14:tracePt t="102894" x="4475163" y="3806825"/>
          <p14:tracePt t="102911" x="4465638" y="3779838"/>
          <p14:tracePt t="102926" x="4457700" y="3746500"/>
          <p14:tracePt t="102943" x="4449763" y="3729038"/>
          <p14:tracePt t="102960" x="4449763" y="3721100"/>
          <p14:tracePt t="102977" x="4432300" y="3721100"/>
          <p14:tracePt t="103009" x="4422775" y="3721100"/>
          <p14:tracePt t="103025" x="4414838" y="3721100"/>
          <p14:tracePt t="103042" x="4389438" y="3729038"/>
          <p14:tracePt t="103059" x="4364038" y="3746500"/>
          <p14:tracePt t="103076" x="4337050" y="3763963"/>
          <p14:tracePt t="103092" x="4311650" y="3763963"/>
          <p14:tracePt t="103109" x="4303713" y="3763963"/>
          <p14:tracePt t="103126" x="4294188" y="3763963"/>
          <p14:tracePt t="103164" x="4286250" y="3763963"/>
          <p14:tracePt t="103175" x="4278313" y="3771900"/>
          <p14:tracePt t="103192" x="4268788" y="3771900"/>
          <p14:tracePt t="103209" x="4268788" y="3779838"/>
          <p14:tracePt t="103225" x="4260850" y="3789363"/>
          <p14:tracePt t="103242" x="4260850" y="3806825"/>
          <p14:tracePt t="103259" x="4243388" y="3814763"/>
          <p14:tracePt t="103276" x="4243388" y="3822700"/>
          <p14:tracePt t="103436" x="4243388" y="3832225"/>
          <p14:tracePt t="103460" x="4243388" y="3840163"/>
          <p14:tracePt t="103484" x="4243388" y="3849688"/>
          <p14:tracePt t="103492" x="4243388" y="3857625"/>
          <p14:tracePt t="103636" x="4235450" y="3857625"/>
          <p14:tracePt t="103644" x="4235450" y="3865563"/>
          <p14:tracePt t="103660" x="4225925" y="3865563"/>
          <p14:tracePt t="103676" x="4225925" y="3875088"/>
          <p14:tracePt t="103893" x="4225925" y="3883025"/>
          <p14:tracePt t="103900" x="4225925" y="3892550"/>
          <p14:tracePt t="103916" x="4225925" y="3908425"/>
          <p14:tracePt t="103928" x="4225925" y="3925888"/>
          <p14:tracePt t="103945" x="4225925" y="3968750"/>
          <p14:tracePt t="103962" x="4225925" y="4054475"/>
          <p14:tracePt t="103978" x="4225925" y="4208463"/>
          <p14:tracePt t="103995" x="4225925" y="4406900"/>
          <p14:tracePt t="104013" x="4225925" y="4689475"/>
          <p14:tracePt t="104029" x="4225925" y="4843463"/>
          <p14:tracePt t="104045" x="4235450" y="4979988"/>
          <p14:tracePt t="104062" x="4235450" y="5108575"/>
          <p14:tracePt t="104078" x="4235450" y="5221288"/>
          <p14:tracePt t="104096" x="4235450" y="5349875"/>
          <p14:tracePt t="104112" x="4235450" y="5478463"/>
          <p14:tracePt t="104128" x="4235450" y="5572125"/>
          <p14:tracePt t="104146" x="4235450" y="5640388"/>
          <p14:tracePt t="104162" x="4235450" y="5692775"/>
          <p14:tracePt t="104179" x="4235450" y="5743575"/>
          <p14:tracePt t="104195" x="4235450" y="5778500"/>
          <p14:tracePt t="104212" x="4235450" y="5837238"/>
          <p14:tracePt t="104230" x="4235450" y="5880100"/>
          <p14:tracePt t="104246" x="4235450" y="5932488"/>
          <p14:tracePt t="104262" x="4235450" y="5975350"/>
          <p14:tracePt t="104279" x="4235450" y="6008688"/>
          <p14:tracePt t="104296" x="4235450" y="6043613"/>
          <p14:tracePt t="104312" x="4235450" y="6051550"/>
          <p14:tracePt t="104329" x="4235450" y="6078538"/>
          <p14:tracePt t="104346" x="4235450" y="6094413"/>
          <p14:tracePt t="104363" x="4235450" y="6103938"/>
          <p14:tracePt t="104365" x="4235450" y="6121400"/>
          <p14:tracePt t="104379" x="4235450" y="6129338"/>
          <p14:tracePt t="104396" x="4235450" y="6154738"/>
          <p14:tracePt t="104413" x="4235450" y="6172200"/>
          <p14:tracePt t="104430" x="4235450" y="6180138"/>
          <p14:tracePt t="104532" x="4235450" y="6172200"/>
          <p14:tracePt t="104549" x="4235450" y="6164263"/>
          <p14:tracePt t="104565" x="4235450" y="6154738"/>
          <p14:tracePt t="104572" x="4235450" y="6146800"/>
          <p14:tracePt t="104589" x="4235450" y="6137275"/>
          <p14:tracePt t="104597" x="4235450" y="6129338"/>
          <p14:tracePt t="104614" x="4235450" y="6111875"/>
          <p14:tracePt t="104630" x="4235450" y="6103938"/>
          <p14:tracePt t="104646" x="4235450" y="6094413"/>
          <p14:tracePt t="104663" x="4235450" y="6078538"/>
          <p14:tracePt t="104681" x="4243388" y="6061075"/>
          <p14:tracePt t="104696" x="4243388" y="6051550"/>
          <p14:tracePt t="104713" x="4243388" y="6043613"/>
          <p14:tracePt t="104730" x="4251325" y="6043613"/>
          <p14:tracePt t="105045" x="4251325" y="6035675"/>
          <p14:tracePt t="105053" x="4251325" y="6026150"/>
          <p14:tracePt t="105069" x="4251325" y="6018213"/>
          <p14:tracePt t="105081" x="4251325" y="6008688"/>
          <p14:tracePt t="105097" x="4251325" y="5957888"/>
          <p14:tracePt t="105115" x="4251325" y="5889625"/>
          <p14:tracePt t="105131" x="4251325" y="5768975"/>
          <p14:tracePt t="105147" x="4251325" y="5632450"/>
          <p14:tracePt t="105164" x="4251325" y="5408613"/>
          <p14:tracePt t="105182" x="4251325" y="5246688"/>
          <p14:tracePt t="105197" x="4251325" y="5075238"/>
          <p14:tracePt t="105214" x="4251325" y="4937125"/>
          <p14:tracePt t="105231" x="4260850" y="4818063"/>
          <p14:tracePt t="105249" x="4260850" y="4740275"/>
          <p14:tracePt t="105264" x="4260850" y="4679950"/>
          <p14:tracePt t="105281" x="4260850" y="4637088"/>
          <p14:tracePt t="105298" x="4278313" y="4578350"/>
          <p14:tracePt t="105315" x="4286250" y="4535488"/>
          <p14:tracePt t="105331" x="4286250" y="4483100"/>
          <p14:tracePt t="105348" x="4311650" y="4422775"/>
          <p14:tracePt t="105365" x="4311650" y="4379913"/>
          <p14:tracePt t="105382" x="4321175" y="4346575"/>
          <p14:tracePt t="105398" x="4321175" y="4311650"/>
          <p14:tracePt t="105415" x="4321175" y="4260850"/>
          <p14:tracePt t="105431" x="4321175" y="4208463"/>
          <p14:tracePt t="105449" x="4311650" y="4165600"/>
          <p14:tracePt t="105465" x="4303713" y="4149725"/>
          <p14:tracePt t="105482" x="4303713" y="4132263"/>
          <p14:tracePt t="105498" x="4303713" y="4122738"/>
          <p14:tracePt t="105516" x="4303713" y="4114800"/>
          <p14:tracePt t="105532" x="4303713" y="4097338"/>
          <p14:tracePt t="105549" x="4303713" y="4089400"/>
          <p14:tracePt t="105565" x="4294188" y="4079875"/>
          <p14:tracePt t="105583" x="4294188" y="4064000"/>
          <p14:tracePt t="105597" x="4294188" y="4046538"/>
          <p14:tracePt t="105614" x="4286250" y="4029075"/>
          <p14:tracePt t="105631" x="4286250" y="4011613"/>
          <p14:tracePt t="105648" x="4278313" y="3994150"/>
          <p14:tracePt t="105665" x="4268788" y="3968750"/>
          <p14:tracePt t="105681" x="4260850" y="3951288"/>
          <p14:tracePt t="105698" x="4260850" y="3943350"/>
          <p14:tracePt t="105764" x="4251325" y="3943350"/>
          <p14:tracePt t="105788" x="4243388" y="3960813"/>
          <p14:tracePt t="105796" x="4243388" y="3994150"/>
          <p14:tracePt t="105804" x="4243388" y="4054475"/>
          <p14:tracePt t="105814" x="4235450" y="4122738"/>
          <p14:tracePt t="105831" x="4235450" y="4303713"/>
          <p14:tracePt t="105848" x="4235450" y="4500563"/>
          <p14:tracePt t="105865" x="4235450" y="4679950"/>
          <p14:tracePt t="105881" x="4235450" y="4851400"/>
          <p14:tracePt t="105898" x="4235450" y="5006975"/>
          <p14:tracePt t="105915" x="4235450" y="5194300"/>
          <p14:tracePt t="105932" x="4235450" y="5400675"/>
          <p14:tracePt t="105948" x="4235450" y="5657850"/>
          <p14:tracePt t="105965" x="4235450" y="5761038"/>
          <p14:tracePt t="105981" x="4235450" y="5821363"/>
          <p14:tracePt t="105999" x="4235450" y="5846763"/>
          <p14:tracePt t="106015" x="4235450" y="5854700"/>
          <p14:tracePt t="106069" x="4235450" y="5864225"/>
          <p14:tracePt t="106085" x="4235450" y="5872163"/>
          <p14:tracePt t="106100" x="4235450" y="5880100"/>
          <p14:tracePt t="106109" x="4235450" y="5889625"/>
          <p14:tracePt t="106117" x="4235450" y="5897563"/>
          <p14:tracePt t="106132" x="4235450" y="5907088"/>
          <p14:tracePt t="106149" x="4225925" y="5940425"/>
          <p14:tracePt t="106165" x="4217988" y="5949950"/>
          <p14:tracePt t="106182" x="4217988" y="5957888"/>
          <p14:tracePt t="106199" x="4217988" y="5965825"/>
          <p14:tracePt t="106232" x="4217988" y="5957888"/>
          <p14:tracePt t="106249" x="4217988" y="5915025"/>
          <p14:tracePt t="106265" x="4217988" y="5837238"/>
          <p14:tracePt t="106283" x="4217988" y="5735638"/>
          <p14:tracePt t="106299" x="4235450" y="5580063"/>
          <p14:tracePt t="106315" x="4278313" y="5375275"/>
          <p14:tracePt t="106332" x="4311650" y="4989513"/>
          <p14:tracePt t="106350" x="4311650" y="4775200"/>
          <p14:tracePt t="106366" x="4311650" y="4603750"/>
          <p14:tracePt t="106382" x="4311650" y="4449763"/>
          <p14:tracePt t="106399" x="4311650" y="4294188"/>
          <p14:tracePt t="106416" x="4311650" y="4175125"/>
          <p14:tracePt t="106432" x="4311650" y="4054475"/>
          <p14:tracePt t="106449" x="4311650" y="3951288"/>
          <p14:tracePt t="106466" x="4311650" y="3875088"/>
          <p14:tracePt t="106483" x="4303713" y="3814763"/>
          <p14:tracePt t="106499" x="4294188" y="3789363"/>
          <p14:tracePt t="106516" x="4294188" y="3771900"/>
          <p14:tracePt t="106533" x="4294188" y="3754438"/>
          <p14:tracePt t="106550" x="4294188" y="3746500"/>
          <p14:tracePt t="106566" x="4286250" y="3736975"/>
          <p14:tracePt t="106583" x="4286250" y="3729038"/>
          <p14:tracePt t="106599" x="4278313" y="3721100"/>
          <p14:tracePt t="106617" x="4268788" y="3711575"/>
          <p14:tracePt t="106633" x="4260850" y="3694113"/>
          <p14:tracePt t="106650" x="4251325" y="3686175"/>
          <p14:tracePt t="106666" x="4251325" y="3678238"/>
          <p14:tracePt t="106683" x="4243388" y="3668713"/>
          <p14:tracePt t="106700" x="4243388" y="3660775"/>
          <p14:tracePt t="106716" x="4225925" y="3643313"/>
          <p14:tracePt t="106733" x="4217988" y="3635375"/>
          <p14:tracePt t="106750" x="4208463" y="3625850"/>
          <p14:tracePt t="106767" x="4208463" y="3617913"/>
          <p14:tracePt t="106783" x="4200525" y="3608388"/>
          <p14:tracePt t="106800" x="4200525" y="3592513"/>
          <p14:tracePt t="106817" x="4200525" y="3582988"/>
          <p14:tracePt t="106833" x="4200525" y="3575050"/>
          <p14:tracePt t="106850" x="4200525" y="3565525"/>
          <p14:tracePt t="107069" x="4200525" y="3575050"/>
          <p14:tracePt t="107093" x="4200525" y="3582988"/>
          <p14:tracePt t="107381" x="4200525" y="3592513"/>
          <p14:tracePt t="107397" x="4200525" y="3600450"/>
          <p14:tracePt t="107413" x="4200525" y="3608388"/>
          <p14:tracePt t="107437" x="4200525" y="3617913"/>
          <p14:tracePt t="107445" x="4200525" y="3635375"/>
          <p14:tracePt t="107454" x="4208463" y="3643313"/>
          <p14:tracePt t="107469" x="4208463" y="3678238"/>
          <p14:tracePt t="107486" x="4217988" y="3711575"/>
          <p14:tracePt t="107503" x="4217988" y="3736975"/>
          <p14:tracePt t="107521" x="4217988" y="3763963"/>
          <p14:tracePt t="107537" x="4217988" y="3779838"/>
          <p14:tracePt t="107553" x="4217988" y="3806825"/>
          <p14:tracePt t="107570" x="4217988" y="3832225"/>
          <p14:tracePt t="107587" x="4217988" y="3865563"/>
          <p14:tracePt t="107603" x="4217988" y="3892550"/>
          <p14:tracePt t="107620" x="4217988" y="3925888"/>
          <p14:tracePt t="107636" x="4217988" y="3960813"/>
          <p14:tracePt t="107654" x="4217988" y="4029075"/>
          <p14:tracePt t="107670" x="4217988" y="4089400"/>
          <p14:tracePt t="107686" x="4217988" y="4140200"/>
          <p14:tracePt t="107703" x="4217988" y="4200525"/>
          <p14:tracePt t="107720" x="4217988" y="4243388"/>
          <p14:tracePt t="107737" x="4217988" y="4294188"/>
          <p14:tracePt t="107753" x="4217988" y="4354513"/>
          <p14:tracePt t="107770" x="4217988" y="4414838"/>
          <p14:tracePt t="107788" x="4217988" y="4492625"/>
          <p14:tracePt t="107803" x="4208463" y="4568825"/>
          <p14:tracePt t="107820" x="4192588" y="4664075"/>
          <p14:tracePt t="107837" x="4183063" y="4808538"/>
          <p14:tracePt t="107854" x="4183063" y="4911725"/>
          <p14:tracePt t="107871" x="4183063" y="5014913"/>
          <p14:tracePt t="107887" x="4183063" y="5108575"/>
          <p14:tracePt t="107904" x="4183063" y="5237163"/>
          <p14:tracePt t="107921" x="4183063" y="5349875"/>
          <p14:tracePt t="107937" x="4183063" y="5468938"/>
          <p14:tracePt t="107953" x="4183063" y="5580063"/>
          <p14:tracePt t="107970" x="4183063" y="5683250"/>
          <p14:tracePt t="107988" x="4183063" y="5778500"/>
          <p14:tracePt t="108004" x="4183063" y="5872163"/>
          <p14:tracePt t="108021" x="4183063" y="5965825"/>
          <p14:tracePt t="108037" x="4183063" y="6026150"/>
          <p14:tracePt t="108055" x="4183063" y="6078538"/>
          <p14:tracePt t="108071" x="4183063" y="6111875"/>
          <p14:tracePt t="108087" x="4183063" y="6164263"/>
          <p14:tracePt t="108104" x="4183063" y="6207125"/>
          <p14:tracePt t="108121" x="4175125" y="6249988"/>
          <p14:tracePt t="108137" x="4175125" y="6275388"/>
          <p14:tracePt t="108154" x="4175125" y="6308725"/>
          <p14:tracePt t="108171" x="4175125" y="6326188"/>
          <p14:tracePt t="108188" x="4175125" y="6335713"/>
          <p14:tracePt t="108204" x="4175125" y="6351588"/>
          <p14:tracePt t="108270" x="4165600" y="6351588"/>
          <p14:tracePt t="108758" x="4165600" y="6343650"/>
          <p14:tracePt t="109606" x="4165600" y="6335713"/>
          <p14:tracePt t="110438" x="4165600" y="6326188"/>
          <p14:tracePt t="111879" x="4165600" y="6318250"/>
          <p14:tracePt t="111911" x="4165600" y="6308725"/>
          <p14:tracePt t="111926" x="4165600" y="6300788"/>
          <p14:tracePt t="112663" x="4175125" y="63007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9623EAE9-FBB5-408B-93A7-74A2831C4068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pic>
        <p:nvPicPr>
          <p:cNvPr id="2048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73914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64" y="116632"/>
            <a:ext cx="792460" cy="101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13"/>
    </mc:Choice>
    <mc:Fallback xmlns="">
      <p:transition spd="slow" advTm="72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9" x="4157663" y="6292850"/>
          <p14:tracePt t="686" x="4132263" y="6275388"/>
          <p14:tracePt t="695" x="4097338" y="6257925"/>
          <p14:tracePt t="711" x="4011613" y="6207125"/>
          <p14:tracePt t="728" x="3968750" y="6180138"/>
          <p14:tracePt t="745" x="3935413" y="6164263"/>
          <p14:tracePt t="762" x="3908425" y="6154738"/>
          <p14:tracePt t="778" x="3900488" y="6146800"/>
          <p14:tracePt t="795" x="3883025" y="6137275"/>
          <p14:tracePt t="812" x="3875088" y="6137275"/>
          <p14:tracePt t="830" x="3865563" y="6129338"/>
          <p14:tracePt t="847" x="3849688" y="6129338"/>
          <p14:tracePt t="895" x="3849688" y="6121400"/>
          <p14:tracePt t="903" x="3849688" y="6111875"/>
          <p14:tracePt t="919" x="3857625" y="6103938"/>
          <p14:tracePt t="929" x="3857625" y="6094413"/>
          <p14:tracePt t="945" x="3892550" y="6051550"/>
          <p14:tracePt t="962" x="3935413" y="5957888"/>
          <p14:tracePt t="979" x="3986213" y="5837238"/>
          <p14:tracePt t="995" x="4029075" y="5700713"/>
          <p14:tracePt t="1012" x="4054475" y="5554663"/>
          <p14:tracePt t="1030" x="4097338" y="5400675"/>
          <p14:tracePt t="1046" x="4114800" y="5254625"/>
          <p14:tracePt t="1062" x="4122738" y="4946650"/>
          <p14:tracePt t="1079" x="4122738" y="4749800"/>
          <p14:tracePt t="1096" x="4122738" y="4611688"/>
          <p14:tracePt t="1112" x="4106863" y="4525963"/>
          <p14:tracePt t="1129" x="4079875" y="4449763"/>
          <p14:tracePt t="1146" x="4054475" y="4371975"/>
          <p14:tracePt t="1163" x="4021138" y="4321175"/>
          <p14:tracePt t="1179" x="3994150" y="4260850"/>
          <p14:tracePt t="1196" x="3968750" y="4225925"/>
          <p14:tracePt t="1213" x="3943350" y="4192588"/>
          <p14:tracePt t="1230" x="3935413" y="4165600"/>
          <p14:tracePt t="1246" x="3917950" y="4157663"/>
          <p14:tracePt t="1263" x="3892550" y="4122738"/>
          <p14:tracePt t="1279" x="3865563" y="4097338"/>
          <p14:tracePt t="1297" x="3840163" y="4064000"/>
          <p14:tracePt t="1313" x="3806825" y="4037013"/>
          <p14:tracePt t="1330" x="3754438" y="4003675"/>
          <p14:tracePt t="1346" x="3686175" y="3968750"/>
          <p14:tracePt t="1363" x="3600450" y="3925888"/>
          <p14:tracePt t="1380" x="3463925" y="3883025"/>
          <p14:tracePt t="1396" x="3343275" y="3857625"/>
          <p14:tracePt t="1413" x="3240088" y="3849688"/>
          <p14:tracePt t="1430" x="3146425" y="3849688"/>
          <p14:tracePt t="1447" x="3068638" y="3849688"/>
          <p14:tracePt t="1463" x="3035300" y="3849688"/>
          <p14:tracePt t="1480" x="3000375" y="3849688"/>
          <p14:tracePt t="1497" x="2965450" y="3849688"/>
          <p14:tracePt t="1513" x="2922588" y="3849688"/>
          <p14:tracePt t="1530" x="2897188" y="3849688"/>
          <p14:tracePt t="1547" x="2879725" y="3849688"/>
          <p14:tracePt t="1564" x="2863850" y="3857625"/>
          <p14:tracePt t="1580" x="2854325" y="3865563"/>
          <p14:tracePt t="1597" x="2836863" y="3865563"/>
          <p14:tracePt t="1613" x="2811463" y="3892550"/>
          <p14:tracePt t="1631" x="2786063" y="3935413"/>
          <p14:tracePt t="1647" x="2743200" y="3978275"/>
          <p14:tracePt t="1664" x="2692400" y="4037013"/>
          <p14:tracePt t="1680" x="2665413" y="4064000"/>
          <p14:tracePt t="1697" x="2649538" y="4064000"/>
          <p14:tracePt t="1714" x="2640013" y="4071938"/>
          <p14:tracePt t="1731" x="2622550" y="4079875"/>
          <p14:tracePt t="1747" x="2606675" y="4089400"/>
          <p14:tracePt t="1764" x="2597150" y="4089400"/>
          <p14:tracePt t="1781" x="2554288" y="4106863"/>
          <p14:tracePt t="1797" x="2493963" y="4106863"/>
          <p14:tracePt t="1814" x="2435225" y="4106863"/>
          <p14:tracePt t="1833" x="2374900" y="4106863"/>
          <p14:tracePt t="1847" x="2339975" y="4106863"/>
          <p14:tracePt t="1868" x="2322513" y="4106863"/>
          <p14:tracePt t="1881" x="2297113" y="4106863"/>
          <p14:tracePt t="1898" x="2263775" y="4106863"/>
          <p14:tracePt t="1914" x="2220913" y="4106863"/>
          <p14:tracePt t="1931" x="2168525" y="4097338"/>
          <p14:tracePt t="1947" x="2135188" y="4097338"/>
          <p14:tracePt t="1965" x="2117725" y="4097338"/>
          <p14:tracePt t="1981" x="2100263" y="4097338"/>
          <p14:tracePt t="1998" x="2082800" y="4079875"/>
          <p14:tracePt t="2014" x="2074863" y="4079875"/>
          <p14:tracePt t="2032" x="2065338" y="4064000"/>
          <p14:tracePt t="2048" x="2049463" y="4046538"/>
          <p14:tracePt t="2064" x="2039938" y="4029075"/>
          <p14:tracePt t="2081" x="2014538" y="3994150"/>
          <p14:tracePt t="2098" x="1954213" y="3951288"/>
          <p14:tracePt t="2115" x="1860550" y="3900488"/>
          <p14:tracePt t="2131" x="1782763" y="3840163"/>
          <p14:tracePt t="2148" x="1697038" y="3789363"/>
          <p14:tracePt t="2165" x="1603375" y="3729038"/>
          <p14:tracePt t="2182" x="1535113" y="3660775"/>
          <p14:tracePt t="2198" x="1474788" y="3608388"/>
          <p14:tracePt t="2215" x="1414463" y="3549650"/>
          <p14:tracePt t="2232" x="1363663" y="3514725"/>
          <p14:tracePt t="2248" x="1320800" y="3479800"/>
          <p14:tracePt t="2265" x="1277938" y="3463925"/>
          <p14:tracePt t="2282" x="1260475" y="3454400"/>
          <p14:tracePt t="2299" x="1250950" y="3446463"/>
          <p14:tracePt t="2315" x="1243013" y="3446463"/>
          <p14:tracePt t="2351" x="1235075" y="3446463"/>
          <p14:tracePt t="2383" x="1235075" y="3436938"/>
          <p14:tracePt t="2391" x="1225550" y="3436938"/>
          <p14:tracePt t="2415" x="1217613" y="3436938"/>
          <p14:tracePt t="2423" x="1217613" y="3429000"/>
          <p14:tracePt t="2432" x="1208088" y="3429000"/>
          <p14:tracePt t="2449" x="1200150" y="3421063"/>
          <p14:tracePt t="2465" x="1192213" y="3421063"/>
          <p14:tracePt t="2482" x="1182688" y="3411538"/>
          <p14:tracePt t="2499" x="1165225" y="3411538"/>
          <p14:tracePt t="2515" x="1157288" y="3411538"/>
          <p14:tracePt t="2532" x="1106488" y="3394075"/>
          <p14:tracePt t="2549" x="1003300" y="3378200"/>
          <p14:tracePt t="2566" x="892175" y="3351213"/>
          <p14:tracePt t="2582" x="796925" y="3325813"/>
          <p14:tracePt t="2599" x="668338" y="3317875"/>
          <p14:tracePt t="2616" x="592138" y="3308350"/>
          <p14:tracePt t="2633" x="557213" y="3300413"/>
          <p14:tracePt t="2650" x="531813" y="3292475"/>
          <p14:tracePt t="2666" x="522288" y="3292475"/>
          <p14:tracePt t="2683" x="506413" y="3282950"/>
          <p14:tracePt t="2700" x="488950" y="3282950"/>
          <p14:tracePt t="2716" x="479425" y="3282950"/>
          <p14:tracePt t="2733" x="471488" y="3282950"/>
          <p14:tracePt t="2750" x="463550" y="3282950"/>
          <p14:tracePt t="2766" x="454025" y="3282950"/>
          <p14:tracePt t="2783" x="454025" y="3275013"/>
          <p14:tracePt t="2800" x="454025" y="3265488"/>
          <p14:tracePt t="2823" x="454025" y="3257550"/>
          <p14:tracePt t="2895" x="454025" y="3249613"/>
          <p14:tracePt t="2911" x="446088" y="3249613"/>
          <p14:tracePt t="3624" x="446088" y="3240088"/>
          <p14:tracePt t="3640" x="446088" y="3232150"/>
          <p14:tracePt t="3648" x="454025" y="3232150"/>
          <p14:tracePt t="3656" x="463550" y="3232150"/>
          <p14:tracePt t="3669" x="479425" y="3222625"/>
          <p14:tracePt t="3686" x="539750" y="3206750"/>
          <p14:tracePt t="3703" x="728663" y="3197225"/>
          <p14:tracePt t="3719" x="865188" y="3163888"/>
          <p14:tracePt t="3736" x="1036638" y="3121025"/>
          <p14:tracePt t="3753" x="1328738" y="3068638"/>
          <p14:tracePt t="3770" x="2074863" y="2974975"/>
          <p14:tracePt t="3786" x="3136900" y="2811463"/>
          <p14:tracePt t="3803" x="4200525" y="2692400"/>
          <p14:tracePt t="3819" x="5014913" y="2579688"/>
          <p14:tracePt t="3837" x="5468938" y="2486025"/>
          <p14:tracePt t="3853" x="5700713" y="2425700"/>
          <p14:tracePt t="3869" x="5889625" y="2349500"/>
          <p14:tracePt t="3886" x="6094413" y="2263775"/>
          <p14:tracePt t="3904" x="6411913" y="2125663"/>
          <p14:tracePt t="3920" x="6540500" y="2065338"/>
          <p14:tracePt t="3937" x="6565900" y="2039938"/>
          <p14:tracePt t="3953" x="6575425" y="2022475"/>
          <p14:tracePt t="3970" x="6592888" y="2014538"/>
          <p14:tracePt t="3987" x="6608763" y="2006600"/>
          <p14:tracePt t="4003" x="6643688" y="1979613"/>
          <p14:tracePt t="4020" x="6678613" y="1954213"/>
          <p14:tracePt t="4037" x="6704013" y="1936750"/>
          <p14:tracePt t="4054" x="6729413" y="1920875"/>
          <p14:tracePt t="4070" x="6754813" y="1911350"/>
          <p14:tracePt t="4072" x="6772275" y="1903413"/>
          <p14:tracePt t="4087" x="6789738" y="1893888"/>
          <p14:tracePt t="4104" x="6865938" y="1843088"/>
          <p14:tracePt t="4120" x="6918325" y="1808163"/>
          <p14:tracePt t="4137" x="6935788" y="1774825"/>
          <p14:tracePt t="4154" x="6935788" y="1749425"/>
          <p14:tracePt t="4171" x="6935788" y="1731963"/>
          <p14:tracePt t="4187" x="6935788" y="1714500"/>
          <p14:tracePt t="4204" x="6935788" y="1697038"/>
          <p14:tracePt t="4220" x="6935788" y="1679575"/>
          <p14:tracePt t="4239" x="6943725" y="1663700"/>
          <p14:tracePt t="4254" x="6943725" y="1636713"/>
          <p14:tracePt t="4270" x="6943725" y="1620838"/>
          <p14:tracePt t="4287" x="6943725" y="1611313"/>
          <p14:tracePt t="4305" x="6935788" y="1611313"/>
          <p14:tracePt t="4321" x="6926263" y="1603375"/>
          <p14:tracePt t="4338" x="6908800" y="1603375"/>
          <p14:tracePt t="4354" x="6900863" y="1593850"/>
          <p14:tracePt t="4371" x="6892925" y="1593850"/>
          <p14:tracePt t="4388" x="6875463" y="1593850"/>
          <p14:tracePt t="4404" x="6858000" y="1593850"/>
          <p14:tracePt t="4421" x="6823075" y="1593850"/>
          <p14:tracePt t="4438" x="6789738" y="1593850"/>
          <p14:tracePt t="4454" x="6746875" y="1593850"/>
          <p14:tracePt t="4471" x="6626225" y="1611313"/>
          <p14:tracePt t="4488" x="6540500" y="1628775"/>
          <p14:tracePt t="4505" x="6454775" y="1636713"/>
          <p14:tracePt t="4521" x="6386513" y="1636713"/>
          <p14:tracePt t="4538" x="6335713" y="1636713"/>
          <p14:tracePt t="4555" x="6318250" y="1636713"/>
          <p14:tracePt t="4572" x="6300788" y="1646238"/>
          <p14:tracePt t="4617" x="6292850" y="1646238"/>
          <p14:tracePt t="4648" x="6292850" y="1654175"/>
          <p14:tracePt t="4664" x="6283325" y="1654175"/>
          <p14:tracePt t="4688" x="6275388" y="1654175"/>
          <p14:tracePt t="5112" x="6283325" y="1654175"/>
          <p14:tracePt t="5120" x="6283325" y="1663700"/>
          <p14:tracePt t="5128" x="6275388" y="1679575"/>
          <p14:tracePt t="5139" x="6265863" y="1706563"/>
          <p14:tracePt t="5156" x="6240463" y="1774825"/>
          <p14:tracePt t="5173" x="6197600" y="1860550"/>
          <p14:tracePt t="5190" x="6137275" y="1989138"/>
          <p14:tracePt t="5206" x="6043613" y="2151063"/>
          <p14:tracePt t="5223" x="5915025" y="2382838"/>
          <p14:tracePt t="5240" x="5632450" y="2803525"/>
          <p14:tracePt t="5257" x="5435600" y="3103563"/>
          <p14:tracePt t="5273" x="5254625" y="3403600"/>
          <p14:tracePt t="5289" x="5092700" y="3694113"/>
          <p14:tracePt t="5307" x="4937125" y="3943350"/>
          <p14:tracePt t="5324" x="4835525" y="4140200"/>
          <p14:tracePt t="5340" x="4775200" y="4294188"/>
          <p14:tracePt t="5356" x="4722813" y="4422775"/>
          <p14:tracePt t="5373" x="4672013" y="4535488"/>
          <p14:tracePt t="5390" x="4611688" y="4621213"/>
          <p14:tracePt t="5406" x="4586288" y="4664075"/>
          <p14:tracePt t="5423" x="4578350" y="4672013"/>
          <p14:tracePt t="5480" x="4568825" y="4672013"/>
          <p14:tracePt t="5488" x="4568825" y="4664075"/>
          <p14:tracePt t="5496" x="4568825" y="4654550"/>
          <p14:tracePt t="5507" x="4560888" y="4637088"/>
          <p14:tracePt t="5524" x="4551363" y="4586288"/>
          <p14:tracePt t="5540" x="4543425" y="4525963"/>
          <p14:tracePt t="5557" x="4525963" y="4449763"/>
          <p14:tracePt t="5574" x="4508500" y="4364038"/>
          <p14:tracePt t="5591" x="4492625" y="4278313"/>
          <p14:tracePt t="5607" x="4475163" y="4208463"/>
          <p14:tracePt t="5624" x="4475163" y="4122738"/>
          <p14:tracePt t="5640" x="4475163" y="4071938"/>
          <p14:tracePt t="5658" x="4492625" y="4021138"/>
          <p14:tracePt t="5674" x="4518025" y="3994150"/>
          <p14:tracePt t="5691" x="4525963" y="3960813"/>
          <p14:tracePt t="5707" x="4543425" y="3943350"/>
          <p14:tracePt t="5725" x="4551363" y="3925888"/>
          <p14:tracePt t="5741" x="4560888" y="3908425"/>
          <p14:tracePt t="5757" x="4568825" y="3892550"/>
          <p14:tracePt t="5774" x="4578350" y="3875088"/>
          <p14:tracePt t="5791" x="4586288" y="3857625"/>
          <p14:tracePt t="5807" x="4594225" y="3840163"/>
          <p14:tracePt t="5824" x="4611688" y="3832225"/>
          <p14:tracePt t="5920" x="4611688" y="3849688"/>
          <p14:tracePt t="5929" x="4611688" y="3857625"/>
          <p14:tracePt t="5942" x="4611688" y="3875088"/>
          <p14:tracePt t="5958" x="4611688" y="3900488"/>
          <p14:tracePt t="5974" x="4611688" y="3943350"/>
          <p14:tracePt t="5991" x="4603750" y="3978275"/>
          <p14:tracePt t="6009" x="4578350" y="4029075"/>
          <p14:tracePt t="6025" x="4560888" y="4071938"/>
          <p14:tracePt t="6041" x="4543425" y="4122738"/>
          <p14:tracePt t="6058" x="4518025" y="4200525"/>
          <p14:tracePt t="6075" x="4465638" y="4303713"/>
          <p14:tracePt t="6091" x="4406900" y="4414838"/>
          <p14:tracePt t="6108" x="4346575" y="4518025"/>
          <p14:tracePt t="6125" x="4294188" y="4603750"/>
          <p14:tracePt t="6142" x="4260850" y="4654550"/>
          <p14:tracePt t="6158" x="4235450" y="4714875"/>
          <p14:tracePt t="6175" x="4200525" y="4783138"/>
          <p14:tracePt t="6191" x="4183063" y="4843463"/>
          <p14:tracePt t="6209" x="4122738" y="4997450"/>
          <p14:tracePt t="6225" x="4079875" y="5083175"/>
          <p14:tracePt t="6242" x="4046538" y="5178425"/>
          <p14:tracePt t="6258" x="3994150" y="5272088"/>
          <p14:tracePt t="6276" x="3960813" y="5375275"/>
          <p14:tracePt t="6292" x="3917950" y="5478463"/>
          <p14:tracePt t="6308" x="3883025" y="5554663"/>
          <p14:tracePt t="6325" x="3857625" y="5597525"/>
          <p14:tracePt t="6343" x="3840163" y="5632450"/>
          <p14:tracePt t="6359" x="3822700" y="5665788"/>
          <p14:tracePt t="6375" x="3806825" y="5708650"/>
          <p14:tracePt t="6392" x="3779838" y="5768975"/>
          <p14:tracePt t="6409" x="3771900" y="5821363"/>
          <p14:tracePt t="6426" x="3754438" y="5829300"/>
          <p14:tracePt t="6442" x="3754438" y="5846763"/>
          <p14:tracePt t="6459" x="3746500" y="5854700"/>
          <p14:tracePt t="6476" x="3746500" y="5864225"/>
          <p14:tracePt t="6492" x="3746500" y="5872163"/>
          <p14:tracePt t="6553" x="3746500" y="5864225"/>
          <p14:tracePt t="6576" x="3746500" y="5854700"/>
          <p14:tracePt t="6592" x="3746500" y="5846763"/>
          <p14:tracePt t="6608" x="3754438" y="5837238"/>
          <p14:tracePt t="6617" x="3763963" y="5829300"/>
          <p14:tracePt t="6627" x="3763963" y="5821363"/>
          <p14:tracePt t="6642" x="3763963" y="5803900"/>
          <p14:tracePt t="6659" x="3763963" y="5786438"/>
          <p14:tracePt t="6676" x="3763963" y="5751513"/>
          <p14:tracePt t="6694" x="3763963" y="5700713"/>
          <p14:tracePt t="6710" x="3763963" y="5640388"/>
          <p14:tracePt t="6726" x="3771900" y="5572125"/>
          <p14:tracePt t="6743" x="3806825" y="5494338"/>
          <p14:tracePt t="6760" x="3865563" y="5392738"/>
          <p14:tracePt t="6776" x="3908425" y="5340350"/>
          <p14:tracePt t="6793" x="3951288" y="5264150"/>
          <p14:tracePt t="6810" x="3994150" y="5186363"/>
          <p14:tracePt t="6827" x="4046538" y="5057775"/>
          <p14:tracePt t="6843" x="4122738" y="4868863"/>
          <p14:tracePt t="6859" x="4192588" y="4664075"/>
          <p14:tracePt t="6876" x="4225925" y="4492625"/>
          <p14:tracePt t="6894" x="4251325" y="4354513"/>
          <p14:tracePt t="6910" x="4278313" y="4217988"/>
          <p14:tracePt t="6926" x="4311650" y="4122738"/>
          <p14:tracePt t="6943" x="4354513" y="4021138"/>
          <p14:tracePt t="6961" x="4406900" y="3925888"/>
          <p14:tracePt t="6977" x="4422775" y="3875088"/>
          <p14:tracePt t="6994" x="4432300" y="3840163"/>
          <p14:tracePt t="7010" x="4440238" y="3806825"/>
          <p14:tracePt t="7027" x="4449763" y="3789363"/>
          <p14:tracePt t="7043" x="4457700" y="3763963"/>
          <p14:tracePt t="7060" x="4475163" y="3736975"/>
          <p14:tracePt t="7077" x="4483100" y="3711575"/>
          <p14:tracePt t="7094" x="4483100" y="3686175"/>
          <p14:tracePt t="7111" x="4492625" y="3660775"/>
          <p14:tracePt t="7127" x="4500563" y="3625850"/>
          <p14:tracePt t="7144" x="4535488" y="3575050"/>
          <p14:tracePt t="7161" x="4603750" y="3489325"/>
          <p14:tracePt t="7177" x="4646613" y="3454400"/>
          <p14:tracePt t="7194" x="4664075" y="3429000"/>
          <p14:tracePt t="7210" x="4689475" y="3411538"/>
          <p14:tracePt t="7228" x="4714875" y="3394075"/>
          <p14:tracePt t="7245" x="4722813" y="3386138"/>
          <p14:tracePt t="7260" x="4732338" y="3378200"/>
          <p14:tracePt t="7277" x="4740275" y="3378200"/>
          <p14:tracePt t="7537" x="4740275" y="3386138"/>
          <p14:tracePt t="7601" x="4740275" y="3394075"/>
          <p14:tracePt t="7721" x="4732338" y="3394075"/>
          <p14:tracePt t="7737" x="4732338" y="3403600"/>
          <p14:tracePt t="7753" x="4732338" y="3411538"/>
          <p14:tracePt t="7769" x="4722813" y="3411538"/>
          <p14:tracePt t="7777" x="4714875" y="3421063"/>
          <p14:tracePt t="7801" x="4706938" y="3429000"/>
          <p14:tracePt t="7833" x="4697413" y="3436938"/>
          <p14:tracePt t="7841" x="4697413" y="3446463"/>
          <p14:tracePt t="7857" x="4689475" y="3446463"/>
          <p14:tracePt t="7873" x="4689475" y="3454400"/>
          <p14:tracePt t="8009" x="4679950" y="3454400"/>
          <p14:tracePt t="8017" x="4679950" y="3463925"/>
          <p14:tracePt t="8033" x="4679950" y="3471863"/>
          <p14:tracePt t="8045" x="4679950" y="3479800"/>
          <p14:tracePt t="8065" x="4679950" y="3489325"/>
          <p14:tracePt t="8081" x="4679950" y="3497263"/>
          <p14:tracePt t="8096" x="4672013" y="3497263"/>
          <p14:tracePt t="8113" x="4664075" y="3532188"/>
          <p14:tracePt t="8129" x="4654550" y="3565525"/>
          <p14:tracePt t="8147" x="4637088" y="3600450"/>
          <p14:tracePt t="8163" x="4629150" y="3643313"/>
          <p14:tracePt t="8179" x="4611688" y="3668713"/>
          <p14:tracePt t="8196" x="4586288" y="3721100"/>
          <p14:tracePt t="8213" x="4568825" y="3779838"/>
          <p14:tracePt t="8230" x="4525963" y="3865563"/>
          <p14:tracePt t="8246" x="4475163" y="3994150"/>
          <p14:tracePt t="8263" x="4406900" y="4157663"/>
          <p14:tracePt t="8280" x="4311650" y="4397375"/>
          <p14:tracePt t="8296" x="4278313" y="4465638"/>
          <p14:tracePt t="8313" x="4175125" y="4664075"/>
          <p14:tracePt t="8330" x="4097338" y="4800600"/>
          <p14:tracePt t="8347" x="4037013" y="4903788"/>
          <p14:tracePt t="8363" x="3986213" y="4997450"/>
          <p14:tracePt t="8380" x="3943350" y="5075238"/>
          <p14:tracePt t="8397" x="3900488" y="5151438"/>
          <p14:tracePt t="8414" x="3857625" y="5221288"/>
          <p14:tracePt t="8430" x="3832225" y="5272088"/>
          <p14:tracePt t="8446" x="3806825" y="5307013"/>
          <p14:tracePt t="8463" x="3789363" y="5349875"/>
          <p14:tracePt t="8481" x="3763963" y="5408613"/>
          <p14:tracePt t="8497" x="3736975" y="5451475"/>
          <p14:tracePt t="8514" x="3721100" y="5486400"/>
          <p14:tracePt t="8531" x="3694113" y="5537200"/>
          <p14:tracePt t="8547" x="3678238" y="5597525"/>
          <p14:tracePt t="8563" x="3643313" y="5692775"/>
          <p14:tracePt t="8580" x="3608388" y="5778500"/>
          <p14:tracePt t="8597" x="3582988" y="5846763"/>
          <p14:tracePt t="8615" x="3565525" y="5872163"/>
          <p14:tracePt t="8630" x="3557588" y="5880100"/>
          <p14:tracePt t="8664" x="3565525" y="5880100"/>
          <p14:tracePt t="8681" x="3582988" y="5864225"/>
          <p14:tracePt t="8698" x="3617913" y="5846763"/>
          <p14:tracePt t="8714" x="3643313" y="5821363"/>
          <p14:tracePt t="8730" x="3703638" y="5803900"/>
          <p14:tracePt t="8748" x="3746500" y="5778500"/>
          <p14:tracePt t="8764" x="3806825" y="5751513"/>
          <p14:tracePt t="8781" x="3849688" y="5735638"/>
          <p14:tracePt t="8798" x="3892550" y="5718175"/>
          <p14:tracePt t="8815" x="3968750" y="5700713"/>
          <p14:tracePt t="8831" x="4089400" y="5692775"/>
          <p14:tracePt t="8847" x="4260850" y="5692775"/>
          <p14:tracePt t="8864" x="4457700" y="5692775"/>
          <p14:tracePt t="8882" x="4749800" y="5692775"/>
          <p14:tracePt t="8898" x="4937125" y="5675313"/>
          <p14:tracePt t="8914" x="5143500" y="5649913"/>
          <p14:tracePt t="8931" x="5307013" y="5649913"/>
          <p14:tracePt t="8949" x="5426075" y="5649913"/>
          <p14:tracePt t="8964" x="5503863" y="5649913"/>
          <p14:tracePt t="8981" x="5589588" y="5649913"/>
          <p14:tracePt t="8998" x="5675313" y="5640388"/>
          <p14:tracePt t="9016" x="5743575" y="5622925"/>
          <p14:tracePt t="9031" x="5829300" y="5607050"/>
          <p14:tracePt t="9048" x="5880100" y="5597525"/>
          <p14:tracePt t="9065" x="5922963" y="5580063"/>
          <p14:tracePt t="9082" x="5940425" y="5580063"/>
          <p14:tracePt t="9098" x="5940425" y="5572125"/>
          <p14:tracePt t="9115" x="5949950" y="5564188"/>
          <p14:tracePt t="9161" x="5949950" y="5554663"/>
          <p14:tracePt t="9233" x="5949950" y="5546725"/>
          <p14:tracePt t="9345" x="5940425" y="5546725"/>
          <p14:tracePt t="9361" x="5932488" y="5546725"/>
          <p14:tracePt t="9489" x="5922963" y="5546725"/>
          <p14:tracePt t="9521" x="5915025" y="5546725"/>
          <p14:tracePt t="9809" x="5907088" y="5546725"/>
          <p14:tracePt t="9817" x="5897563" y="5546725"/>
          <p14:tracePt t="9841" x="5889625" y="5546725"/>
          <p14:tracePt t="9849" x="5889625" y="5537200"/>
          <p14:tracePt t="9858" x="5872163" y="5529263"/>
          <p14:tracePt t="9873" x="5864225" y="5529263"/>
          <p14:tracePt t="9884" x="5864225" y="5521325"/>
          <p14:tracePt t="9900" x="5854700" y="5521325"/>
          <p14:tracePt t="9916" x="5846763" y="5511800"/>
          <p14:tracePt t="9933" x="5837238" y="5511800"/>
          <p14:tracePt t="11986" x="5846763" y="5511800"/>
          <p14:tracePt t="12026" x="5854700" y="5511800"/>
          <p14:tracePt t="12570" x="5854700" y="5503863"/>
          <p14:tracePt t="12626" x="5854700" y="5494338"/>
          <p14:tracePt t="12818" x="5854700" y="5486400"/>
          <p14:tracePt t="12914" x="5846763" y="5486400"/>
          <p14:tracePt t="12922" x="5837238" y="5486400"/>
          <p14:tracePt t="12930" x="5829300" y="5486400"/>
          <p14:tracePt t="12939" x="5803900" y="5486400"/>
          <p14:tracePt t="12956" x="5778500" y="5494338"/>
          <p14:tracePt t="12972" x="5761038" y="5486400"/>
          <p14:tracePt t="12990" x="5751513" y="5451475"/>
          <p14:tracePt t="13006" x="5726113" y="5392738"/>
          <p14:tracePt t="13023" x="5640388" y="5297488"/>
          <p14:tracePt t="13039" x="5546725" y="5229225"/>
          <p14:tracePt t="13056" x="5486400" y="5194300"/>
          <p14:tracePt t="13073" x="5418138" y="5135563"/>
          <p14:tracePt t="13074" x="5375275" y="5092700"/>
          <p14:tracePt t="13090" x="5289550" y="4964113"/>
          <p14:tracePt t="13106" x="5237163" y="4843463"/>
          <p14:tracePt t="13123" x="5211763" y="4714875"/>
          <p14:tracePt t="13140" x="5186363" y="4551363"/>
          <p14:tracePt t="13156" x="5143500" y="4379913"/>
          <p14:tracePt t="13173" x="5100638" y="4200525"/>
          <p14:tracePt t="13190" x="5075238" y="4037013"/>
          <p14:tracePt t="13206" x="5040313" y="3875088"/>
          <p14:tracePt t="13223" x="5022850" y="3711575"/>
          <p14:tracePt t="13240" x="4997450" y="3592513"/>
          <p14:tracePt t="13257" x="4989513" y="3506788"/>
          <p14:tracePt t="13273" x="4979988" y="3446463"/>
          <p14:tracePt t="13290" x="4979988" y="3378200"/>
          <p14:tracePt t="13307" x="4989513" y="3325813"/>
          <p14:tracePt t="13324" x="4997450" y="3275013"/>
          <p14:tracePt t="13340" x="5006975" y="3249613"/>
          <p14:tracePt t="13357" x="5006975" y="3222625"/>
          <p14:tracePt t="13373" x="5006975" y="3214688"/>
          <p14:tracePt t="13390" x="4997450" y="3179763"/>
          <p14:tracePt t="13407" x="4979988" y="3146425"/>
          <p14:tracePt t="13423" x="4972050" y="3121025"/>
          <p14:tracePt t="13440" x="4964113" y="3094038"/>
          <p14:tracePt t="13457" x="4964113" y="3078163"/>
          <p14:tracePt t="13474" x="4964113" y="3060700"/>
          <p14:tracePt t="13507" x="4954588" y="3060700"/>
          <p14:tracePt t="13524" x="4954588" y="3068638"/>
          <p14:tracePt t="13540" x="4946650" y="3094038"/>
          <p14:tracePt t="13557" x="4937125" y="3163888"/>
          <p14:tracePt t="13574" x="4911725" y="3275013"/>
          <p14:tracePt t="13590" x="4886325" y="3368675"/>
          <p14:tracePt t="13607" x="4868863" y="3471863"/>
          <p14:tracePt t="13624" x="4835525" y="3565525"/>
          <p14:tracePt t="13640" x="4783138" y="3678238"/>
          <p14:tracePt t="13658" x="4689475" y="3900488"/>
          <p14:tracePt t="13674" x="4603750" y="4046538"/>
          <p14:tracePt t="13690" x="4525963" y="4175125"/>
          <p14:tracePt t="13707" x="4440238" y="4303713"/>
          <p14:tracePt t="13724" x="4371975" y="4432300"/>
          <p14:tracePt t="13741" x="4311650" y="4525963"/>
          <p14:tracePt t="13757" x="4251325" y="4629150"/>
          <p14:tracePt t="13774" x="4200525" y="4722813"/>
          <p14:tracePt t="13791" x="4157663" y="4800600"/>
          <p14:tracePt t="13807" x="4106863" y="4894263"/>
          <p14:tracePt t="13824" x="4046538" y="5006975"/>
          <p14:tracePt t="13841" x="3994150" y="5100638"/>
          <p14:tracePt t="13858" x="3917950" y="5229225"/>
          <p14:tracePt t="13874" x="3875088" y="5314950"/>
          <p14:tracePt t="13891" x="3822700" y="5408613"/>
          <p14:tracePt t="13907" x="3763963" y="5503863"/>
          <p14:tracePt t="13924" x="3721100" y="5580063"/>
          <p14:tracePt t="13941" x="3678238" y="5640388"/>
          <p14:tracePt t="13958" x="3660775" y="5665788"/>
          <p14:tracePt t="13974" x="3651250" y="5683250"/>
          <p14:tracePt t="13991" x="3643313" y="5692775"/>
          <p14:tracePt t="14008" x="3643313" y="5700713"/>
          <p14:tracePt t="14058" x="3643313" y="5692775"/>
          <p14:tracePt t="14138" x="3643313" y="5683250"/>
          <p14:tracePt t="14162" x="3651250" y="5683250"/>
          <p14:tracePt t="14170" x="3660775" y="5675313"/>
          <p14:tracePt t="14186" x="3668713" y="5675313"/>
          <p14:tracePt t="14194" x="3686175" y="5675313"/>
          <p14:tracePt t="14210" x="3754438" y="5665788"/>
          <p14:tracePt t="14226" x="3908425" y="5657850"/>
          <p14:tracePt t="14243" x="4140200" y="5657850"/>
          <p14:tracePt t="14260" x="4379913" y="5657850"/>
          <p14:tracePt t="14277" x="4611688" y="5657850"/>
          <p14:tracePt t="14293" x="4843463" y="5657850"/>
          <p14:tracePt t="14310" x="5108575" y="5657850"/>
          <p14:tracePt t="14326" x="5349875" y="5657850"/>
          <p14:tracePt t="14344" x="5503863" y="5657850"/>
          <p14:tracePt t="14360" x="5589588" y="5657850"/>
          <p14:tracePt t="14377" x="5607050" y="5657850"/>
          <p14:tracePt t="14393" x="5614988" y="5657850"/>
          <p14:tracePt t="14451" x="5622925" y="5657850"/>
          <p14:tracePt t="14835" x="5632450" y="5657850"/>
          <p14:tracePt t="14843" x="5632450" y="5649913"/>
          <p14:tracePt t="14859" x="5632450" y="5640388"/>
          <p14:tracePt t="14867" x="5632450" y="5632450"/>
          <p14:tracePt t="14882" x="5640388" y="5622925"/>
          <p14:tracePt t="14899" x="5640388" y="5614988"/>
          <p14:tracePt t="14915" x="5640388" y="5607050"/>
          <p14:tracePt t="14928" x="5640388" y="5597525"/>
          <p14:tracePt t="14945" x="5640388" y="5589588"/>
          <p14:tracePt t="14961" x="5640388" y="5580063"/>
          <p14:tracePt t="14979" x="5640388" y="5572125"/>
          <p14:tracePt t="14995" x="5640388" y="5546725"/>
          <p14:tracePt t="15012" x="5640388" y="5521325"/>
          <p14:tracePt t="15028" x="5640388" y="5503863"/>
          <p14:tracePt t="15046" x="5632450" y="5468938"/>
          <p14:tracePt t="15061" x="5632450" y="5451475"/>
          <p14:tracePt t="15078" x="5622925" y="5443538"/>
          <p14:tracePt t="15095" x="5622925" y="5426075"/>
          <p14:tracePt t="15111" x="5607050" y="5426075"/>
          <p14:tracePt t="15128" x="5607050" y="5408613"/>
          <p14:tracePt t="15144" x="5597525" y="5408613"/>
          <p14:tracePt t="15161" x="5597525" y="5400675"/>
          <p14:tracePt t="15177" x="5589588" y="5400675"/>
          <p14:tracePt t="15195" x="5580063" y="5392738"/>
          <p14:tracePt t="15330" x="5580063" y="5383213"/>
          <p14:tracePt t="17315" x="5572125" y="5383213"/>
          <p14:tracePt t="17356" x="5564188" y="5383213"/>
          <p14:tracePt t="17379" x="5554663" y="5383213"/>
          <p14:tracePt t="17395" x="5546725" y="5383213"/>
          <p14:tracePt t="17403" x="5546725" y="5392738"/>
          <p14:tracePt t="17417" x="5537200" y="5392738"/>
          <p14:tracePt t="17433" x="5537200" y="5400675"/>
          <p14:tracePt t="17451" x="5521325" y="5408613"/>
          <p14:tracePt t="17468" x="5511800" y="5418138"/>
          <p14:tracePt t="17484" x="5503863" y="5426075"/>
          <p14:tracePt t="17500" x="5503863" y="5435600"/>
          <p14:tracePt t="17571" x="5494338" y="5435600"/>
          <p14:tracePt t="17715" x="5503863" y="5435600"/>
          <p14:tracePt t="17723" x="5511800" y="5435600"/>
          <p14:tracePt t="17739" x="5521325" y="5435600"/>
          <p14:tracePt t="17755" x="5529263" y="5435600"/>
          <p14:tracePt t="17768" x="5537200" y="5435600"/>
          <p14:tracePt t="17785" x="5546725" y="5435600"/>
          <p14:tracePt t="17801" x="5564188" y="5426075"/>
          <p14:tracePt t="17817" x="5572125" y="5426075"/>
          <p14:tracePt t="17834" x="5580063" y="5426075"/>
          <p14:tracePt t="17852" x="5607050" y="5408613"/>
          <p14:tracePt t="17868" x="5632450" y="5392738"/>
          <p14:tracePt t="17885" x="5657850" y="5375275"/>
          <p14:tracePt t="17901" x="5683250" y="5375275"/>
          <p14:tracePt t="17918" x="5700713" y="5365750"/>
          <p14:tracePt t="17934" x="5708650" y="5365750"/>
          <p14:tracePt t="17951" x="5718175" y="5357813"/>
          <p14:tracePt t="17968" x="5718175" y="5340350"/>
          <p14:tracePt t="17985" x="5726113" y="5332413"/>
          <p14:tracePt t="18001" x="5735638" y="5314950"/>
          <p14:tracePt t="18018" x="5761038" y="5254625"/>
          <p14:tracePt t="18035" x="5803900" y="5118100"/>
          <p14:tracePt t="18052" x="5846763" y="5032375"/>
          <p14:tracePt t="18068" x="5872163" y="4929188"/>
          <p14:tracePt t="18085" x="5907088" y="4792663"/>
          <p14:tracePt t="18102" x="5992813" y="4611688"/>
          <p14:tracePt t="18119" x="6137275" y="4379913"/>
          <p14:tracePt t="18135" x="6318250" y="4089400"/>
          <p14:tracePt t="18151" x="6626225" y="3721100"/>
          <p14:tracePt t="18169" x="7064375" y="3275013"/>
          <p14:tracePt t="18186" x="7407275" y="2914650"/>
          <p14:tracePt t="18202" x="7629525" y="2640013"/>
          <p14:tracePt t="18219" x="7783513" y="2408238"/>
          <p14:tracePt t="18236" x="7929563" y="2151063"/>
          <p14:tracePt t="18253" x="8015288" y="2022475"/>
          <p14:tracePt t="18269" x="8075613" y="1920875"/>
          <p14:tracePt t="18285" x="8101013" y="1843088"/>
          <p14:tracePt t="18302" x="8126413" y="1774825"/>
          <p14:tracePt t="18320" x="8135938" y="1722438"/>
          <p14:tracePt t="18335" x="8169275" y="1671638"/>
          <p14:tracePt t="18352" x="8186738" y="1611313"/>
          <p14:tracePt t="18369" x="8212138" y="1550988"/>
          <p14:tracePt t="18387" x="8255000" y="1500188"/>
          <p14:tracePt t="18403" x="8289925" y="1449388"/>
          <p14:tracePt t="18419" x="8315325" y="1379538"/>
          <p14:tracePt t="18436" x="8323263" y="1363663"/>
          <p14:tracePt t="18453" x="8323263" y="1336675"/>
          <p14:tracePt t="18469" x="8323263" y="1328738"/>
          <p14:tracePt t="18531" x="8323263" y="1336675"/>
          <p14:tracePt t="18547" x="8315325" y="1354138"/>
          <p14:tracePt t="18555" x="8307388" y="1379538"/>
          <p14:tracePt t="18568" x="8289925" y="1406525"/>
          <p14:tracePt t="18585" x="8237538" y="1492250"/>
          <p14:tracePt t="18602" x="8178800" y="1593850"/>
          <p14:tracePt t="18618" x="8126413" y="1679575"/>
          <p14:tracePt t="18635" x="8066088" y="1739900"/>
          <p14:tracePt t="18652" x="8040688" y="1765300"/>
          <p14:tracePt t="18669" x="8007350" y="1800225"/>
          <p14:tracePt t="18685" x="7972425" y="1825625"/>
          <p14:tracePt t="18702" x="7921625" y="1851025"/>
          <p14:tracePt t="18718" x="7886700" y="1885950"/>
          <p14:tracePt t="18735" x="7835900" y="1903413"/>
          <p14:tracePt t="18752" x="7800975" y="1920875"/>
          <p14:tracePt t="18769" x="7758113" y="1936750"/>
          <p14:tracePt t="18786" x="7723188" y="1954213"/>
          <p14:tracePt t="18802" x="7689850" y="1971675"/>
          <p14:tracePt t="18819" x="7646988" y="1997075"/>
          <p14:tracePt t="18836" x="7578725" y="2006600"/>
          <p14:tracePt t="18852" x="7543800" y="2006600"/>
          <p14:tracePt t="18869" x="7518400" y="2014538"/>
          <p14:tracePt t="18885" x="7483475" y="2022475"/>
          <p14:tracePt t="18902" x="7450138" y="2022475"/>
          <p14:tracePt t="18919" x="7407275" y="2032000"/>
          <p14:tracePt t="18936" x="7346950" y="2049463"/>
          <p14:tracePt t="18952" x="7294563" y="2049463"/>
          <p14:tracePt t="18969" x="7243763" y="2057400"/>
          <p14:tracePt t="18986" x="7208838" y="2057400"/>
          <p14:tracePt t="19003" x="7165975" y="2057400"/>
          <p14:tracePt t="19020" x="7158038" y="2057400"/>
          <p14:tracePt t="19036" x="7132638" y="2057400"/>
          <p14:tracePt t="19053" x="7107238" y="2057400"/>
          <p14:tracePt t="19070" x="7072313" y="2057400"/>
          <p14:tracePt t="19086" x="7054850" y="2057400"/>
          <p14:tracePt t="19103" x="7037388" y="2057400"/>
          <p14:tracePt t="19119" x="7011988" y="2057400"/>
          <p14:tracePt t="19136" x="6978650" y="2057400"/>
          <p14:tracePt t="19153" x="6935788" y="2057400"/>
          <p14:tracePt t="19169" x="6900863" y="2057400"/>
          <p14:tracePt t="19186" x="6875463" y="2057400"/>
          <p14:tracePt t="19203" x="6840538" y="2057400"/>
          <p14:tracePt t="19220" x="6832600" y="2057400"/>
          <p14:tracePt t="19237" x="6815138" y="2057400"/>
          <p14:tracePt t="19253" x="6807200" y="2057400"/>
          <p14:tracePt t="19270" x="6789738" y="2057400"/>
          <p14:tracePt t="19286" x="6780213" y="2057400"/>
          <p14:tracePt t="19303" x="6764338" y="2057400"/>
          <p14:tracePt t="19320" x="6746875" y="2057400"/>
          <p14:tracePt t="19337" x="6729413" y="2057400"/>
          <p14:tracePt t="19353" x="6686550" y="2057400"/>
          <p14:tracePt t="19370" x="6651625" y="2057400"/>
          <p14:tracePt t="19387" x="6608763" y="2057400"/>
          <p14:tracePt t="19404" x="6550025" y="2057400"/>
          <p14:tracePt t="19420" x="6507163" y="2057400"/>
          <p14:tracePt t="19437" x="6480175" y="2057400"/>
          <p14:tracePt t="19453" x="6446838" y="2057400"/>
          <p14:tracePt t="19470" x="6411913" y="2057400"/>
          <p14:tracePt t="19487" x="6394450" y="2057400"/>
          <p14:tracePt t="19504" x="6386513" y="2057400"/>
          <p14:tracePt t="19520" x="6378575" y="2057400"/>
          <p14:tracePt t="19537" x="6369050" y="2057400"/>
          <p14:tracePt t="19554" x="6361113" y="2057400"/>
          <p14:tracePt t="19570" x="6351588" y="2057400"/>
          <p14:tracePt t="19571" x="6343650" y="2057400"/>
          <p14:tracePt t="19587" x="6343650" y="2049463"/>
          <p14:tracePt t="19604" x="6326188" y="2049463"/>
          <p14:tracePt t="19621" x="6308725" y="2049463"/>
          <p14:tracePt t="19637" x="6283325" y="2039938"/>
          <p14:tracePt t="19654" x="6265863" y="2039938"/>
          <p14:tracePt t="19671" x="6240463" y="2039938"/>
          <p14:tracePt t="19687" x="6223000" y="2039938"/>
          <p14:tracePt t="19704" x="6215063" y="2039938"/>
          <p14:tracePt t="19721" x="6207125" y="2039938"/>
          <p14:tracePt t="19738" x="6189663" y="2039938"/>
          <p14:tracePt t="19771" x="6180138" y="2039938"/>
          <p14:tracePt t="19828" x="6172200" y="2039938"/>
          <p14:tracePt t="19875" x="6164263" y="2039938"/>
          <p14:tracePt t="19907" x="6154738" y="2039938"/>
          <p14:tracePt t="19939" x="6146800" y="2039938"/>
          <p14:tracePt t="19963" x="6137275" y="2039938"/>
          <p14:tracePt t="20011" x="6129338" y="2039938"/>
          <p14:tracePt t="20036" x="6129338" y="2032000"/>
          <p14:tracePt t="20268" x="6121400" y="2032000"/>
          <p14:tracePt t="20308" x="6111875" y="2032000"/>
          <p14:tracePt t="20332" x="6103938" y="2032000"/>
          <p14:tracePt t="20348" x="6094413" y="2032000"/>
          <p14:tracePt t="20356" x="6086475" y="2032000"/>
          <p14:tracePt t="20364" x="6078538" y="2032000"/>
          <p14:tracePt t="20373" x="6069013" y="2032000"/>
          <p14:tracePt t="20390" x="6026150" y="2032000"/>
          <p14:tracePt t="20407" x="5975350" y="2032000"/>
          <p14:tracePt t="20424" x="5922963" y="2032000"/>
          <p14:tracePt t="20440" x="5864225" y="2032000"/>
          <p14:tracePt t="20457" x="5811838" y="2032000"/>
          <p14:tracePt t="20473" x="5778500" y="2032000"/>
          <p14:tracePt t="20491" x="5743575" y="2032000"/>
          <p14:tracePt t="20507" x="5726113" y="2032000"/>
          <p14:tracePt t="20524" x="5692775" y="2032000"/>
          <p14:tracePt t="20540" x="5649913" y="2032000"/>
          <p14:tracePt t="20558" x="5614988" y="2032000"/>
          <p14:tracePt t="20574" x="5572125" y="2032000"/>
          <p14:tracePt t="20590" x="5521325" y="2039938"/>
          <p14:tracePt t="20607" x="5468938" y="2039938"/>
          <p14:tracePt t="20625" x="5418138" y="2039938"/>
          <p14:tracePt t="20640" x="5383213" y="2039938"/>
          <p14:tracePt t="20657" x="5332413" y="2039938"/>
          <p14:tracePt t="20674" x="5297488" y="2039938"/>
          <p14:tracePt t="20692" x="5254625" y="2039938"/>
          <p14:tracePt t="20708" x="5203825" y="2039938"/>
          <p14:tracePt t="20724" x="5160963" y="2039938"/>
          <p14:tracePt t="20741" x="5135563" y="2039938"/>
          <p14:tracePt t="20758" x="5108575" y="2039938"/>
          <p14:tracePt t="20774" x="5092700" y="2039938"/>
          <p14:tracePt t="20792" x="5057775" y="2039938"/>
          <p14:tracePt t="20808" x="5032375" y="2039938"/>
          <p14:tracePt t="20825" x="5014913" y="2039938"/>
          <p14:tracePt t="20841" x="5006975" y="2039938"/>
          <p14:tracePt t="20858" x="4989513" y="2039938"/>
          <p14:tracePt t="20874" x="4972050" y="2039938"/>
          <p14:tracePt t="20892" x="4937125" y="2039938"/>
          <p14:tracePt t="20908" x="4903788" y="2039938"/>
          <p14:tracePt t="20925" x="4878388" y="2039938"/>
          <p14:tracePt t="20941" x="4851400" y="2039938"/>
          <p14:tracePt t="20959" x="4843463" y="2039938"/>
          <p14:tracePt t="20975" x="4826000" y="2039938"/>
          <p14:tracePt t="20991" x="4800600" y="2039938"/>
          <p14:tracePt t="21008" x="4783138" y="2039938"/>
          <p14:tracePt t="21026" x="4757738" y="2039938"/>
          <p14:tracePt t="21041" x="4740275" y="2039938"/>
          <p14:tracePt t="21058" x="4714875" y="2039938"/>
          <p14:tracePt t="21075" x="4689475" y="2039938"/>
          <p14:tracePt t="21076" x="4672013" y="2039938"/>
          <p14:tracePt t="21093" x="4646613" y="2039938"/>
          <p14:tracePt t="21108" x="4611688" y="2039938"/>
          <p14:tracePt t="21125" x="4568825" y="2039938"/>
          <p14:tracePt t="21142" x="4543425" y="2039938"/>
          <p14:tracePt t="21159" x="4518025" y="2039938"/>
          <p14:tracePt t="21175" x="4492625" y="2039938"/>
          <p14:tracePt t="21192" x="4465638" y="2039938"/>
          <p14:tracePt t="21208" x="4457700" y="2039938"/>
          <p14:tracePt t="21226" x="4432300" y="2039938"/>
          <p14:tracePt t="21242" x="4414838" y="2039938"/>
          <p14:tracePt t="21259" x="4397375" y="2039938"/>
          <p14:tracePt t="21276" x="4364038" y="2039938"/>
          <p14:tracePt t="21293" x="4337050" y="2039938"/>
          <p14:tracePt t="21309" x="4329113" y="2039938"/>
          <p14:tracePt t="21326" x="4321175" y="2039938"/>
          <p14:tracePt t="21342" x="4303713" y="2039938"/>
          <p14:tracePt t="21360" x="4294188" y="2039938"/>
          <p14:tracePt t="21375" x="4278313" y="2039938"/>
          <p14:tracePt t="21392" x="4268788" y="2039938"/>
          <p14:tracePt t="21409" x="4251325" y="2039938"/>
          <p14:tracePt t="21426" x="4243388" y="2039938"/>
          <p14:tracePt t="21442" x="4235450" y="2039938"/>
          <p14:tracePt t="21459" x="4217988" y="2039938"/>
          <p14:tracePt t="21493" x="4208463" y="2039938"/>
          <p14:tracePt t="21509" x="4200525" y="2039938"/>
          <p14:tracePt t="21526" x="4183063" y="2039938"/>
          <p14:tracePt t="21543" x="4175125" y="2039938"/>
          <p14:tracePt t="21560" x="4165600" y="2039938"/>
          <p14:tracePt t="21576" x="4157663" y="2039938"/>
          <p14:tracePt t="21593" x="4149725" y="2039938"/>
          <p14:tracePt t="21609" x="4132263" y="2039938"/>
          <p14:tracePt t="21627" x="4114800" y="2039938"/>
          <p14:tracePt t="21643" x="4089400" y="2039938"/>
          <p14:tracePt t="21659" x="4071938" y="2039938"/>
          <p14:tracePt t="21676" x="4054475" y="2039938"/>
          <p14:tracePt t="21694" x="4046538" y="2039938"/>
          <p14:tracePt t="21710" x="4037013" y="2032000"/>
          <p14:tracePt t="21727" x="4029075" y="2032000"/>
          <p14:tracePt t="21760" x="4021138" y="2032000"/>
          <p14:tracePt t="21812" x="4011613" y="2032000"/>
          <p14:tracePt t="21820" x="4011613" y="2022475"/>
          <p14:tracePt t="21844" x="4003675" y="2022475"/>
          <p14:tracePt t="21860" x="3986213" y="2014538"/>
          <p14:tracePt t="21868" x="3978275" y="2006600"/>
          <p14:tracePt t="21877" x="3960813" y="2006600"/>
          <p14:tracePt t="21894" x="3935413" y="2006600"/>
          <p14:tracePt t="21910" x="3917950" y="2006600"/>
          <p14:tracePt t="21927" x="3900488" y="2006600"/>
          <p14:tracePt t="21943" x="3883025" y="2006600"/>
          <p14:tracePt t="21961" x="3865563" y="2006600"/>
          <p14:tracePt t="21977" x="3849688" y="2006600"/>
          <p14:tracePt t="21994" x="3822700" y="2006600"/>
          <p14:tracePt t="22010" x="3806825" y="1997075"/>
          <p14:tracePt t="22028" x="3789363" y="1989138"/>
          <p14:tracePt t="22044" x="3779838" y="1989138"/>
          <p14:tracePt t="22068" x="3771900" y="1989138"/>
          <p14:tracePt t="22084" x="3763963" y="1989138"/>
          <p14:tracePt t="22220" x="3754438" y="1989138"/>
          <p14:tracePt t="22533" x="3754438" y="1997075"/>
          <p14:tracePt t="22548" x="3754438" y="2014538"/>
          <p14:tracePt t="22556" x="3754438" y="2039938"/>
          <p14:tracePt t="22565" x="3754438" y="2057400"/>
          <p14:tracePt t="22578" x="3754438" y="2092325"/>
          <p14:tracePt t="22595" x="3763963" y="2211388"/>
          <p14:tracePt t="22613" x="3779838" y="2546350"/>
          <p14:tracePt t="22629" x="3779838" y="2803525"/>
          <p14:tracePt t="22645" x="3779838" y="3111500"/>
          <p14:tracePt t="22662" x="3789363" y="3368675"/>
          <p14:tracePt t="22680" x="3789363" y="3592513"/>
          <p14:tracePt t="22695" x="3789363" y="3763963"/>
          <p14:tracePt t="22712" x="3789363" y="3925888"/>
          <p14:tracePt t="22728" x="3789363" y="4046538"/>
          <p14:tracePt t="22746" x="3789363" y="4114800"/>
          <p14:tracePt t="22762" x="3789363" y="4165600"/>
          <p14:tracePt t="22778" x="3789363" y="4208463"/>
          <p14:tracePt t="22796" x="3797300" y="4278313"/>
          <p14:tracePt t="22813" x="3814763" y="4346575"/>
          <p14:tracePt t="22829" x="3832225" y="4440238"/>
          <p14:tracePt t="22846" x="3849688" y="4551363"/>
          <p14:tracePt t="22862" x="3849688" y="4654550"/>
          <p14:tracePt t="22880" x="3849688" y="4783138"/>
          <p14:tracePt t="22896" x="3849688" y="4886325"/>
          <p14:tracePt t="22912" x="3849688" y="4954588"/>
          <p14:tracePt t="22929" x="3849688" y="5022850"/>
          <p14:tracePt t="22947" x="3849688" y="5083175"/>
          <p14:tracePt t="22962" x="3849688" y="5100638"/>
          <p14:tracePt t="22996" x="3849688" y="5108575"/>
          <p14:tracePt t="23013" x="3849688" y="5118100"/>
          <p14:tracePt t="23029" x="3849688" y="5135563"/>
          <p14:tracePt t="23046" x="3849688" y="5151438"/>
          <p14:tracePt t="23063" x="3849688" y="5186363"/>
          <p14:tracePt t="23081" x="3840163" y="5229225"/>
          <p14:tracePt t="23096" x="3822700" y="5264150"/>
          <p14:tracePt t="23113" x="3797300" y="5322888"/>
          <p14:tracePt t="23130" x="3771900" y="5383213"/>
          <p14:tracePt t="23147" x="3746500" y="5443538"/>
          <p14:tracePt t="23163" x="3736975" y="5478463"/>
          <p14:tracePt t="23180" x="3736975" y="5494338"/>
          <p14:tracePt t="23196" x="3736975" y="5503863"/>
          <p14:tracePt t="23214" x="3736975" y="5511800"/>
          <p14:tracePt t="23230" x="3736975" y="5521325"/>
          <p14:tracePt t="23253" x="3736975" y="5529263"/>
          <p14:tracePt t="23901" x="3736975" y="5521325"/>
          <p14:tracePt t="23909" x="3736975" y="5503863"/>
          <p14:tracePt t="23917" x="3736975" y="5478463"/>
          <p14:tracePt t="23931" x="3736975" y="5435600"/>
          <p14:tracePt t="23948" x="3736975" y="5332413"/>
          <p14:tracePt t="23965" x="3736975" y="5118100"/>
          <p14:tracePt t="23982" x="3711575" y="4937125"/>
          <p14:tracePt t="23998" x="3668713" y="4740275"/>
          <p14:tracePt t="24015" x="3582988" y="4406900"/>
          <p14:tracePt t="24031" x="3506788" y="4003675"/>
          <p14:tracePt t="24049" x="3429000" y="3592513"/>
          <p14:tracePt t="24065" x="3360738" y="3257550"/>
          <p14:tracePt t="24082" x="3300413" y="2982913"/>
          <p14:tracePt t="24098" x="3222625" y="2778125"/>
          <p14:tracePt t="24116" x="3146425" y="2589213"/>
          <p14:tracePt t="24132" x="3094038" y="2417763"/>
          <p14:tracePt t="24148" x="3008313" y="2228850"/>
          <p14:tracePt t="24165" x="2992438" y="2178050"/>
          <p14:tracePt t="24183" x="2982913" y="2125663"/>
          <p14:tracePt t="24198" x="2949575" y="2074863"/>
          <p14:tracePt t="24215" x="2922588" y="2022475"/>
          <p14:tracePt t="24232" x="2879725" y="1936750"/>
          <p14:tracePt t="24250" x="2846388" y="1885950"/>
          <p14:tracePt t="24265" x="2828925" y="1843088"/>
          <p14:tracePt t="24282" x="2811463" y="1817688"/>
          <p14:tracePt t="24299" x="2803525" y="1800225"/>
          <p14:tracePt t="24316" x="2803525" y="1792288"/>
          <p14:tracePt t="24389" x="2794000" y="1792288"/>
          <p14:tracePt t="24397" x="2786063" y="1792288"/>
          <p14:tracePt t="24429" x="2786063" y="1800225"/>
          <p14:tracePt t="24437" x="2778125" y="1800225"/>
          <p14:tracePt t="24449" x="2778125" y="1825625"/>
          <p14:tracePt t="24466" x="2751138" y="1868488"/>
          <p14:tracePt t="24482" x="2735263" y="1893888"/>
          <p14:tracePt t="24499" x="2700338" y="1920875"/>
          <p14:tracePt t="24516" x="2657475" y="1936750"/>
          <p14:tracePt t="24534" x="2589213" y="1946275"/>
          <p14:tracePt t="24550" x="2536825" y="1946275"/>
          <p14:tracePt t="24566" x="2478088" y="1946275"/>
          <p14:tracePt t="24583" x="2435225" y="1946275"/>
          <p14:tracePt t="24600" x="2408238" y="1946275"/>
          <p14:tracePt t="24616" x="2392363" y="1946275"/>
          <p14:tracePt t="24633" x="2382838" y="1946275"/>
          <p14:tracePt t="24677" x="2374900" y="1946275"/>
          <p14:tracePt t="24829" x="2382838" y="1946275"/>
          <p14:tracePt t="24837" x="2400300" y="1946275"/>
          <p14:tracePt t="24850" x="2425700" y="1946275"/>
          <p14:tracePt t="24867" x="2528888" y="1971675"/>
          <p14:tracePt t="24884" x="2657475" y="1989138"/>
          <p14:tracePt t="24901" x="2854325" y="1997075"/>
          <p14:tracePt t="24917" x="2957513" y="1997075"/>
          <p14:tracePt t="24934" x="3025775" y="1997075"/>
          <p14:tracePt t="24950" x="3078163" y="1997075"/>
          <p14:tracePt t="24968" x="3111500" y="1997075"/>
          <p14:tracePt t="24983" x="3121025" y="1997075"/>
          <p14:tracePt t="25085" x="3111500" y="1997075"/>
          <p14:tracePt t="25093" x="3103563" y="1997075"/>
          <p14:tracePt t="25101" x="3094038" y="1997075"/>
          <p14:tracePt t="25118" x="3043238" y="1963738"/>
          <p14:tracePt t="25134" x="2965450" y="1911350"/>
          <p14:tracePt t="25151" x="2906713" y="1860550"/>
          <p14:tracePt t="25168" x="2854325" y="1808163"/>
          <p14:tracePt t="25184" x="2828925" y="1765300"/>
          <p14:tracePt t="25201" x="2811463" y="1739900"/>
          <p14:tracePt t="25217" x="2803525" y="1714500"/>
          <p14:tracePt t="25236" x="2794000" y="1689100"/>
          <p14:tracePt t="25251" x="2794000" y="1671638"/>
          <p14:tracePt t="25268" x="2794000" y="1646238"/>
          <p14:tracePt t="25284" x="2820988" y="1620838"/>
          <p14:tracePt t="25302" x="2889250" y="1585913"/>
          <p14:tracePt t="25318" x="2965450" y="1560513"/>
          <p14:tracePt t="25335" x="3051175" y="1535113"/>
          <p14:tracePt t="25351" x="3154363" y="1517650"/>
          <p14:tracePt t="25369" x="3232150" y="1517650"/>
          <p14:tracePt t="25385" x="3292475" y="1517650"/>
          <p14:tracePt t="25401" x="3351213" y="1517650"/>
          <p14:tracePt t="25418" x="3403600" y="1535113"/>
          <p14:tracePt t="25435" x="3436938" y="1568450"/>
          <p14:tracePt t="25452" x="3463925" y="1603375"/>
          <p14:tracePt t="25468" x="3489325" y="1646238"/>
          <p14:tracePt t="25485" x="3506788" y="1697038"/>
          <p14:tracePt t="25502" x="3514725" y="1739900"/>
          <p14:tracePt t="25518" x="3514725" y="1765300"/>
          <p14:tracePt t="25535" x="3514725" y="1800225"/>
          <p14:tracePt t="25551" x="3506788" y="1825625"/>
          <p14:tracePt t="25569" x="3479800" y="1860550"/>
          <p14:tracePt t="25585" x="3436938" y="1893888"/>
          <p14:tracePt t="25602" x="3368675" y="1928813"/>
          <p14:tracePt t="25618" x="3292475" y="1971675"/>
          <p14:tracePt t="25636" x="3206750" y="1989138"/>
          <p14:tracePt t="25652" x="3121025" y="2006600"/>
          <p14:tracePt t="25668" x="3025775" y="2014538"/>
          <p14:tracePt t="25685" x="2922588" y="2014538"/>
          <p14:tracePt t="25703" x="2871788" y="1989138"/>
          <p14:tracePt t="25719" x="2828925" y="1946275"/>
          <p14:tracePt t="25735" x="2794000" y="1920875"/>
          <p14:tracePt t="25752" x="2768600" y="1885950"/>
          <p14:tracePt t="25770" x="2760663" y="1851025"/>
          <p14:tracePt t="25786" x="2751138" y="1808163"/>
          <p14:tracePt t="25802" x="2751138" y="1782763"/>
          <p14:tracePt t="25819" x="2751138" y="1749425"/>
          <p14:tracePt t="25836" x="2760663" y="1731963"/>
          <p14:tracePt t="25852" x="2786063" y="1706563"/>
          <p14:tracePt t="25869" x="2863850" y="1663700"/>
          <p14:tracePt t="25886" x="2940050" y="1628775"/>
          <p14:tracePt t="25903" x="3051175" y="1585913"/>
          <p14:tracePt t="25919" x="3179763" y="1568450"/>
          <p14:tracePt t="25936" x="3282950" y="1568450"/>
          <p14:tracePt t="25953" x="3368675" y="1568450"/>
          <p14:tracePt t="25970" x="3436938" y="1568450"/>
          <p14:tracePt t="25986" x="3506788" y="1603375"/>
          <p14:tracePt t="26003" x="3565525" y="1628775"/>
          <p14:tracePt t="26019" x="3592513" y="1671638"/>
          <p14:tracePt t="26037" x="3625850" y="1714500"/>
          <p14:tracePt t="26053" x="3635375" y="1739900"/>
          <p14:tracePt t="26070" x="3635375" y="1774825"/>
          <p14:tracePt t="26086" x="3635375" y="1817688"/>
          <p14:tracePt t="26104" x="3635375" y="1860550"/>
          <p14:tracePt t="26119" x="3635375" y="1911350"/>
          <p14:tracePt t="26136" x="3600450" y="1954213"/>
          <p14:tracePt t="26153" x="3549650" y="2006600"/>
          <p14:tracePt t="26170" x="3471863" y="2049463"/>
          <p14:tracePt t="26187" x="3368675" y="2082800"/>
          <p14:tracePt t="26203" x="3275013" y="2092325"/>
          <p14:tracePt t="26220" x="3179763" y="2100263"/>
          <p14:tracePt t="26238" x="3051175" y="2100263"/>
          <p14:tracePt t="26253" x="2974975" y="2074863"/>
          <p14:tracePt t="26270" x="2897188" y="2032000"/>
          <p14:tracePt t="26287" x="2836863" y="1971675"/>
          <p14:tracePt t="26304" x="2803525" y="1928813"/>
          <p14:tracePt t="26320" x="2778125" y="1878013"/>
          <p14:tracePt t="26337" x="2768600" y="1835150"/>
          <p14:tracePt t="26353" x="2751138" y="1800225"/>
          <p14:tracePt t="26371" x="2751138" y="1774825"/>
          <p14:tracePt t="26387" x="2751138" y="1749425"/>
          <p14:tracePt t="26404" x="2751138" y="1722438"/>
          <p14:tracePt t="26420" x="2778125" y="1697038"/>
          <p14:tracePt t="26438" x="2836863" y="1654175"/>
          <p14:tracePt t="26454" x="2879725" y="1628775"/>
          <p14:tracePt t="26470" x="2940050" y="1611313"/>
          <p14:tracePt t="26487" x="2982913" y="1593850"/>
          <p14:tracePt t="26504" x="3025775" y="1585913"/>
          <p14:tracePt t="26520" x="3068638" y="1585913"/>
          <p14:tracePt t="26537" x="3128963" y="1585913"/>
          <p14:tracePt t="26554" x="3214688" y="1585913"/>
          <p14:tracePt t="26571" x="3300413" y="1603375"/>
          <p14:tracePt t="26588" x="3368675" y="1636713"/>
          <p14:tracePt t="26604" x="3421063" y="1671638"/>
          <p14:tracePt t="26620" x="3436938" y="1697038"/>
          <p14:tracePt t="26638" x="3454400" y="1731963"/>
          <p14:tracePt t="26654" x="3463925" y="1765300"/>
          <p14:tracePt t="26671" x="3463925" y="1792288"/>
          <p14:tracePt t="26687" x="3463925" y="1817688"/>
          <p14:tracePt t="26705" x="3463925" y="1860550"/>
          <p14:tracePt t="26721" x="3446463" y="1885950"/>
          <p14:tracePt t="26738" x="3421063" y="1928813"/>
          <p14:tracePt t="26754" x="3403600" y="1954213"/>
          <p14:tracePt t="26772" x="3368675" y="1979613"/>
          <p14:tracePt t="26788" x="3325813" y="2006600"/>
          <p14:tracePt t="26804" x="3292475" y="2022475"/>
          <p14:tracePt t="26821" x="3257550" y="2032000"/>
          <p14:tracePt t="26839" x="3232150" y="2049463"/>
          <p14:tracePt t="26855" x="3206750" y="2057400"/>
          <p14:tracePt t="26871" x="3179763" y="2065338"/>
          <p14:tracePt t="26888" x="3163888" y="2065338"/>
          <p14:tracePt t="26905" x="3154363" y="2065338"/>
          <p14:tracePt t="26921" x="3146425" y="2065338"/>
          <p14:tracePt t="27694" x="3146425" y="2057400"/>
          <p14:tracePt t="27790" x="3146425" y="2049463"/>
          <p14:tracePt t="28006" x="3146425" y="2039938"/>
          <p14:tracePt t="28118" x="3154363" y="2039938"/>
          <p14:tracePt t="28150" x="3154363" y="2032000"/>
          <p14:tracePt t="28670" x="3154363" y="2022475"/>
          <p14:tracePt t="28678" x="3154363" y="2014538"/>
          <p14:tracePt t="28790" x="3154363" y="2006600"/>
          <p14:tracePt t="28862" x="3154363" y="1997075"/>
          <p14:tracePt t="28886" x="3154363" y="1989138"/>
          <p14:tracePt t="28902" x="3154363" y="1979613"/>
          <p14:tracePt t="28926" x="3146425" y="1979613"/>
          <p14:tracePt t="28934" x="3146425" y="1971675"/>
          <p14:tracePt t="28950" x="3146425" y="1963738"/>
          <p14:tracePt t="28966" x="3136900" y="1963738"/>
          <p14:tracePt t="28982" x="3136900" y="1954213"/>
          <p14:tracePt t="28993" x="3136900" y="1946275"/>
          <p14:tracePt t="29014" x="3136900" y="1936750"/>
          <p14:tracePt t="29030" x="3136900" y="1928813"/>
          <p14:tracePt t="29046" x="3136900" y="1920875"/>
          <p14:tracePt t="29059" x="3128963" y="1920875"/>
          <p14:tracePt t="29246" x="3128963" y="1928813"/>
          <p14:tracePt t="29278" x="3128963" y="1936750"/>
          <p14:tracePt t="29294" x="3136900" y="1936750"/>
          <p14:tracePt t="29302" x="3136900" y="1946275"/>
          <p14:tracePt t="31455" x="3146425" y="1946275"/>
          <p14:tracePt t="31463" x="3154363" y="1946275"/>
          <p14:tracePt t="31487" x="3163888" y="1946275"/>
          <p14:tracePt t="31503" x="3163888" y="1936750"/>
          <p14:tracePt t="31519" x="3163888" y="1928813"/>
          <p14:tracePt t="31783" x="3163888" y="1936750"/>
          <p14:tracePt t="31823" x="3163888" y="1946275"/>
          <p14:tracePt t="31927" x="3154363" y="1946275"/>
          <p14:tracePt t="31935" x="3146425" y="1946275"/>
          <p14:tracePt t="31951" x="3136900" y="1946275"/>
          <p14:tracePt t="31966" x="3128963" y="1946275"/>
          <p14:tracePt t="31983" x="3086100" y="1946275"/>
          <p14:tracePt t="32000" x="3060700" y="1928813"/>
          <p14:tracePt t="32016" x="3025775" y="1928813"/>
          <p14:tracePt t="32033" x="2982913" y="1920875"/>
          <p14:tracePt t="32050" x="2932113" y="1920875"/>
          <p14:tracePt t="32067" x="2889250" y="1920875"/>
          <p14:tracePt t="32083" x="2846388" y="1920875"/>
          <p14:tracePt t="32099" x="2803525" y="1920875"/>
          <p14:tracePt t="32116" x="2760663" y="1920875"/>
          <p14:tracePt t="32133" x="2725738" y="1920875"/>
          <p14:tracePt t="32150" x="2674938" y="1920875"/>
          <p14:tracePt t="32167" x="2460625" y="1920875"/>
          <p14:tracePt t="32183" x="2289175" y="1920875"/>
          <p14:tracePt t="32201" x="2135188" y="1920875"/>
          <p14:tracePt t="32216" x="2014538" y="1920875"/>
          <p14:tracePt t="32233" x="1928813" y="1920875"/>
          <p14:tracePt t="32250" x="1878013" y="1920875"/>
          <p14:tracePt t="32267" x="1860550" y="1920875"/>
          <p14:tracePt t="32283" x="1843088" y="1920875"/>
          <p14:tracePt t="32300" x="1835150" y="1920875"/>
          <p14:tracePt t="32317" x="1825625" y="1920875"/>
          <p14:tracePt t="32334" x="1817688" y="1920875"/>
          <p14:tracePt t="32350" x="1792288" y="1920875"/>
          <p14:tracePt t="32367" x="1749425" y="1920875"/>
          <p14:tracePt t="32383" x="1714500" y="1920875"/>
          <p14:tracePt t="32401" x="1671638" y="1920875"/>
          <p14:tracePt t="32417" x="1628775" y="1920875"/>
          <p14:tracePt t="32433" x="1593850" y="1920875"/>
          <p14:tracePt t="32451" x="1550988" y="1920875"/>
          <p14:tracePt t="32468" x="1508125" y="1928813"/>
          <p14:tracePt t="32484" x="1482725" y="1936750"/>
          <p14:tracePt t="32500" x="1465263" y="1946275"/>
          <p14:tracePt t="32535" x="1465263" y="1954213"/>
          <p14:tracePt t="32551" x="1482725" y="1963738"/>
          <p14:tracePt t="32567" x="1543050" y="2006600"/>
          <p14:tracePt t="32584" x="1628775" y="2057400"/>
          <p14:tracePt t="32601" x="1722438" y="2117725"/>
          <p14:tracePt t="32617" x="1843088" y="2203450"/>
          <p14:tracePt t="32634" x="1989138" y="2306638"/>
          <p14:tracePt t="32651" x="2160588" y="2451100"/>
          <p14:tracePt t="32668" x="2322513" y="2614613"/>
          <p14:tracePt t="32684" x="2486025" y="2811463"/>
          <p14:tracePt t="32701" x="2649538" y="3103563"/>
          <p14:tracePt t="32718" x="2846388" y="3446463"/>
          <p14:tracePt t="32735" x="3103563" y="4003675"/>
          <p14:tracePt t="32752" x="3197225" y="4235450"/>
          <p14:tracePt t="32768" x="3275013" y="4422775"/>
          <p14:tracePt t="32786" x="3335338" y="4578350"/>
          <p14:tracePt t="32802" x="3378200" y="4697413"/>
          <p14:tracePt t="32818" x="3421063" y="4783138"/>
          <p14:tracePt t="32835" x="3436938" y="4851400"/>
          <p14:tracePt t="32852" x="3454400" y="4903788"/>
          <p14:tracePt t="32870" x="3463925" y="4954588"/>
          <p14:tracePt t="32885" x="3471863" y="5006975"/>
          <p14:tracePt t="32901" x="3506788" y="5083175"/>
          <p14:tracePt t="32917" x="3549650" y="5178425"/>
          <p14:tracePt t="32934" x="3600450" y="5272088"/>
          <p14:tracePt t="32951" x="3686175" y="5392738"/>
          <p14:tracePt t="32968" x="3754438" y="5451475"/>
          <p14:tracePt t="32985" x="3840163" y="5503863"/>
          <p14:tracePt t="33001" x="3917950" y="5546725"/>
          <p14:tracePt t="33018" x="4003675" y="5589588"/>
          <p14:tracePt t="33034" x="4054475" y="5614988"/>
          <p14:tracePt t="33051" x="4071938" y="5622925"/>
          <p14:tracePt t="33068" x="4079875" y="5622925"/>
          <p14:tracePt t="33084" x="4089400" y="5622925"/>
          <p14:tracePt t="33135" x="4089400" y="5614988"/>
          <p14:tracePt t="33151" x="4089400" y="5607050"/>
          <p14:tracePt t="33167" x="4089400" y="5597525"/>
          <p14:tracePt t="33183" x="4089400" y="5589588"/>
          <p14:tracePt t="33359" x="4089400" y="5580063"/>
          <p14:tracePt t="33384" x="4089400" y="5572125"/>
          <p14:tracePt t="33399" x="4089400" y="5564188"/>
          <p14:tracePt t="33415" x="4089400" y="5554663"/>
          <p14:tracePt t="33423" x="4089400" y="5546725"/>
          <p14:tracePt t="33439" x="4089400" y="5537200"/>
          <p14:tracePt t="33452" x="4097338" y="5521325"/>
          <p14:tracePt t="33469" x="4106863" y="5478463"/>
          <p14:tracePt t="33487" x="4114800" y="5426075"/>
          <p14:tracePt t="33504" x="4122738" y="5392738"/>
          <p14:tracePt t="33520" x="4122738" y="5365750"/>
          <p14:tracePt t="33537" x="4122738" y="5322888"/>
          <p14:tracePt t="33553" x="4122738" y="5246688"/>
          <p14:tracePt t="33571" x="4122738" y="5178425"/>
          <p14:tracePt t="33586" x="4122738" y="5083175"/>
          <p14:tracePt t="33603" x="4122738" y="4954588"/>
          <p14:tracePt t="33619" x="4097338" y="4818063"/>
          <p14:tracePt t="33637" x="4064000" y="4689475"/>
          <p14:tracePt t="33653" x="4029075" y="4578350"/>
          <p14:tracePt t="33670" x="4011613" y="4508500"/>
          <p14:tracePt t="33686" x="4003675" y="4457700"/>
          <p14:tracePt t="33704" x="4003675" y="4371975"/>
          <p14:tracePt t="33720" x="4003675" y="4311650"/>
          <p14:tracePt t="33737" x="4011613" y="4251325"/>
          <p14:tracePt t="33753" x="4021138" y="4192588"/>
          <p14:tracePt t="33771" x="4037013" y="4140200"/>
          <p14:tracePt t="33787" x="4046538" y="4089400"/>
          <p14:tracePt t="33803" x="4064000" y="4029075"/>
          <p14:tracePt t="33820" x="4071938" y="3968750"/>
          <p14:tracePt t="33838" x="4079875" y="3925888"/>
          <p14:tracePt t="33853" x="4079875" y="3900488"/>
          <p14:tracePt t="33870" x="4079875" y="3865563"/>
          <p14:tracePt t="33887" x="4097338" y="3806825"/>
          <p14:tracePt t="33905" x="4114800" y="3771900"/>
          <p14:tracePt t="33920" x="4140200" y="3754438"/>
          <p14:tracePt t="33937" x="4165600" y="3736975"/>
          <p14:tracePt t="33954" x="4192588" y="3729038"/>
          <p14:tracePt t="33972" x="4235450" y="3721100"/>
          <p14:tracePt t="33987" x="4278313" y="3721100"/>
          <p14:tracePt t="34004" x="4337050" y="3729038"/>
          <p14:tracePt t="34020" x="4406900" y="3763963"/>
          <p14:tracePt t="34038" x="4457700" y="3814763"/>
          <p14:tracePt t="34054" x="4518025" y="3883025"/>
          <p14:tracePt t="34071" x="4611688" y="4037013"/>
          <p14:tracePt t="34088" x="4714875" y="4200525"/>
          <p14:tracePt t="34105" x="4851400" y="4379913"/>
          <p14:tracePt t="34121" x="4997450" y="4560888"/>
          <p14:tracePt t="34137" x="5118100" y="4722813"/>
          <p14:tracePt t="34154" x="5221288" y="4886325"/>
          <p14:tracePt t="34172" x="5297488" y="5049838"/>
          <p14:tracePt t="34187" x="5357813" y="5237163"/>
          <p14:tracePt t="34204" x="5408613" y="5443538"/>
          <p14:tracePt t="34221" x="5426075" y="5640388"/>
          <p14:tracePt t="34239" x="5435600" y="5803900"/>
          <p14:tracePt t="34254" x="5435600" y="5915025"/>
          <p14:tracePt t="34271" x="5408613" y="6035675"/>
          <p14:tracePt t="34288" x="5383213" y="6069013"/>
          <p14:tracePt t="34305" x="5349875" y="6094413"/>
          <p14:tracePt t="34321" x="5332413" y="6103938"/>
          <p14:tracePt t="34338" x="5314950" y="6111875"/>
          <p14:tracePt t="34354" x="5307013" y="6111875"/>
          <p14:tracePt t="34372" x="5280025" y="6121400"/>
          <p14:tracePt t="34388" x="5264150" y="6121400"/>
          <p14:tracePt t="34405" x="5254625" y="6121400"/>
          <p14:tracePt t="34439" x="5246688" y="6121400"/>
          <p14:tracePt t="34455" x="5237163" y="6121400"/>
          <p14:tracePt t="34472" x="5237163" y="6103938"/>
          <p14:tracePt t="34488" x="5221288" y="6069013"/>
          <p14:tracePt t="34506" x="5203825" y="5992813"/>
          <p14:tracePt t="34521" x="5178425" y="5880100"/>
          <p14:tracePt t="34538" x="5135563" y="5751513"/>
          <p14:tracePt t="34555" x="5040313" y="5580063"/>
          <p14:tracePt t="34572" x="4911725" y="5408613"/>
          <p14:tracePt t="34588" x="4783138" y="5229225"/>
          <p14:tracePt t="34605" x="4672013" y="5040313"/>
          <p14:tracePt t="34622" x="4611688" y="4826000"/>
          <p14:tracePt t="34640" x="4578350" y="4586288"/>
          <p14:tracePt t="34656" x="4578350" y="4483100"/>
          <p14:tracePt t="34672" x="4578350" y="4397375"/>
          <p14:tracePt t="34689" x="4578350" y="4337050"/>
          <p14:tracePt t="34706" x="4586288" y="4294188"/>
          <p14:tracePt t="34722" x="4594225" y="4260850"/>
          <p14:tracePt t="34739" x="4594225" y="4225925"/>
          <p14:tracePt t="34756" x="4586288" y="4200525"/>
          <p14:tracePt t="34773" x="4560888" y="4157663"/>
          <p14:tracePt t="34789" x="4543425" y="4132263"/>
          <p14:tracePt t="34806" x="4518025" y="4114800"/>
          <p14:tracePt t="34822" x="4500563" y="4097338"/>
          <p14:tracePt t="34840" x="4465638" y="4079875"/>
          <p14:tracePt t="34856" x="4465638" y="4071938"/>
          <p14:tracePt t="34889" x="4457700" y="4071938"/>
          <p14:tracePt t="34907" x="4449763" y="4071938"/>
          <p14:tracePt t="34928" x="4440238" y="4071938"/>
          <p14:tracePt t="34951" x="4432300" y="4071938"/>
          <p14:tracePt t="34960" x="4422775" y="4071938"/>
          <p14:tracePt t="34973" x="4406900" y="4071938"/>
          <p14:tracePt t="34989" x="4397375" y="4071938"/>
          <p14:tracePt t="35006" x="4379913" y="4071938"/>
          <p14:tracePt t="35023" x="4371975" y="4071938"/>
          <p14:tracePt t="35040" x="4364038" y="4071938"/>
          <p14:tracePt t="35120" x="4354513" y="4071938"/>
          <p14:tracePt t="35136" x="4346575" y="4071938"/>
          <p14:tracePt t="35144" x="4346575" y="4064000"/>
          <p14:tracePt t="35156" x="4346575" y="4054475"/>
          <p14:tracePt t="35176" x="4337050" y="4046538"/>
          <p14:tracePt t="35199" x="4329113" y="4046538"/>
          <p14:tracePt t="35240" x="4329113" y="4037013"/>
          <p14:tracePt t="35272" x="4329113" y="4029075"/>
          <p14:tracePt t="35288" x="4329113" y="4021138"/>
          <p14:tracePt t="35304" x="4321175" y="4021138"/>
          <p14:tracePt t="35336" x="4321175" y="4011613"/>
          <p14:tracePt t="35576" x="4311650" y="4011613"/>
          <p14:tracePt t="35592" x="4311650" y="4029075"/>
          <p14:tracePt t="35600" x="4311650" y="4037013"/>
          <p14:tracePt t="35608" x="4311650" y="4054475"/>
          <p14:tracePt t="35625" x="4294188" y="4097338"/>
          <p14:tracePt t="35641" x="4286250" y="4157663"/>
          <p14:tracePt t="35658" x="4243388" y="4286250"/>
          <p14:tracePt t="35674" x="4157663" y="4475163"/>
          <p14:tracePt t="35691" x="4071938" y="4689475"/>
          <p14:tracePt t="35708" x="4011613" y="4851400"/>
          <p14:tracePt t="35725" x="3968750" y="4972050"/>
          <p14:tracePt t="35741" x="3935413" y="5075238"/>
          <p14:tracePt t="35758" x="3917950" y="5151438"/>
          <p14:tracePt t="35774" x="3908425" y="5211763"/>
          <p14:tracePt t="35792" x="3908425" y="5297488"/>
          <p14:tracePt t="35808" x="3908425" y="5340350"/>
          <p14:tracePt t="35825" x="3908425" y="5392738"/>
          <p14:tracePt t="35841" x="3908425" y="5451475"/>
          <p14:tracePt t="35859" x="3908425" y="5503863"/>
          <p14:tracePt t="35874" x="3908425" y="5537200"/>
          <p14:tracePt t="35892" x="3900488" y="5572125"/>
          <p14:tracePt t="35908" x="3900488" y="5589588"/>
          <p14:tracePt t="35926" x="3900488" y="5607050"/>
          <p14:tracePt t="35942" x="3892550" y="5614988"/>
          <p14:tracePt t="35958" x="3875088" y="5632450"/>
          <p14:tracePt t="35975" x="3857625" y="5649913"/>
          <p14:tracePt t="35993" x="3840163" y="5657850"/>
          <p14:tracePt t="36008" x="3832225" y="5665788"/>
          <p14:tracePt t="36026" x="3822700" y="5665788"/>
          <p14:tracePt t="36042" x="3814763" y="5665788"/>
          <p14:tracePt t="36060" x="3806825" y="5657850"/>
          <p14:tracePt t="36075" x="3797300" y="5649913"/>
          <p14:tracePt t="36093" x="3789363" y="5632450"/>
          <p14:tracePt t="36109" x="3789363" y="5607050"/>
          <p14:tracePt t="36126" x="3789363" y="5597525"/>
          <p14:tracePt t="36142" x="3779838" y="5580063"/>
          <p14:tracePt t="36159" x="3771900" y="5564188"/>
          <p14:tracePt t="36176" x="3763963" y="5537200"/>
          <p14:tracePt t="36193" x="3763963" y="5521325"/>
          <p14:tracePt t="36209" x="3763963" y="5511800"/>
          <p14:tracePt t="36225" x="3763963" y="5494338"/>
          <p14:tracePt t="36243" x="3763963" y="5478463"/>
          <p14:tracePt t="36260" x="3763963" y="5461000"/>
          <p14:tracePt t="36276" x="3763963" y="5435600"/>
          <p14:tracePt t="36293" x="3763963" y="5426075"/>
          <p14:tracePt t="36309" x="3763963" y="5418138"/>
          <p14:tracePt t="36327" x="3754438" y="5408613"/>
          <p14:tracePt t="36342" x="3754438" y="5400675"/>
          <p14:tracePt t="36359" x="3754438" y="5392738"/>
          <p14:tracePt t="36376" x="3746500" y="5383213"/>
          <p14:tracePt t="36393" x="3736975" y="5383213"/>
          <p14:tracePt t="36448" x="3729038" y="5383213"/>
          <p14:tracePt t="36480" x="3721100" y="5383213"/>
          <p14:tracePt t="36520" x="3711575" y="5383213"/>
          <p14:tracePt t="36536" x="3703638" y="5383213"/>
          <p14:tracePt t="36552" x="3694113" y="5383213"/>
          <p14:tracePt t="36560" x="3694113" y="5392738"/>
          <p14:tracePt t="36608" x="3686175" y="5392738"/>
          <p14:tracePt t="36632" x="3678238" y="5392738"/>
          <p14:tracePt t="37016" x="3678238" y="5400675"/>
          <p14:tracePt t="37401" x="3686175" y="5400675"/>
          <p14:tracePt t="37425" x="3694113" y="5408613"/>
          <p14:tracePt t="37440" x="3694113" y="5418138"/>
          <p14:tracePt t="37449" x="3703638" y="5418138"/>
          <p14:tracePt t="37464" x="3711575" y="5418138"/>
          <p14:tracePt t="37480" x="3711575" y="5426075"/>
          <p14:tracePt t="37495" x="3721100" y="5426075"/>
          <p14:tracePt t="37512" x="3721100" y="5435600"/>
          <p14:tracePt t="37528" x="3729038" y="5443538"/>
          <p14:tracePt t="37546" x="3736975" y="5451475"/>
          <p14:tracePt t="37562" x="3736975" y="5461000"/>
          <p14:tracePt t="37578" x="3736975" y="5468938"/>
          <p14:tracePt t="37595" x="3746500" y="5478463"/>
          <p14:tracePt t="37613" x="3746500" y="5494338"/>
          <p14:tracePt t="37629" x="3746500" y="5511800"/>
          <p14:tracePt t="37646" x="3736975" y="5529263"/>
          <p14:tracePt t="37662" x="3721100" y="5546725"/>
          <p14:tracePt t="37679" x="3703638" y="5564188"/>
          <p14:tracePt t="37695" x="3678238" y="5572125"/>
          <p14:tracePt t="37712" x="3660775" y="5580063"/>
          <p14:tracePt t="37729" x="3635375" y="5589588"/>
          <p14:tracePt t="37746" x="3608388" y="5589588"/>
          <p14:tracePt t="37763" x="3575050" y="5589588"/>
          <p14:tracePt t="37779" x="3540125" y="5589588"/>
          <p14:tracePt t="37796" x="3514725" y="5589588"/>
          <p14:tracePt t="37813" x="3489325" y="5589588"/>
          <p14:tracePt t="37829" x="3463925" y="5572125"/>
          <p14:tracePt t="37846" x="3446463" y="5546725"/>
          <p14:tracePt t="37862" x="3429000" y="5529263"/>
          <p14:tracePt t="37880" x="3421063" y="5494338"/>
          <p14:tracePt t="37896" x="3403600" y="5451475"/>
          <p14:tracePt t="37913" x="3403600" y="5418138"/>
          <p14:tracePt t="37930" x="3403600" y="5383213"/>
          <p14:tracePt t="37947" x="3403600" y="5349875"/>
          <p14:tracePt t="37963" x="3403600" y="5322888"/>
          <p14:tracePt t="37979" x="3411538" y="5297488"/>
          <p14:tracePt t="37996" x="3436938" y="5272088"/>
          <p14:tracePt t="38014" x="3463925" y="5246688"/>
          <p14:tracePt t="38030" x="3497263" y="5229225"/>
          <p14:tracePt t="38046" x="3532188" y="5211763"/>
          <p14:tracePt t="38063" x="3575050" y="5203825"/>
          <p14:tracePt t="38080" x="3617913" y="5203825"/>
          <p14:tracePt t="38096" x="3660775" y="5203825"/>
          <p14:tracePt t="38113" x="3694113" y="5203825"/>
          <p14:tracePt t="38130" x="3721100" y="5211763"/>
          <p14:tracePt t="38147" x="3746500" y="5237163"/>
          <p14:tracePt t="38163" x="3763963" y="5264150"/>
          <p14:tracePt t="38180" x="3779838" y="5289550"/>
          <p14:tracePt t="38196" x="3789363" y="5314950"/>
          <p14:tracePt t="38214" x="3806825" y="5349875"/>
          <p14:tracePt t="38230" x="3806825" y="5365750"/>
          <p14:tracePt t="38247" x="3806825" y="5392738"/>
          <p14:tracePt t="38264" x="3806825" y="5400675"/>
          <p14:tracePt t="38592" x="3806825" y="5392738"/>
          <p14:tracePt t="38609" x="3806825" y="5383213"/>
          <p14:tracePt t="38616" x="3814763" y="5357813"/>
          <p14:tracePt t="38631" x="3822700" y="5340350"/>
          <p14:tracePt t="38647" x="3840163" y="5289550"/>
          <p14:tracePt t="38665" x="3849688" y="5211763"/>
          <p14:tracePt t="38681" x="3857625" y="5160963"/>
          <p14:tracePt t="38698" x="3892550" y="5092700"/>
          <p14:tracePt t="38714" x="3943350" y="5006975"/>
          <p14:tracePt t="38732" x="4029075" y="4894263"/>
          <p14:tracePt t="38748" x="4114800" y="4757738"/>
          <p14:tracePt t="38765" x="4183063" y="4637088"/>
          <p14:tracePt t="38781" x="4235450" y="4535488"/>
          <p14:tracePt t="38798" x="4251325" y="4457700"/>
          <p14:tracePt t="38815" x="4268788" y="4371975"/>
          <p14:tracePt t="38831" x="4303713" y="4260850"/>
          <p14:tracePt t="38848" x="4354513" y="4132263"/>
          <p14:tracePt t="38865" x="4422775" y="3935413"/>
          <p14:tracePt t="38882" x="4457700" y="3840163"/>
          <p14:tracePt t="38898" x="4465638" y="3771900"/>
          <p14:tracePt t="38915" x="4465638" y="3729038"/>
          <p14:tracePt t="38933" x="4465638" y="3694113"/>
          <p14:tracePt t="38948" x="4475163" y="3668713"/>
          <p14:tracePt t="38982" x="4475163" y="3660775"/>
          <p14:tracePt t="39017" x="4465638" y="3660775"/>
          <p14:tracePt t="39025" x="4457700" y="3660775"/>
          <p14:tracePt t="39049" x="4449763" y="3660775"/>
          <p14:tracePt t="39057" x="4449763" y="3651250"/>
          <p14:tracePt t="39129" x="4449763" y="3660775"/>
          <p14:tracePt t="39145" x="4449763" y="3668713"/>
          <p14:tracePt t="39161" x="4457700" y="3686175"/>
          <p14:tracePt t="39169" x="4475163" y="3694113"/>
          <p14:tracePt t="39182" x="4483100" y="3711575"/>
          <p14:tracePt t="39199" x="4525963" y="3754438"/>
          <p14:tracePt t="39217" x="4603750" y="3840163"/>
          <p14:tracePt t="39233" x="4664075" y="3908425"/>
          <p14:tracePt t="39249" x="4714875" y="3986213"/>
          <p14:tracePt t="39266" x="4775200" y="4071938"/>
          <p14:tracePt t="39283" x="4835525" y="4149725"/>
          <p14:tracePt t="39299" x="4878388" y="4251325"/>
          <p14:tracePt t="39316" x="4937125" y="4364038"/>
          <p14:tracePt t="39333" x="4997450" y="4475163"/>
          <p14:tracePt t="39350" x="5049838" y="4603750"/>
          <p14:tracePt t="39366" x="5092700" y="4722813"/>
          <p14:tracePt t="39383" x="5126038" y="4818063"/>
          <p14:tracePt t="39399" x="5143500" y="4921250"/>
          <p14:tracePt t="39417" x="5168900" y="5040313"/>
          <p14:tracePt t="39433" x="5194300" y="5135563"/>
          <p14:tracePt t="39449" x="5211763" y="5264150"/>
          <p14:tracePt t="39466" x="5229225" y="5392738"/>
          <p14:tracePt t="39484" x="5229225" y="5511800"/>
          <p14:tracePt t="39499" x="5229225" y="5640388"/>
          <p14:tracePt t="39516" x="5229225" y="5751513"/>
          <p14:tracePt t="39533" x="5229225" y="5846763"/>
          <p14:tracePt t="39550" x="5229225" y="5907088"/>
          <p14:tracePt t="39566" x="5229225" y="5940425"/>
          <p14:tracePt t="39569" x="5229225" y="5957888"/>
          <p14:tracePt t="39600" x="5229225" y="5965825"/>
          <p14:tracePt t="39761" x="5221288" y="5965825"/>
          <p14:tracePt t="39825" x="5211763" y="5965825"/>
          <p14:tracePt t="39857" x="5211763" y="5957888"/>
          <p14:tracePt t="39873" x="5211763" y="5949950"/>
          <p14:tracePt t="39889" x="5211763" y="5940425"/>
          <p14:tracePt t="39905" x="5211763" y="5932488"/>
          <p14:tracePt t="39921" x="5211763" y="5922963"/>
          <p14:tracePt t="39929" x="5211763" y="5915025"/>
          <p14:tracePt t="39945" x="5211763" y="5907088"/>
          <p14:tracePt t="39977" x="5211763" y="5897563"/>
          <p14:tracePt t="40017" x="5211763" y="5889625"/>
          <p14:tracePt t="40025" x="5211763" y="5880100"/>
          <p14:tracePt t="40049" x="5211763" y="5872163"/>
          <p14:tracePt t="40057" x="5221288" y="5872163"/>
          <p14:tracePt t="40073" x="5221288" y="5864225"/>
          <p14:tracePt t="40085" x="5221288" y="5846763"/>
          <p14:tracePt t="40102" x="5229225" y="5829300"/>
          <p14:tracePt t="40117" x="5237163" y="5786438"/>
          <p14:tracePt t="40134" x="5237163" y="5735638"/>
          <p14:tracePt t="40151" x="5237163" y="5665788"/>
          <p14:tracePt t="40168" x="5237163" y="5521325"/>
          <p14:tracePt t="40185" x="5203825" y="5418138"/>
          <p14:tracePt t="40201" x="5151438" y="5322888"/>
          <p14:tracePt t="40218" x="5108575" y="5237163"/>
          <p14:tracePt t="40235" x="5057775" y="5135563"/>
          <p14:tracePt t="40252" x="4997450" y="5022850"/>
          <p14:tracePt t="40268" x="4929188" y="4911725"/>
          <p14:tracePt t="40284" x="4868863" y="4783138"/>
          <p14:tracePt t="40302" x="4808538" y="4697413"/>
          <p14:tracePt t="40318" x="4757738" y="4611688"/>
          <p14:tracePt t="40335" x="4706938" y="4543425"/>
          <p14:tracePt t="40352" x="4679950" y="4475163"/>
          <p14:tracePt t="40369" x="4654550" y="4389438"/>
          <p14:tracePt t="40385" x="4629150" y="4354513"/>
          <p14:tracePt t="40401" x="4611688" y="4321175"/>
          <p14:tracePt t="40418" x="4594225" y="4303713"/>
          <p14:tracePt t="40436" x="4586288" y="4286250"/>
          <p14:tracePt t="40451" x="4568825" y="4260850"/>
          <p14:tracePt t="40468" x="4560888" y="4243388"/>
          <p14:tracePt t="40485" x="4551363" y="4235450"/>
          <p14:tracePt t="40502" x="4543425" y="4217988"/>
          <p14:tracePt t="40518" x="4525963" y="4200525"/>
          <p14:tracePt t="40535" x="4508500" y="4175125"/>
          <p14:tracePt t="40552" x="4492625" y="4157663"/>
          <p14:tracePt t="40569" x="4465638" y="4140200"/>
          <p14:tracePt t="40585" x="4457700" y="4132263"/>
          <p14:tracePt t="40602" x="4449763" y="4122738"/>
          <p14:tracePt t="40619" x="4449763" y="4114800"/>
          <p14:tracePt t="40636" x="4440238" y="4106863"/>
          <p14:tracePt t="40668" x="4432300" y="4097338"/>
          <p14:tracePt t="40703" x="4414838" y="4079875"/>
          <p14:tracePt t="40719" x="4389438" y="4064000"/>
          <p14:tracePt t="40735" x="4371975" y="4046538"/>
          <p14:tracePt t="40753" x="4346575" y="4011613"/>
          <p14:tracePt t="40770" x="4337050" y="4003675"/>
          <p14:tracePt t="40786" x="4329113" y="3994150"/>
          <p14:tracePt t="40803" x="4329113" y="3986213"/>
          <p14:tracePt t="40819" x="4321175" y="3978275"/>
          <p14:tracePt t="40837" x="4311650" y="3978275"/>
          <p14:tracePt t="40961" x="4311650" y="3986213"/>
          <p14:tracePt t="40969" x="4321175" y="3986213"/>
          <p14:tracePt t="40977" x="4329113" y="4003675"/>
          <p14:tracePt t="40986" x="4337050" y="4003675"/>
          <p14:tracePt t="41003" x="4364038" y="4037013"/>
          <p14:tracePt t="41020" x="4397375" y="4079875"/>
          <p14:tracePt t="41037" x="4449763" y="4149725"/>
          <p14:tracePt t="41053" x="4518025" y="4225925"/>
          <p14:tracePt t="41070" x="4594225" y="4346575"/>
          <p14:tracePt t="41087" x="4689475" y="4483100"/>
          <p14:tracePt t="41104" x="4783138" y="4664075"/>
          <p14:tracePt t="41120" x="4868863" y="4818063"/>
          <p14:tracePt t="41136" x="4929188" y="4937125"/>
          <p14:tracePt t="41153" x="4989513" y="5083175"/>
          <p14:tracePt t="41171" x="5014913" y="5160963"/>
          <p14:tracePt t="41187" x="5049838" y="5237163"/>
          <p14:tracePt t="41203" x="5075238" y="5289550"/>
          <p14:tracePt t="41220" x="5100638" y="5349875"/>
          <p14:tracePt t="41238" x="5118100" y="5375275"/>
          <p14:tracePt t="41254" x="5126038" y="5400675"/>
          <p14:tracePt t="41270" x="5135563" y="5426075"/>
          <p14:tracePt t="41287" x="5135563" y="5435600"/>
          <p14:tracePt t="41304" x="5135563" y="5443538"/>
          <p14:tracePt t="41320" x="5143500" y="5451475"/>
          <p14:tracePt t="41337" x="5160963" y="5478463"/>
          <p14:tracePt t="41354" x="5168900" y="5503863"/>
          <p14:tracePt t="41371" x="5178425" y="5529263"/>
          <p14:tracePt t="41387" x="5186363" y="5564188"/>
          <p14:tracePt t="41404" x="5194300" y="5589588"/>
          <p14:tracePt t="41420" x="5221288" y="5632450"/>
          <p14:tracePt t="41438" x="5246688" y="5657850"/>
          <p14:tracePt t="41454" x="5264150" y="5692775"/>
          <p14:tracePt t="41471" x="5289550" y="5718175"/>
          <p14:tracePt t="41487" x="5297488" y="5718175"/>
          <p14:tracePt t="41505" x="5297488" y="5726113"/>
          <p14:tracePt t="41569" x="5297488" y="5718175"/>
          <p14:tracePt t="41593" x="5289550" y="5708650"/>
          <p14:tracePt t="41601" x="5280025" y="5708650"/>
          <p14:tracePt t="41617" x="5280025" y="5700713"/>
          <p14:tracePt t="41625" x="5280025" y="5692775"/>
          <p14:tracePt t="41638" x="5272088" y="5692775"/>
          <p14:tracePt t="41654" x="5272088" y="5683250"/>
          <p14:tracePt t="41671" x="5264150" y="5675313"/>
          <p14:tracePt t="41688" x="5246688" y="5665788"/>
          <p14:tracePt t="41705" x="5221288" y="5649913"/>
          <p14:tracePt t="41721" x="5211763" y="5640388"/>
          <p14:tracePt t="41755" x="5203825" y="5632450"/>
          <p14:tracePt t="42050" x="5203825" y="5622925"/>
          <p14:tracePt t="42242" x="5203825" y="5614988"/>
          <p14:tracePt t="42273" x="5203825" y="5607050"/>
          <p14:tracePt t="42305" x="5211763" y="5607050"/>
          <p14:tracePt t="42498" x="5211763" y="5597525"/>
          <p14:tracePt t="42506" x="5211763" y="5589588"/>
          <p14:tracePt t="42521" x="5211763" y="5580063"/>
          <p14:tracePt t="42538" x="5211763" y="5572125"/>
          <p14:tracePt t="42554" x="5211763" y="5554663"/>
          <p14:tracePt t="42561" x="5211763" y="5537200"/>
          <p14:tracePt t="42574" x="5211763" y="5521325"/>
          <p14:tracePt t="42590" x="5211763" y="5461000"/>
          <p14:tracePt t="42606" x="5211763" y="5383213"/>
          <p14:tracePt t="42623" x="5186363" y="5314950"/>
          <p14:tracePt t="42640" x="5160963" y="5211763"/>
          <p14:tracePt t="42657" x="5160963" y="5014913"/>
          <p14:tracePt t="42674" x="5160963" y="4843463"/>
          <p14:tracePt t="42690" x="5160963" y="4654550"/>
          <p14:tracePt t="42708" x="5160963" y="4475163"/>
          <p14:tracePt t="42723" x="5160963" y="4303713"/>
          <p14:tracePt t="42740" x="5160963" y="4114800"/>
          <p14:tracePt t="42757" x="5135563" y="3917950"/>
          <p14:tracePt t="42774" x="5100638" y="3721100"/>
          <p14:tracePt t="42791" x="5040313" y="3549650"/>
          <p14:tracePt t="42807" x="4989513" y="3378200"/>
          <p14:tracePt t="42824" x="4921250" y="3197225"/>
          <p14:tracePt t="42842" x="4843463" y="2914650"/>
          <p14:tracePt t="42857" x="4826000" y="2751138"/>
          <p14:tracePt t="42874" x="4826000" y="2622550"/>
          <p14:tracePt t="42891" x="4835525" y="2528888"/>
          <p14:tracePt t="42908" x="4851400" y="2451100"/>
          <p14:tracePt t="42924" x="4851400" y="2408238"/>
          <p14:tracePt t="42940" x="4860925" y="2365375"/>
          <p14:tracePt t="42958" x="4878388" y="2332038"/>
          <p14:tracePt t="42975" x="4878388" y="2314575"/>
          <p14:tracePt t="42991" x="4878388" y="2297113"/>
          <p14:tracePt t="43007" x="4886325" y="2297113"/>
          <p14:tracePt t="43026" x="4894263" y="2297113"/>
          <p14:tracePt t="43234" x="4886325" y="2297113"/>
          <p14:tracePt t="43242" x="4860925" y="2297113"/>
          <p14:tracePt t="43250" x="4826000" y="2297113"/>
          <p14:tracePt t="43259" x="4792663" y="2297113"/>
          <p14:tracePt t="43275" x="4697413" y="2297113"/>
          <p14:tracePt t="43291" x="4621213" y="2297113"/>
          <p14:tracePt t="43309" x="4568825" y="2297113"/>
          <p14:tracePt t="43325" x="4535488" y="2297113"/>
          <p14:tracePt t="43342" x="4508500" y="2297113"/>
          <p14:tracePt t="43358" x="4500563" y="2297113"/>
          <p14:tracePt t="43376" x="4492625" y="2297113"/>
          <p14:tracePt t="43506" x="4483100" y="2297113"/>
          <p14:tracePt t="43522" x="4475163" y="2297113"/>
          <p14:tracePt t="43530" x="4465638" y="2297113"/>
          <p14:tracePt t="43546" x="4457700" y="2297113"/>
          <p14:tracePt t="43559" x="4440238" y="2297113"/>
          <p14:tracePt t="43576" x="4414838" y="2306638"/>
          <p14:tracePt t="43577" x="4397375" y="2306638"/>
          <p14:tracePt t="43592" x="4371975" y="2306638"/>
          <p14:tracePt t="43609" x="4311650" y="2314575"/>
          <p14:tracePt t="43625" x="4243388" y="2322513"/>
          <p14:tracePt t="43643" x="4200525" y="2332038"/>
          <p14:tracePt t="43659" x="4157663" y="2339975"/>
          <p14:tracePt t="43675" x="4122738" y="2339975"/>
          <p14:tracePt t="43692" x="4089400" y="2349500"/>
          <p14:tracePt t="43710" x="4071938" y="2357438"/>
          <p14:tracePt t="43725" x="4054475" y="2357438"/>
          <p14:tracePt t="43742" x="4029075" y="2357438"/>
          <p14:tracePt t="43759" x="3994150" y="2357438"/>
          <p14:tracePt t="43777" x="3943350" y="2365375"/>
          <p14:tracePt t="43793" x="3900488" y="2382838"/>
          <p14:tracePt t="43809" x="3840163" y="2382838"/>
          <p14:tracePt t="43826" x="3771900" y="2392363"/>
          <p14:tracePt t="43844" x="3711575" y="2400300"/>
          <p14:tracePt t="43859" x="3651250" y="2400300"/>
          <p14:tracePt t="43876" x="3600450" y="2408238"/>
          <p14:tracePt t="43893" x="3557588" y="2417763"/>
          <p14:tracePt t="43910" x="3514725" y="2417763"/>
          <p14:tracePt t="43926" x="3497263" y="2417763"/>
          <p14:tracePt t="43943" x="3479800" y="2425700"/>
          <p14:tracePt t="43960" x="3471863" y="2425700"/>
          <p14:tracePt t="43978" x="3463925" y="2425700"/>
          <p14:tracePt t="44114" x="3463925" y="2435225"/>
          <p14:tracePt t="44122" x="3463925" y="2443163"/>
          <p14:tracePt t="44130" x="3463925" y="2451100"/>
          <p14:tracePt t="44143" x="3463925" y="2468563"/>
          <p14:tracePt t="44160" x="3489325" y="2528888"/>
          <p14:tracePt t="44177" x="3532188" y="2657475"/>
          <p14:tracePt t="44194" x="3651250" y="2906713"/>
          <p14:tracePt t="44210" x="3736975" y="3086100"/>
          <p14:tracePt t="44227" x="3822700" y="3275013"/>
          <p14:tracePt t="44244" x="3925888" y="3471863"/>
          <p14:tracePt t="44261" x="4021138" y="3635375"/>
          <p14:tracePt t="44277" x="4106863" y="3763963"/>
          <p14:tracePt t="44293" x="4183063" y="3865563"/>
          <p14:tracePt t="44311" x="4260850" y="3935413"/>
          <p14:tracePt t="44328" x="4321175" y="3986213"/>
          <p14:tracePt t="44344" x="4354513" y="4011613"/>
          <p14:tracePt t="44360" x="4364038" y="4011613"/>
          <p14:tracePt t="44418" x="4371975" y="4011613"/>
          <p14:tracePt t="44426" x="4379913" y="4011613"/>
          <p14:tracePt t="44490" x="4389438" y="4011613"/>
          <p14:tracePt t="44522" x="4389438" y="4021138"/>
          <p14:tracePt t="44538" x="4389438" y="4029075"/>
          <p14:tracePt t="44554" x="4397375" y="4029075"/>
          <p14:tracePt t="44634" x="4397375" y="4021138"/>
          <p14:tracePt t="44650" x="4389438" y="4011613"/>
          <p14:tracePt t="44674" x="4389438" y="4003675"/>
          <p14:tracePt t="44682" x="4379913" y="4003675"/>
          <p14:tracePt t="44695" x="4379913" y="3994150"/>
          <p14:tracePt t="44712" x="4371975" y="3994150"/>
          <p14:tracePt t="44728" x="4364038" y="3986213"/>
          <p14:tracePt t="44745" x="4354513" y="3968750"/>
          <p14:tracePt t="44762" x="4337050" y="3960813"/>
          <p14:tracePt t="44779" x="4337050" y="3951288"/>
          <p14:tracePt t="44795" x="4329113" y="3951288"/>
          <p14:tracePt t="45002" x="4337050" y="3951288"/>
          <p14:tracePt t="45018" x="4346575" y="3960813"/>
          <p14:tracePt t="45034" x="4354513" y="3960813"/>
          <p14:tracePt t="45066" x="4354513" y="3968750"/>
          <p14:tracePt t="45074" x="4364038" y="3968750"/>
          <p14:tracePt t="45083" x="4364038" y="3978275"/>
          <p14:tracePt t="45138" x="4371975" y="3978275"/>
          <p14:tracePt t="45146" x="4379913" y="3978275"/>
          <p14:tracePt t="45202" x="4379913" y="3986213"/>
          <p14:tracePt t="47275" x="4379913" y="3994150"/>
          <p14:tracePt t="47283" x="4389438" y="3994150"/>
          <p14:tracePt t="47291" x="4389438" y="4003675"/>
          <p14:tracePt t="47300" x="4389438" y="4011613"/>
          <p14:tracePt t="47317" x="4406900" y="4029075"/>
          <p14:tracePt t="47334" x="4432300" y="4079875"/>
          <p14:tracePt t="47352" x="4508500" y="4175125"/>
          <p14:tracePt t="47367" x="4611688" y="4294188"/>
          <p14:tracePt t="47384" x="4732338" y="4422775"/>
          <p14:tracePt t="47401" x="4868863" y="4551363"/>
          <p14:tracePt t="47418" x="5092700" y="4749800"/>
          <p14:tracePt t="47434" x="5168900" y="4808538"/>
          <p14:tracePt t="47451" x="5332413" y="4997450"/>
          <p14:tracePt t="47468" x="5400675" y="5100638"/>
          <p14:tracePt t="47485" x="5435600" y="5194300"/>
          <p14:tracePt t="47501" x="5461000" y="5264150"/>
          <p14:tracePt t="47517" x="5461000" y="5349875"/>
          <p14:tracePt t="47534" x="5451475" y="5451475"/>
          <p14:tracePt t="47552" x="5418138" y="5554663"/>
          <p14:tracePt t="47567" x="5383213" y="5657850"/>
          <p14:tracePt t="47584" x="5349875" y="5718175"/>
          <p14:tracePt t="47601" x="5322888" y="5743575"/>
          <p14:tracePt t="47619" x="5297488" y="5768975"/>
          <p14:tracePt t="47634" x="5297488" y="5778500"/>
          <p14:tracePt t="47668" x="5297488" y="5786438"/>
          <p14:tracePt t="47691" x="5289550" y="5786438"/>
          <p14:tracePt t="47731" x="5280025" y="5786438"/>
          <p14:tracePt t="47747" x="5272088" y="5786438"/>
          <p14:tracePt t="47763" x="5264150" y="5778500"/>
          <p14:tracePt t="47771" x="5254625" y="5768975"/>
          <p14:tracePt t="47785" x="5246688" y="5761038"/>
          <p14:tracePt t="47802" x="5221288" y="5743575"/>
          <p14:tracePt t="47819" x="5178425" y="5708650"/>
          <p14:tracePt t="47835" x="5151438" y="5700713"/>
          <p14:tracePt t="47852" x="5135563" y="5692775"/>
          <p14:tracePt t="47868" x="5118100" y="5675313"/>
          <p14:tracePt t="47886" x="5100638" y="5657850"/>
          <p14:tracePt t="47902" x="5092700" y="5640388"/>
          <p14:tracePt t="47918" x="5083175" y="5622925"/>
          <p14:tracePt t="47935" x="5075238" y="5614988"/>
          <p14:tracePt t="47952" x="5075238" y="5607050"/>
          <p14:tracePt t="47969" x="5075238" y="5597525"/>
          <p14:tracePt t="47985" x="5075238" y="5589588"/>
          <p14:tracePt t="48002" x="5075238" y="5580063"/>
          <p14:tracePt t="48020" x="5075238" y="5572125"/>
          <p14:tracePt t="48052" x="5075238" y="5564188"/>
          <p14:tracePt t="48083" x="5075238" y="5554663"/>
          <p14:tracePt t="48107" x="5075238" y="5546725"/>
          <p14:tracePt t="48139" x="5075238" y="5537200"/>
          <p14:tracePt t="48339" x="5083175" y="5537200"/>
          <p14:tracePt t="48347" x="5092700" y="5537200"/>
          <p14:tracePt t="48387" x="5092700" y="5529263"/>
          <p14:tracePt t="48443" x="5100638" y="5529263"/>
          <p14:tracePt t="48715" x="5108575" y="5529263"/>
          <p14:tracePt t="48723" x="5108575" y="5511800"/>
          <p14:tracePt t="48737" x="5118100" y="5503863"/>
          <p14:tracePt t="48754" x="5126038" y="5468938"/>
          <p14:tracePt t="48770" x="5143500" y="5418138"/>
          <p14:tracePt t="48788" x="5143500" y="5322888"/>
          <p14:tracePt t="48804" x="5143500" y="5221288"/>
          <p14:tracePt t="48821" x="5100638" y="5092700"/>
          <p14:tracePt t="48837" x="5032375" y="4979988"/>
          <p14:tracePt t="48855" x="4964113" y="4860925"/>
          <p14:tracePt t="48870" x="4911725" y="4714875"/>
          <p14:tracePt t="48887" x="4851400" y="4568825"/>
          <p14:tracePt t="48904" x="4818063" y="4432300"/>
          <p14:tracePt t="48922" x="4808538" y="4321175"/>
          <p14:tracePt t="48937" x="4800600" y="4260850"/>
          <p14:tracePt t="48954" x="4792663" y="4200525"/>
          <p14:tracePt t="48971" x="4757738" y="4114800"/>
          <p14:tracePt t="48988" x="4740275" y="4071938"/>
          <p14:tracePt t="49004" x="4722813" y="4037013"/>
          <p14:tracePt t="49021" x="4697413" y="4011613"/>
          <p14:tracePt t="49038" x="4679950" y="3986213"/>
          <p14:tracePt t="49055" x="4654550" y="3978275"/>
          <p14:tracePt t="49071" x="4637088" y="3960813"/>
          <p14:tracePt t="49089" x="4621213" y="3951288"/>
          <p14:tracePt t="49105" x="4611688" y="3943350"/>
          <p14:tracePt t="49122" x="4611688" y="3935413"/>
          <p14:tracePt t="49138" x="4603750" y="3935413"/>
          <p14:tracePt t="49154" x="4594225" y="3925888"/>
          <p14:tracePt t="49171" x="4578350" y="3925888"/>
          <p14:tracePt t="49189" x="4551363" y="3925888"/>
          <p14:tracePt t="49205" x="4518025" y="3925888"/>
          <p14:tracePt t="49222" x="4465638" y="3935413"/>
          <p14:tracePt t="49238" x="4414838" y="3951288"/>
          <p14:tracePt t="49256" x="4379913" y="3960813"/>
          <p14:tracePt t="49271" x="4346575" y="3968750"/>
          <p14:tracePt t="49288" x="4337050" y="3978275"/>
          <p14:tracePt t="49305" x="4321175" y="3978275"/>
          <p14:tracePt t="49322" x="4321175" y="3986213"/>
          <p14:tracePt t="49356" x="4311650" y="3986213"/>
          <p14:tracePt t="49499" x="4321175" y="3986213"/>
          <p14:tracePt t="49507" x="4329113" y="3986213"/>
          <p14:tracePt t="49515" x="4337050" y="3986213"/>
          <p14:tracePt t="49523" x="4364038" y="3994150"/>
          <p14:tracePt t="49538" x="4422775" y="4011613"/>
          <p14:tracePt t="49555" x="4654550" y="4054475"/>
          <p14:tracePt t="49573" x="4851400" y="4089400"/>
          <p14:tracePt t="49589" x="5014913" y="4114800"/>
          <p14:tracePt t="49605" x="5126038" y="4149725"/>
          <p14:tracePt t="49622" x="5203825" y="4183063"/>
          <p14:tracePt t="49640" x="5246688" y="4217988"/>
          <p14:tracePt t="49656" x="5264150" y="4243388"/>
          <p14:tracePt t="49672" x="5280025" y="4268788"/>
          <p14:tracePt t="49689" x="5297488" y="4286250"/>
          <p14:tracePt t="49707" x="5340350" y="4311650"/>
          <p14:tracePt t="49723" x="5349875" y="4311650"/>
          <p14:tracePt t="49740" x="5375275" y="4329113"/>
          <p14:tracePt t="49757" x="5383213" y="4337050"/>
          <p14:tracePt t="49774" x="5400675" y="4346575"/>
          <p14:tracePt t="49789" x="5426075" y="4364038"/>
          <p14:tracePt t="49806" x="5468938" y="4371975"/>
          <p14:tracePt t="49822" x="5511800" y="4371975"/>
          <p14:tracePt t="49840" x="5529263" y="4371975"/>
          <p14:tracePt t="49900" x="5521325" y="4371975"/>
          <p14:tracePt t="49915" x="5511800" y="4371975"/>
          <p14:tracePt t="49931" x="5494338" y="4371975"/>
          <p14:tracePt t="49939" x="5486400" y="4371975"/>
          <p14:tracePt t="49948" x="5478463" y="4371975"/>
          <p14:tracePt t="49956" x="5468938" y="4371975"/>
          <p14:tracePt t="49973" x="5443538" y="4371975"/>
          <p14:tracePt t="49991" x="5426075" y="4364038"/>
          <p14:tracePt t="50006" x="5400675" y="4354513"/>
          <p14:tracePt t="50023" x="5383213" y="4337050"/>
          <p14:tracePt t="50040" x="5375275" y="4329113"/>
          <p14:tracePt t="50057" x="5375275" y="4321175"/>
          <p14:tracePt t="50073" x="5365750" y="4321175"/>
          <p14:tracePt t="50090" x="5357813" y="4321175"/>
          <p14:tracePt t="50107" x="5349875" y="4311650"/>
          <p14:tracePt t="50140" x="5349875" y="4294188"/>
          <p14:tracePt t="50157" x="5340350" y="4294188"/>
          <p14:tracePt t="50173" x="5340350" y="4278313"/>
          <p14:tracePt t="50191" x="5340350" y="4251325"/>
          <p14:tracePt t="50207" x="5332413" y="4243388"/>
          <p14:tracePt t="50224" x="5332413" y="4235450"/>
          <p14:tracePt t="50241" x="5332413" y="4225925"/>
          <p14:tracePt t="50274" x="5340350" y="4225925"/>
          <p14:tracePt t="50290" x="5357813" y="4235450"/>
          <p14:tracePt t="50307" x="5408613" y="4260850"/>
          <p14:tracePt t="50325" x="5451475" y="4286250"/>
          <p14:tracePt t="50341" x="5478463" y="4311650"/>
          <p14:tracePt t="50357" x="5503863" y="4329113"/>
          <p14:tracePt t="50374" x="5511800" y="4346575"/>
          <p14:tracePt t="50392" x="5521325" y="4354513"/>
          <p14:tracePt t="50407" x="5529263" y="4364038"/>
          <p14:tracePt t="50424" x="5546725" y="4364038"/>
          <p14:tracePt t="50441" x="5546725" y="4379913"/>
          <p14:tracePt t="50474" x="5546725" y="4389438"/>
          <p14:tracePt t="50563" x="5537200" y="4389438"/>
          <p14:tracePt t="50595" x="5529263" y="4379913"/>
          <p14:tracePt t="50603" x="5521325" y="4371975"/>
          <p14:tracePt t="50612" x="5511800" y="4364038"/>
          <p14:tracePt t="50624" x="5503863" y="4354513"/>
          <p14:tracePt t="50642" x="5494338" y="4346575"/>
          <p14:tracePt t="50658" x="5486400" y="4337050"/>
          <p14:tracePt t="50674" x="5468938" y="4337050"/>
          <p14:tracePt t="50691" x="5443538" y="4321175"/>
          <p14:tracePt t="50709" x="5426075" y="4321175"/>
          <p14:tracePt t="50725" x="5418138" y="4311650"/>
          <p14:tracePt t="50741" x="5408613" y="4311650"/>
          <p14:tracePt t="50852" x="5408613" y="4303713"/>
          <p14:tracePt t="50876" x="5418138" y="4303713"/>
          <p14:tracePt t="50883" x="5426075" y="4303713"/>
          <p14:tracePt t="50900" x="5435600" y="4303713"/>
          <p14:tracePt t="50908" x="5443538" y="4303713"/>
          <p14:tracePt t="50926" x="5451475" y="4303713"/>
          <p14:tracePt t="50942" x="5468938" y="4311650"/>
          <p14:tracePt t="50958" x="5478463" y="4311650"/>
          <p14:tracePt t="50975" x="5503863" y="4329113"/>
          <p14:tracePt t="50993" x="5511800" y="4346575"/>
          <p14:tracePt t="51009" x="5529263" y="4354513"/>
          <p14:tracePt t="51026" x="5537200" y="4354513"/>
          <p14:tracePt t="51042" x="5537200" y="4364038"/>
          <p14:tracePt t="51060" x="5546725" y="4371975"/>
          <p14:tracePt t="51075" x="5546725" y="4379913"/>
          <p14:tracePt t="51356" x="5537200" y="4379913"/>
          <p14:tracePt t="51372" x="5529263" y="4371975"/>
          <p14:tracePt t="51380" x="5521325" y="4364038"/>
          <p14:tracePt t="51393" x="5511800" y="4364038"/>
          <p14:tracePt t="51409" x="5503863" y="4337050"/>
          <p14:tracePt t="51427" x="5503863" y="4303713"/>
          <p14:tracePt t="51443" x="5503863" y="4286250"/>
          <p14:tracePt t="51460" x="5503863" y="4278313"/>
          <p14:tracePt t="51477" x="5503863" y="4260850"/>
          <p14:tracePt t="51494" x="5503863" y="4251325"/>
          <p14:tracePt t="51510" x="5503863" y="4225925"/>
          <p14:tracePt t="51526" x="5503863" y="4200525"/>
          <p14:tracePt t="51543" x="5511800" y="4192588"/>
          <p14:tracePt t="51561" x="5511800" y="4165600"/>
          <p14:tracePt t="51577" x="5529263" y="4140200"/>
          <p14:tracePt t="51593" x="5529263" y="4122738"/>
          <p14:tracePt t="51610" x="5537200" y="4106863"/>
          <p14:tracePt t="51628" x="5546725" y="4079875"/>
          <p14:tracePt t="51644" x="5554663" y="4079875"/>
          <p14:tracePt t="51684" x="5564188" y="4079875"/>
          <p14:tracePt t="51694" x="5564188" y="4089400"/>
          <p14:tracePt t="51710" x="5572125" y="4106863"/>
          <p14:tracePt t="51727" x="5572125" y="4122738"/>
          <p14:tracePt t="51744" x="5572125" y="4140200"/>
          <p14:tracePt t="51761" x="5572125" y="4183063"/>
          <p14:tracePt t="51777" x="5564188" y="4235450"/>
          <p14:tracePt t="51794" x="5554663" y="4303713"/>
          <p14:tracePt t="51810" x="5554663" y="4346575"/>
          <p14:tracePt t="51828" x="5554663" y="4389438"/>
          <p14:tracePt t="51844" x="5554663" y="4406900"/>
          <p14:tracePt t="51861" x="5554663" y="4414838"/>
          <p14:tracePt t="51877" x="5554663" y="4422775"/>
          <p14:tracePt t="51932" x="5564188" y="4422775"/>
          <p14:tracePt t="51956" x="5564188" y="4414838"/>
          <p14:tracePt t="51964" x="5564188" y="4406900"/>
          <p14:tracePt t="51978" x="5564188" y="4379913"/>
          <p14:tracePt t="51995" x="5564188" y="4329113"/>
          <p14:tracePt t="52011" x="5564188" y="4260850"/>
          <p14:tracePt t="52028" x="5572125" y="4132263"/>
          <p14:tracePt t="52046" x="5607050" y="4011613"/>
          <p14:tracePt t="52061" x="5683250" y="3832225"/>
          <p14:tracePt t="52078" x="5778500" y="3617913"/>
          <p14:tracePt t="52095" x="5864225" y="3429000"/>
          <p14:tracePt t="52112" x="5932488" y="3282950"/>
          <p14:tracePt t="52128" x="6018213" y="3171825"/>
          <p14:tracePt t="52145" x="6086475" y="3086100"/>
          <p14:tracePt t="52161" x="6137275" y="3043238"/>
          <p14:tracePt t="52179" x="6180138" y="3017838"/>
          <p14:tracePt t="52195" x="6207125" y="2992438"/>
          <p14:tracePt t="52211" x="6223000" y="2982913"/>
          <p14:tracePt t="52228" x="6223000" y="2974975"/>
          <p14:tracePt t="52246" x="6232525" y="2974975"/>
          <p14:tracePt t="52262" x="6232525" y="2957513"/>
          <p14:tracePt t="52295" x="6232525" y="2940050"/>
          <p14:tracePt t="52312" x="6232525" y="2922588"/>
          <p14:tracePt t="52328" x="6232525" y="2889250"/>
          <p14:tracePt t="52345" x="6232525" y="2871788"/>
          <p14:tracePt t="52362" x="6232525" y="2854325"/>
          <p14:tracePt t="52379" x="6232525" y="2846388"/>
          <p14:tracePt t="52412" x="6215063" y="2846388"/>
          <p14:tracePt t="52429" x="6207125" y="2846388"/>
          <p14:tracePt t="52446" x="6197600" y="2846388"/>
          <p14:tracePt t="52462" x="6189663" y="2846388"/>
          <p14:tracePt t="52479" x="6172200" y="2846388"/>
          <p14:tracePt t="52495" x="6154738" y="2846388"/>
          <p14:tracePt t="52513" x="6129338" y="2846388"/>
          <p14:tracePt t="52529" x="6094413" y="2846388"/>
          <p14:tracePt t="52545" x="6061075" y="2846388"/>
          <p14:tracePt t="52562" x="6035675" y="2846388"/>
          <p14:tracePt t="52580" x="6018213" y="2846388"/>
          <p14:tracePt t="52596" x="6008688" y="2846388"/>
          <p14:tracePt t="52980" x="6008688" y="2836863"/>
          <p14:tracePt t="53053" x="6008688" y="2828925"/>
          <p14:tracePt t="53060" x="6008688" y="2820988"/>
          <p14:tracePt t="53068" x="6000750" y="2820988"/>
          <p14:tracePt t="53084" x="5992813" y="2820988"/>
          <p14:tracePt t="53100" x="5983288" y="2820988"/>
          <p14:tracePt t="53113" x="5983288" y="2811463"/>
          <p14:tracePt t="53132" x="5975350" y="2811463"/>
          <p14:tracePt t="53148" x="5965825" y="2811463"/>
          <p14:tracePt t="53163" x="5957888" y="2811463"/>
          <p14:tracePt t="53188" x="5949950" y="2811463"/>
          <p14:tracePt t="53204" x="5940425" y="2811463"/>
          <p14:tracePt t="53252" x="5932488" y="2811463"/>
          <p14:tracePt t="53268" x="5922963" y="2811463"/>
          <p14:tracePt t="53285" x="5915025" y="2811463"/>
          <p14:tracePt t="53300" x="5907088" y="2811463"/>
          <p14:tracePt t="53316" x="5897563" y="2811463"/>
          <p14:tracePt t="53324" x="5889625" y="2811463"/>
          <p14:tracePt t="53332" x="5872163" y="2811463"/>
          <p14:tracePt t="53348" x="5854700" y="2836863"/>
          <p14:tracePt t="53364" x="5837238" y="2854325"/>
          <p14:tracePt t="53381" x="5811838" y="2914650"/>
          <p14:tracePt t="53397" x="5751513" y="3017838"/>
          <p14:tracePt t="53415" x="5665788" y="3128963"/>
          <p14:tracePt t="53431" x="5589588" y="3232150"/>
          <p14:tracePt t="53447" x="5537200" y="3292475"/>
          <p14:tracePt t="53464" x="5486400" y="3368675"/>
          <p14:tracePt t="53482" x="5418138" y="3446463"/>
          <p14:tracePt t="53498" x="5357813" y="3522663"/>
          <p14:tracePt t="53514" x="5280025" y="3600450"/>
          <p14:tracePt t="53531" x="5211763" y="3678238"/>
          <p14:tracePt t="53548" x="5118100" y="3754438"/>
          <p14:tracePt t="53564" x="5065713" y="3806825"/>
          <p14:tracePt t="53581" x="5014913" y="3857625"/>
          <p14:tracePt t="53598" x="4964113" y="3908425"/>
          <p14:tracePt t="53616" x="4894263" y="3968750"/>
          <p14:tracePt t="53631" x="4818063" y="4046538"/>
          <p14:tracePt t="53648" x="4757738" y="4106863"/>
          <p14:tracePt t="53665" x="4714875" y="4175125"/>
          <p14:tracePt t="53682" x="4689475" y="4208463"/>
          <p14:tracePt t="53698" x="4664075" y="4235450"/>
          <p14:tracePt t="53715" x="4654550" y="4243388"/>
          <p14:tracePt t="53731" x="4637088" y="4251325"/>
          <p14:tracePt t="53749" x="4629150" y="4260850"/>
          <p14:tracePt t="53782" x="4621213" y="4268788"/>
          <p14:tracePt t="53798" x="4603750" y="4268788"/>
          <p14:tracePt t="53816" x="4594225" y="4278313"/>
          <p14:tracePt t="53832" x="4586288" y="4278313"/>
          <p14:tracePt t="53848" x="4578350" y="4278313"/>
          <p14:tracePt t="53865" x="4568825" y="4278313"/>
          <p14:tracePt t="53883" x="4551363" y="4278313"/>
          <p14:tracePt t="53898" x="4535488" y="4278313"/>
          <p14:tracePt t="53915" x="4518025" y="4278313"/>
          <p14:tracePt t="53932" x="4508500" y="4278313"/>
          <p14:tracePt t="53949" x="4500563" y="4278313"/>
          <p14:tracePt t="54252" x="4500563" y="4268788"/>
          <p14:tracePt t="54269" x="4500563" y="4260850"/>
          <p14:tracePt t="54276" x="4500563" y="4251325"/>
          <p14:tracePt t="54292" x="4500563" y="4243388"/>
          <p14:tracePt t="54308" x="4500563" y="4235450"/>
          <p14:tracePt t="54324" x="4500563" y="4225925"/>
          <p14:tracePt t="54340" x="4500563" y="4217988"/>
          <p14:tracePt t="54349" x="4500563" y="4208463"/>
          <p14:tracePt t="54366" x="4500563" y="4200525"/>
          <p14:tracePt t="54383" x="4500563" y="4192588"/>
          <p14:tracePt t="54400" x="4500563" y="4183063"/>
          <p14:tracePt t="54416" x="4500563" y="4165600"/>
          <p14:tracePt t="54433" x="4500563" y="4149725"/>
          <p14:tracePt t="54450" x="4500563" y="4132263"/>
          <p14:tracePt t="54467" x="4500563" y="4097338"/>
          <p14:tracePt t="54483" x="4492625" y="4064000"/>
          <p14:tracePt t="54500" x="4483100" y="4029075"/>
          <p14:tracePt t="54516" x="4465638" y="3968750"/>
          <p14:tracePt t="54534" x="4465638" y="3951288"/>
          <p14:tracePt t="54550" x="4465638" y="3943350"/>
          <p14:tracePt t="54566" x="4465638" y="3935413"/>
          <p14:tracePt t="54583" x="4465638" y="3925888"/>
          <p14:tracePt t="54949" x="4465638" y="3935413"/>
          <p14:tracePt t="54957" x="4465638" y="3943350"/>
          <p14:tracePt t="54981" x="4465638" y="3951288"/>
          <p14:tracePt t="55093" x="4465638" y="3960813"/>
          <p14:tracePt t="55189" x="4465638" y="3968750"/>
          <p14:tracePt t="55213" x="4465638" y="3978275"/>
          <p14:tracePt t="56621" x="4465638" y="3986213"/>
          <p14:tracePt t="56669" x="4465638" y="3994150"/>
          <p14:tracePt t="56725" x="4465638" y="4003675"/>
          <p14:tracePt t="56757" x="4465638" y="4011613"/>
          <p14:tracePt t="56773" x="4465638" y="4021138"/>
          <p14:tracePt t="56821" x="4457700" y="4021138"/>
          <p14:tracePt t="56829" x="4449763" y="4021138"/>
          <p14:tracePt t="57085" x="4449763" y="4029075"/>
          <p14:tracePt t="57110" x="4449763" y="4037013"/>
          <p14:tracePt t="57125" x="4449763" y="4046538"/>
          <p14:tracePt t="57334" x="4440238" y="4046538"/>
          <p14:tracePt t="57365" x="4440238" y="4037013"/>
          <p14:tracePt t="57381" x="4432300" y="4037013"/>
          <p14:tracePt t="57421" x="4422775" y="4029075"/>
          <p14:tracePt t="57437" x="4414838" y="4029075"/>
          <p14:tracePt t="57445" x="4414838" y="4021138"/>
          <p14:tracePt t="57717" x="4414838" y="4011613"/>
          <p14:tracePt t="57750" x="4414838" y="4003675"/>
          <p14:tracePt t="57789" x="4414838" y="3994150"/>
          <p14:tracePt t="57854" x="4414838" y="3986213"/>
          <p14:tracePt t="57886" x="4406900" y="3986213"/>
          <p14:tracePt t="57909" x="4406900" y="3978275"/>
          <p14:tracePt t="57917" x="4397375" y="3978275"/>
          <p14:tracePt t="57926" x="4397375" y="3968750"/>
          <p14:tracePt t="57973" x="4389438" y="3968750"/>
          <p14:tracePt t="57981" x="4389438" y="3960813"/>
          <p14:tracePt t="58134" x="4389438" y="3968750"/>
          <p14:tracePt t="58150" x="4389438" y="3978275"/>
          <p14:tracePt t="58221" x="4389438" y="3986213"/>
          <p14:tracePt t="58246" x="4389438" y="3994150"/>
          <p14:tracePt t="58286" x="4389438" y="4003675"/>
          <p14:tracePt t="58662" x="4389438" y="3994150"/>
          <p14:tracePt t="59070" x="4389438" y="3986213"/>
          <p14:tracePt t="59094" x="4397375" y="3986213"/>
          <p14:tracePt t="59102" x="4397375" y="3978275"/>
          <p14:tracePt t="59111" x="4406900" y="3978275"/>
          <p14:tracePt t="59127" x="4414838" y="3978275"/>
          <p14:tracePt t="59144" x="4422775" y="3978275"/>
          <p14:tracePt t="59161" x="4475163" y="3978275"/>
          <p14:tracePt t="59177" x="4594225" y="3978275"/>
          <p14:tracePt t="59193" x="4732338" y="3978275"/>
          <p14:tracePt t="59211" x="4843463" y="3978275"/>
          <p14:tracePt t="59227" x="4921250" y="3986213"/>
          <p14:tracePt t="59244" x="4946650" y="3994150"/>
          <p14:tracePt t="59260" x="4954588" y="3994150"/>
          <p14:tracePt t="59278" x="4979988" y="3994150"/>
          <p14:tracePt t="59294" x="5006975" y="3994150"/>
          <p14:tracePt t="59310" x="5040313" y="3994150"/>
          <p14:tracePt t="59327" x="5075238" y="3994150"/>
          <p14:tracePt t="59345" x="5092700" y="3994150"/>
          <p14:tracePt t="59360" x="5092700" y="4003675"/>
          <p14:tracePt t="59377" x="5092700" y="4011613"/>
          <p14:tracePt t="59394" x="5100638" y="4021138"/>
          <p14:tracePt t="59411" x="5118100" y="4037013"/>
          <p14:tracePt t="59428" x="5126038" y="4046538"/>
          <p14:tracePt t="59444" x="5143500" y="4054475"/>
          <p14:tracePt t="59461" x="5151438" y="4064000"/>
          <p14:tracePt t="59478" x="5151438" y="4079875"/>
          <p14:tracePt t="59494" x="5160963" y="4079875"/>
          <p14:tracePt t="59511" x="5168900" y="4089400"/>
          <p14:tracePt t="59527" x="5186363" y="4097338"/>
          <p14:tracePt t="59545" x="5194300" y="4114800"/>
          <p14:tracePt t="59561" x="5203825" y="4122738"/>
          <p14:tracePt t="59594" x="5211763" y="4132263"/>
          <p14:tracePt t="59612" x="5221288" y="4149725"/>
          <p14:tracePt t="59628" x="5229225" y="4157663"/>
          <p14:tracePt t="59644" x="5246688" y="4165600"/>
          <p14:tracePt t="59661" x="5264150" y="4192588"/>
          <p14:tracePt t="59679" x="5289550" y="4208463"/>
          <p14:tracePt t="59695" x="5297488" y="4217988"/>
          <p14:tracePt t="59712" x="5322888" y="4235450"/>
          <p14:tracePt t="59728" x="5349875" y="4243388"/>
          <p14:tracePt t="59746" x="5375275" y="4260850"/>
          <p14:tracePt t="59761" x="5392738" y="4268788"/>
          <p14:tracePt t="59778" x="5408613" y="4278313"/>
          <p14:tracePt t="59795" x="5418138" y="4286250"/>
          <p14:tracePt t="59812" x="5426075" y="4303713"/>
          <p14:tracePt t="59829" x="5435600" y="4311650"/>
          <p14:tracePt t="59845" x="5435600" y="4321175"/>
          <p14:tracePt t="59862" x="5451475" y="4337050"/>
          <p14:tracePt t="59879" x="5451475" y="4346575"/>
          <p14:tracePt t="59895" x="5461000" y="4346575"/>
          <p14:tracePt t="59912" x="5461000" y="4354513"/>
          <p14:tracePt t="59928" x="5468938" y="4364038"/>
          <p14:tracePt t="60327" x="5461000" y="4364038"/>
          <p14:tracePt t="60342" x="5451475" y="4371975"/>
          <p14:tracePt t="60350" x="5443538" y="4379913"/>
          <p14:tracePt t="60363" x="5443538" y="4397375"/>
          <p14:tracePt t="60379" x="5400675" y="4440238"/>
          <p14:tracePt t="60397" x="5357813" y="4508500"/>
          <p14:tracePt t="60413" x="5332413" y="4621213"/>
          <p14:tracePt t="60430" x="5322888" y="4818063"/>
          <p14:tracePt t="60446" x="5322888" y="4921250"/>
          <p14:tracePt t="60464" x="5322888" y="5006975"/>
          <p14:tracePt t="60480" x="5322888" y="5065713"/>
          <p14:tracePt t="60496" x="5322888" y="5126038"/>
          <p14:tracePt t="60513" x="5297488" y="5186363"/>
          <p14:tracePt t="60531" x="5297488" y="5229225"/>
          <p14:tracePt t="60547" x="5289550" y="5272088"/>
          <p14:tracePt t="60563" x="5272088" y="5307013"/>
          <p14:tracePt t="60581" x="5272088" y="5322888"/>
          <p14:tracePt t="60582" x="5272088" y="5332413"/>
          <p14:tracePt t="60598" x="5264150" y="5349875"/>
          <p14:tracePt t="60614" x="5264150" y="5365750"/>
          <p14:tracePt t="60630" x="5246688" y="5383213"/>
          <p14:tracePt t="60647" x="5246688" y="5400675"/>
          <p14:tracePt t="60664" x="5237163" y="5418138"/>
          <p14:tracePt t="60680" x="5229225" y="5426075"/>
          <p14:tracePt t="60697" x="5221288" y="5443538"/>
          <p14:tracePt t="60714" x="5211763" y="5451475"/>
          <p14:tracePt t="60747" x="5203825" y="5461000"/>
          <p14:tracePt t="60764" x="5186363" y="5478463"/>
          <p14:tracePt t="60780" x="5178425" y="5486400"/>
          <p14:tracePt t="60798" x="5168900" y="5503863"/>
          <p14:tracePt t="60814" x="5151438" y="5503863"/>
          <p14:tracePt t="60831" x="5143500" y="5503863"/>
          <p14:tracePt t="60848" x="5143500" y="5511800"/>
          <p14:tracePt t="60865" x="5135563" y="5511800"/>
          <p14:tracePt t="60881" x="5118100" y="5511800"/>
          <p14:tracePt t="60914" x="5108575" y="5511800"/>
          <p14:tracePt t="60942" x="5108575" y="5503863"/>
          <p14:tracePt t="60950" x="5108575" y="5494338"/>
          <p14:tracePt t="60964" x="5100638" y="5494338"/>
          <p14:tracePt t="60981" x="5100638" y="5486400"/>
          <p14:tracePt t="60999" x="5100638" y="5478463"/>
          <p14:tracePt t="61015" x="5092700" y="5478463"/>
          <p14:tracePt t="61031" x="5092700" y="5468938"/>
          <p14:tracePt t="61048" x="5092700" y="5461000"/>
          <p14:tracePt t="61207" x="5092700" y="5451475"/>
          <p14:tracePt t="61310" x="5100638" y="5451475"/>
          <p14:tracePt t="61350" x="5108575" y="5451475"/>
          <p14:tracePt t="61391" x="5118100" y="5451475"/>
          <p14:tracePt t="61415" x="5126038" y="5451475"/>
          <p14:tracePt t="61422" x="5126038" y="5443538"/>
          <p14:tracePt t="61438" x="5126038" y="5435600"/>
          <p14:tracePt t="61449" x="5135563" y="5435600"/>
          <p14:tracePt t="61466" x="5135563" y="5418138"/>
          <p14:tracePt t="61482" x="5151438" y="5392738"/>
          <p14:tracePt t="61499" x="5168900" y="5365750"/>
          <p14:tracePt t="61516" x="5194300" y="5289550"/>
          <p14:tracePt t="61533" x="5237163" y="5186363"/>
          <p14:tracePt t="61549" x="5280025" y="5065713"/>
          <p14:tracePt t="61566" x="5375275" y="4851400"/>
          <p14:tracePt t="61582" x="5468938" y="4697413"/>
          <p14:tracePt t="61601" x="5554663" y="4568825"/>
          <p14:tracePt t="61616" x="5607050" y="4500563"/>
          <p14:tracePt t="61633" x="5640388" y="4440238"/>
          <p14:tracePt t="61649" x="5657850" y="4406900"/>
          <p14:tracePt t="61667" x="5665788" y="4389438"/>
          <p14:tracePt t="61682" x="5665788" y="4371975"/>
          <p14:tracePt t="61699" x="5665788" y="4354513"/>
          <p14:tracePt t="61716" x="5665788" y="4346575"/>
          <p14:tracePt t="61733" x="5665788" y="4329113"/>
          <p14:tracePt t="61749" x="5665788" y="4311650"/>
          <p14:tracePt t="61766" x="5665788" y="4278313"/>
          <p14:tracePt t="61783" x="5657850" y="4251325"/>
          <p14:tracePt t="61801" x="5640388" y="4217988"/>
          <p14:tracePt t="61816" x="5632450" y="4183063"/>
          <p14:tracePt t="61833" x="5614988" y="4157663"/>
          <p14:tracePt t="61849" x="5607050" y="4132263"/>
          <p14:tracePt t="61867" x="5597525" y="4122738"/>
          <p14:tracePt t="61883" x="5589588" y="4122738"/>
          <p14:tracePt t="61900" x="5580063" y="4122738"/>
          <p14:tracePt t="61917" x="5572125" y="4122738"/>
          <p14:tracePt t="61934" x="5564188" y="4122738"/>
          <p14:tracePt t="61950" x="5554663" y="4122738"/>
          <p14:tracePt t="61967" x="5537200" y="4132263"/>
          <p14:tracePt t="61983" x="5503863" y="4165600"/>
          <p14:tracePt t="62001" x="5461000" y="4200525"/>
          <p14:tracePt t="62016" x="5435600" y="4225925"/>
          <p14:tracePt t="62033" x="5418138" y="4260850"/>
          <p14:tracePt t="62050" x="5408613" y="4286250"/>
          <p14:tracePt t="62067" x="5400675" y="4311650"/>
          <p14:tracePt t="62083" x="5392738" y="4346575"/>
          <p14:tracePt t="62100" x="5392738" y="4364038"/>
          <p14:tracePt t="62117" x="5392738" y="4389438"/>
          <p14:tracePt t="62135" x="5392738" y="4406900"/>
          <p14:tracePt t="62151" x="5392738" y="4414838"/>
          <p14:tracePt t="62167" x="5392738" y="4432300"/>
          <p14:tracePt t="62184" x="5392738" y="4440238"/>
          <p14:tracePt t="62201" x="5392738" y="4457700"/>
          <p14:tracePt t="62217" x="5392738" y="4465638"/>
          <p14:tracePt t="62375" x="5392738" y="4457700"/>
          <p14:tracePt t="62415" x="5392738" y="4449763"/>
          <p14:tracePt t="62430" x="5392738" y="4440238"/>
          <p14:tracePt t="62455" x="5383213" y="4432300"/>
          <p14:tracePt t="62471" x="5383213" y="4422775"/>
          <p14:tracePt t="62478" x="5375275" y="4414838"/>
          <p14:tracePt t="62487" x="5365750" y="4397375"/>
          <p14:tracePt t="62501" x="5357813" y="4397375"/>
          <p14:tracePt t="62518" x="5349875" y="4371975"/>
          <p14:tracePt t="62535" x="5349875" y="4354513"/>
          <p14:tracePt t="62551" x="5340350" y="4346575"/>
          <p14:tracePt t="62568" x="5340350" y="4337050"/>
          <p14:tracePt t="62585" x="5332413" y="4329113"/>
          <p14:tracePt t="62602" x="5332413" y="4321175"/>
          <p14:tracePt t="62618" x="5332413" y="4311650"/>
          <p14:tracePt t="62639" x="5332413" y="4303713"/>
          <p14:tracePt t="62655" x="5332413" y="4294188"/>
          <p14:tracePt t="62671" x="5332413" y="4286250"/>
          <p14:tracePt t="62704" x="5332413" y="4278313"/>
          <p14:tracePt t="62735" x="5332413" y="4268788"/>
          <p14:tracePt t="62759" x="5340350" y="4268788"/>
          <p14:tracePt t="62775" x="5349875" y="4268788"/>
          <p14:tracePt t="62791" x="5357813" y="4268788"/>
          <p14:tracePt t="62807" x="5365750" y="4268788"/>
          <p14:tracePt t="62815" x="5375275" y="4268788"/>
          <p14:tracePt t="62823" x="5383213" y="4286250"/>
          <p14:tracePt t="62835" x="5392738" y="4286250"/>
          <p14:tracePt t="62852" x="5408613" y="4303713"/>
          <p14:tracePt t="62869" x="5418138" y="4311650"/>
          <p14:tracePt t="62886" x="5435600" y="4329113"/>
          <p14:tracePt t="62902" x="5435600" y="4337050"/>
          <p14:tracePt t="62919" x="5443538" y="4364038"/>
          <p14:tracePt t="62935" x="5451475" y="4371975"/>
          <p14:tracePt t="63039" x="5451475" y="4364038"/>
          <p14:tracePt t="63055" x="5451475" y="4346575"/>
          <p14:tracePt t="63063" x="5451475" y="4337050"/>
          <p14:tracePt t="63071" x="5443538" y="4321175"/>
          <p14:tracePt t="63086" x="5435600" y="4311650"/>
          <p14:tracePt t="63103" x="5435600" y="4243388"/>
          <p14:tracePt t="63120" x="5435600" y="4217988"/>
          <p14:tracePt t="63136" x="5435600" y="4192588"/>
          <p14:tracePt t="63152" x="5435600" y="4175125"/>
          <p14:tracePt t="63169" x="5435600" y="4165600"/>
          <p14:tracePt t="63239" x="5426075" y="4165600"/>
          <p14:tracePt t="63279" x="5426075" y="4175125"/>
          <p14:tracePt t="63287" x="5426075" y="4183063"/>
          <p14:tracePt t="63295" x="5418138" y="4192588"/>
          <p14:tracePt t="63303" x="5408613" y="4208463"/>
          <p14:tracePt t="63320" x="5400675" y="4243388"/>
          <p14:tracePt t="63336" x="5400675" y="4268788"/>
          <p14:tracePt t="63354" x="5400675" y="4303713"/>
          <p14:tracePt t="63370" x="5400675" y="4329113"/>
          <p14:tracePt t="63386" x="5400675" y="4337050"/>
          <p14:tracePt t="63403" x="5400675" y="4354513"/>
          <p14:tracePt t="63420" x="5400675" y="4364038"/>
          <p14:tracePt t="63436" x="5400675" y="4371975"/>
          <p14:tracePt t="63575" x="5400675" y="4364038"/>
          <p14:tracePt t="63583" x="5400675" y="4354513"/>
          <p14:tracePt t="63591" x="5392738" y="4346575"/>
          <p14:tracePt t="63603" x="5383213" y="4346575"/>
          <p14:tracePt t="63620" x="5365750" y="4329113"/>
          <p14:tracePt t="63637" x="5365750" y="4311650"/>
          <p14:tracePt t="63654" x="5357813" y="4303713"/>
          <p14:tracePt t="63670" x="5357813" y="4294188"/>
          <p14:tracePt t="63687" x="5357813" y="4278313"/>
          <p14:tracePt t="63736" x="5365750" y="4278313"/>
          <p14:tracePt t="63745" x="5375275" y="4278313"/>
          <p14:tracePt t="63759" x="5383213" y="4278313"/>
          <p14:tracePt t="63783" x="5392738" y="4278313"/>
          <p14:tracePt t="63791" x="5392738" y="4286250"/>
          <p14:tracePt t="63804" x="5400675" y="4286250"/>
          <p14:tracePt t="63821" x="5408613" y="4294188"/>
          <p14:tracePt t="63838" x="5418138" y="4311650"/>
          <p14:tracePt t="63855" x="5426075" y="4321175"/>
          <p14:tracePt t="63871" x="5435600" y="4329113"/>
          <p14:tracePt t="63887" x="5443538" y="4329113"/>
          <p14:tracePt t="64039" x="5435600" y="4329113"/>
          <p14:tracePt t="64047" x="5426075" y="4329113"/>
          <p14:tracePt t="64063" x="5418138" y="4329113"/>
          <p14:tracePt t="64073" x="5418138" y="4337050"/>
          <p14:tracePt t="64088" x="5408613" y="4337050"/>
          <p14:tracePt t="64105" x="5392738" y="4337050"/>
          <p14:tracePt t="64159" x="5383213" y="4337050"/>
          <p14:tracePt t="64183" x="5375275" y="4337050"/>
          <p14:tracePt t="64271" x="5375275" y="4329113"/>
          <p14:tracePt t="64319" x="5375275" y="4321175"/>
          <p14:tracePt t="64335" x="5375275" y="4311650"/>
          <p14:tracePt t="64343" x="5375275" y="4303713"/>
          <p14:tracePt t="64679" x="5383213" y="4303713"/>
          <p14:tracePt t="65895" x="5392738" y="4303713"/>
          <p14:tracePt t="66448" x="5392738" y="4311650"/>
          <p14:tracePt t="66464" x="5383213" y="4321175"/>
          <p14:tracePt t="66480" x="5365750" y="4329113"/>
          <p14:tracePt t="66488" x="5357813" y="4346575"/>
          <p14:tracePt t="66496" x="5340350" y="4354513"/>
          <p14:tracePt t="66510" x="5322888" y="4379913"/>
          <p14:tracePt t="66528" x="5280025" y="4422775"/>
          <p14:tracePt t="66543" x="5246688" y="4449763"/>
          <p14:tracePt t="66560" x="5211763" y="4475163"/>
          <p14:tracePt t="66577" x="5178425" y="4500563"/>
          <p14:tracePt t="66594" x="5151438" y="4525963"/>
          <p14:tracePt t="66611" x="5100638" y="4560888"/>
          <p14:tracePt t="66627" x="5014913" y="4621213"/>
          <p14:tracePt t="66643" x="4868863" y="4714875"/>
          <p14:tracePt t="66661" x="4722813" y="4800600"/>
          <p14:tracePt t="66677" x="4578350" y="4878388"/>
          <p14:tracePt t="66694" x="4465638" y="4929188"/>
          <p14:tracePt t="66710" x="4389438" y="4972050"/>
          <p14:tracePt t="66728" x="4303713" y="5014913"/>
          <p14:tracePt t="66744" x="4243388" y="5049838"/>
          <p14:tracePt t="66761" x="4200525" y="5075238"/>
          <p14:tracePt t="66777" x="4140200" y="5108575"/>
          <p14:tracePt t="66794" x="4064000" y="5151438"/>
          <p14:tracePt t="66811" x="3968750" y="5186363"/>
          <p14:tracePt t="66827" x="3883025" y="5211763"/>
          <p14:tracePt t="66844" x="3806825" y="5246688"/>
          <p14:tracePt t="66861" x="3763963" y="5264150"/>
          <p14:tracePt t="66878" x="3721100" y="5297488"/>
          <p14:tracePt t="66894" x="3678238" y="5332413"/>
          <p14:tracePt t="66911" x="3651250" y="5365750"/>
          <p14:tracePt t="66928" x="3608388" y="5400675"/>
          <p14:tracePt t="66944" x="3592513" y="5418138"/>
          <p14:tracePt t="66961" x="3575050" y="5435600"/>
          <p14:tracePt t="66978" x="3575050" y="5451475"/>
          <p14:tracePt t="66995" x="3557588" y="5468938"/>
          <p14:tracePt t="67011" x="3549650" y="5478463"/>
          <p14:tracePt t="67028" x="3549650" y="5486400"/>
          <p14:tracePt t="67044" x="3549650" y="5494338"/>
          <p14:tracePt t="67062" x="3540125" y="5511800"/>
          <p14:tracePt t="67078" x="3540125" y="5521325"/>
          <p14:tracePt t="67080" x="3532188" y="5521325"/>
          <p14:tracePt t="67095" x="3532188" y="5529263"/>
          <p14:tracePt t="67111" x="3532188" y="5537200"/>
          <p14:tracePt t="67304" x="3540125" y="5537200"/>
          <p14:tracePt t="67336" x="3549650" y="5537200"/>
          <p14:tracePt t="67376" x="3557588" y="5537200"/>
          <p14:tracePt t="67416" x="3575050" y="5537200"/>
          <p14:tracePt t="67456" x="3582988" y="5537200"/>
          <p14:tracePt t="67480" x="3592513" y="5537200"/>
          <p14:tracePt t="67496" x="3600450" y="5537200"/>
          <p14:tracePt t="67504" x="3600450" y="5546725"/>
          <p14:tracePt t="67600" x="3608388" y="5546725"/>
          <p14:tracePt t="67608" x="3608388" y="5554663"/>
          <p14:tracePt t="67640" x="3617913" y="5554663"/>
          <p14:tracePt t="67688" x="3625850" y="5554663"/>
          <p14:tracePt t="67696" x="3625850" y="5564188"/>
          <p14:tracePt t="67720" x="3635375" y="5564188"/>
          <p14:tracePt t="67728" x="3635375" y="5572125"/>
          <p14:tracePt t="67776" x="3643313" y="5572125"/>
          <p14:tracePt t="67784" x="3643313" y="5580063"/>
          <p14:tracePt t="68072" x="3651250" y="5580063"/>
          <p14:tracePt t="68897" x="3643313" y="5580063"/>
          <p14:tracePt t="69168" x="3643313" y="5589588"/>
          <p14:tracePt t="69192" x="3643313" y="5597525"/>
          <p14:tracePt t="69209" x="3643313" y="5607050"/>
          <p14:tracePt t="69232" x="3651250" y="5607050"/>
          <p14:tracePt t="69240" x="3651250" y="5614988"/>
          <p14:tracePt t="69336" x="3660775" y="5614988"/>
          <p14:tracePt t="69344" x="3668713" y="5614988"/>
          <p14:tracePt t="69441" x="3678238" y="5614988"/>
          <p14:tracePt t="70601" x="3678238" y="5607050"/>
          <p14:tracePt t="70609" x="3678238" y="5597525"/>
          <p14:tracePt t="70641" x="3678238" y="5589588"/>
          <p14:tracePt t="70745" x="3678238" y="5580063"/>
          <p14:tracePt t="71337" x="3678238" y="5572125"/>
          <p14:tracePt t="71345" x="3678238" y="5564188"/>
          <p14:tracePt t="71377" x="3678238" y="5554663"/>
          <p14:tracePt t="71433" x="3678238" y="55467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639BAD68-2A7F-4DD1-A634-E7A6836ACBE0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1064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750" y="476250"/>
            <a:ext cx="8280400" cy="2376488"/>
          </a:xfrm>
        </p:spPr>
        <p:txBody>
          <a:bodyPr/>
          <a:lstStyle/>
          <a:p>
            <a:pPr algn="r" eaLnBrk="1" hangingPunct="1">
              <a:defRPr/>
            </a:pPr>
            <a:r>
              <a:rPr lang="fa-IR" sz="2800" dirty="0" smtClean="0">
                <a:solidFill>
                  <a:srgbClr val="FFFF00"/>
                </a:solidFill>
                <a:cs typeface="B Nazanin" pitchFamily="2" charset="-78"/>
              </a:rPr>
              <a:t>ترسیم دایره ای که از دونقطه میگذرد</a:t>
            </a:r>
            <a:br>
              <a:rPr lang="fa-IR" sz="2800" dirty="0" smtClean="0">
                <a:solidFill>
                  <a:srgbClr val="FFFF00"/>
                </a:solidFill>
                <a:cs typeface="B Nazanin" pitchFamily="2" charset="-78"/>
              </a:rPr>
            </a:br>
            <a:r>
              <a:rPr lang="fa-IR" sz="2800" dirty="0" smtClean="0">
                <a:solidFill>
                  <a:schemeClr val="tx1"/>
                </a:solidFill>
                <a:effectLst/>
                <a:cs typeface="B Kamran" pitchFamily="2" charset="-78"/>
              </a:rPr>
              <a:t>عمود منصف خط </a:t>
            </a:r>
            <a:r>
              <a:rPr lang="en-US" sz="2800" i="1" dirty="0" smtClean="0">
                <a:solidFill>
                  <a:schemeClr val="tx1"/>
                </a:solidFill>
                <a:effectLst/>
                <a:cs typeface="B Kamran" pitchFamily="2" charset="-78"/>
              </a:rPr>
              <a:t>AB</a:t>
            </a:r>
            <a:r>
              <a:rPr lang="fa-IR" sz="2800" dirty="0" smtClean="0">
                <a:solidFill>
                  <a:schemeClr val="tx1"/>
                </a:solidFill>
                <a:effectLst/>
                <a:cs typeface="B Kamran" pitchFamily="2" charset="-78"/>
              </a:rPr>
              <a:t> را رسم، دهانه پرگار را به اندازه شعاع دایره مفروض باز کرده و پایه آن را یکی از دونقطه قرار،قوسی زده تا عمودمنصف را در نقطه </a:t>
            </a:r>
            <a:r>
              <a:rPr lang="en-US" sz="2800" dirty="0" smtClean="0">
                <a:solidFill>
                  <a:schemeClr val="tx1"/>
                </a:solidFill>
                <a:effectLst/>
                <a:cs typeface="B Kamran" pitchFamily="2" charset="-78"/>
              </a:rPr>
              <a:t>o</a:t>
            </a:r>
            <a:r>
              <a:rPr lang="fa-IR" sz="2800" dirty="0" smtClean="0">
                <a:solidFill>
                  <a:schemeClr val="tx1"/>
                </a:solidFill>
                <a:effectLst/>
                <a:cs typeface="B Kamran" pitchFamily="2" charset="-78"/>
              </a:rPr>
              <a:t> قطع کند. به مرکز </a:t>
            </a:r>
            <a:r>
              <a:rPr lang="en-US" sz="2800" i="1" dirty="0" smtClean="0">
                <a:solidFill>
                  <a:schemeClr val="tx1"/>
                </a:solidFill>
                <a:effectLst/>
                <a:cs typeface="B Kamran" pitchFamily="2" charset="-78"/>
              </a:rPr>
              <a:t>o</a:t>
            </a:r>
            <a:r>
              <a:rPr lang="fa-IR" sz="2800" dirty="0" smtClean="0">
                <a:solidFill>
                  <a:schemeClr val="tx1"/>
                </a:solidFill>
                <a:effectLst/>
                <a:cs typeface="B Kamran" pitchFamily="2" charset="-78"/>
              </a:rPr>
              <a:t> و شعاع </a:t>
            </a:r>
            <a:r>
              <a:rPr lang="en-US" sz="2800" i="1" dirty="0" smtClean="0">
                <a:solidFill>
                  <a:schemeClr val="tx1"/>
                </a:solidFill>
                <a:effectLst/>
                <a:cs typeface="B Kamran" pitchFamily="2" charset="-78"/>
              </a:rPr>
              <a:t>R</a:t>
            </a:r>
            <a:r>
              <a:rPr lang="fa-IR" sz="2800" dirty="0" smtClean="0">
                <a:solidFill>
                  <a:schemeClr val="tx1"/>
                </a:solidFill>
                <a:effectLst/>
                <a:cs typeface="B Kamran" pitchFamily="2" charset="-78"/>
              </a:rPr>
              <a:t> دایره را رسم.</a:t>
            </a:r>
            <a:endParaRPr lang="en-US" sz="2800" dirty="0" smtClean="0">
              <a:solidFill>
                <a:schemeClr val="tx1"/>
              </a:solidFill>
              <a:effectLst/>
              <a:cs typeface="B Kamran" pitchFamily="2" charset="-78"/>
            </a:endParaRPr>
          </a:p>
        </p:txBody>
      </p:sp>
      <p:pic>
        <p:nvPicPr>
          <p:cNvPr id="2150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2852738"/>
            <a:ext cx="3898900" cy="2995612"/>
          </a:xfrm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97200"/>
            <a:ext cx="3240088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0" y="110496"/>
            <a:ext cx="792460" cy="101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91"/>
    </mc:Choice>
    <mc:Fallback xmlns="">
      <p:transition spd="slow" advTm="108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8" x="3686175" y="5546725"/>
          <p14:tracePt t="492" x="3694113" y="5537200"/>
          <p14:tracePt t="500" x="3703638" y="5537200"/>
          <p14:tracePt t="509" x="3721100" y="5529263"/>
          <p14:tracePt t="526" x="3754438" y="5503863"/>
          <p14:tracePt t="543" x="3789363" y="5478463"/>
          <p14:tracePt t="560" x="3814763" y="5461000"/>
          <p14:tracePt t="576" x="3849688" y="5426075"/>
          <p14:tracePt t="593" x="3875088" y="5400675"/>
          <p14:tracePt t="611" x="3900488" y="5365750"/>
          <p14:tracePt t="627" x="3943350" y="5307013"/>
          <p14:tracePt t="644" x="4003675" y="5237163"/>
          <p14:tracePt t="660" x="4021138" y="5221288"/>
          <p14:tracePt t="677" x="4037013" y="5186363"/>
          <p14:tracePt t="693" x="4089400" y="5135563"/>
          <p14:tracePt t="710" x="4208463" y="5049838"/>
          <p14:tracePt t="727" x="4337050" y="4937125"/>
          <p14:tracePt t="744" x="4457700" y="4818063"/>
          <p14:tracePt t="760" x="4586288" y="4697413"/>
          <p14:tracePt t="777" x="4706938" y="4594225"/>
          <p14:tracePt t="793" x="4818063" y="4500563"/>
          <p14:tracePt t="810" x="4911725" y="4422775"/>
          <p14:tracePt t="827" x="4997450" y="4354513"/>
          <p14:tracePt t="843" x="5083175" y="4268788"/>
          <p14:tracePt t="861" x="5203825" y="4140200"/>
          <p14:tracePt t="877" x="5280025" y="4064000"/>
          <p14:tracePt t="894" x="5340350" y="3994150"/>
          <p14:tracePt t="910" x="5418138" y="3925888"/>
          <p14:tracePt t="927" x="5486400" y="3857625"/>
          <p14:tracePt t="944" x="5607050" y="3779838"/>
          <p14:tracePt t="960" x="5718175" y="3686175"/>
          <p14:tracePt t="977" x="5821363" y="3625850"/>
          <p14:tracePt t="994" x="5880100" y="3592513"/>
          <p14:tracePt t="1011" x="5889625" y="3582988"/>
          <p14:tracePt t="1027" x="5897563" y="3582988"/>
          <p14:tracePt t="1044" x="5907088" y="3582988"/>
          <p14:tracePt t="1061" x="5907088" y="3575050"/>
          <p14:tracePt t="1078" x="5915025" y="3565525"/>
          <p14:tracePt t="1094" x="5922963" y="3565525"/>
          <p14:tracePt t="1180" x="5932488" y="3565525"/>
          <p14:tracePt t="1196" x="5949950" y="3565525"/>
          <p14:tracePt t="1204" x="5957888" y="3575050"/>
          <p14:tracePt t="1212" x="5975350" y="3582988"/>
          <p14:tracePt t="1228" x="6008688" y="3592513"/>
          <p14:tracePt t="1245" x="6026150" y="3592513"/>
          <p14:tracePt t="1261" x="6061075" y="3592513"/>
          <p14:tracePt t="1278" x="6094413" y="3600450"/>
          <p14:tracePt t="1294" x="6146800" y="3617913"/>
          <p14:tracePt t="1311" x="6215063" y="3643313"/>
          <p14:tracePt t="1328" x="6283325" y="3668713"/>
          <p14:tracePt t="1345" x="6343650" y="3678238"/>
          <p14:tracePt t="1361" x="6378575" y="3686175"/>
          <p14:tracePt t="1378" x="6386513" y="3686175"/>
          <p14:tracePt t="2213" x="6394450" y="3686175"/>
          <p14:tracePt t="2228" x="6411913" y="3686175"/>
          <p14:tracePt t="2237" x="6454775" y="3668713"/>
          <p14:tracePt t="2248" x="6523038" y="3643313"/>
          <p14:tracePt t="2264" x="6772275" y="3540125"/>
          <p14:tracePt t="2281" x="7004050" y="3436938"/>
          <p14:tracePt t="2299" x="7140575" y="3360738"/>
          <p14:tracePt t="2314" x="7200900" y="3300413"/>
          <p14:tracePt t="2331" x="7243763" y="3206750"/>
          <p14:tracePt t="2348" x="7243763" y="3094038"/>
          <p14:tracePt t="2366" x="7200900" y="2914650"/>
          <p14:tracePt t="2381" x="7165975" y="2803525"/>
          <p14:tracePt t="2398" x="7107238" y="2657475"/>
          <p14:tracePt t="2415" x="6908800" y="2425700"/>
          <p14:tracePt t="2432" x="6557963" y="2092325"/>
          <p14:tracePt t="2448" x="6300788" y="1868488"/>
          <p14:tracePt t="2465" x="6146800" y="1739900"/>
          <p14:tracePt t="2482" x="6008688" y="1620838"/>
          <p14:tracePt t="2499" x="5922963" y="1543050"/>
          <p14:tracePt t="2515" x="5897563" y="1500188"/>
          <p14:tracePt t="2532" x="5880100" y="1482725"/>
          <p14:tracePt t="2548" x="5864225" y="1474788"/>
          <p14:tracePt t="2597" x="5854700" y="1474788"/>
          <p14:tracePt t="2621" x="5854700" y="1482725"/>
          <p14:tracePt t="2637" x="5846763" y="1500188"/>
          <p14:tracePt t="2645" x="5846763" y="1517650"/>
          <p14:tracePt t="2653" x="5837238" y="1550988"/>
          <p14:tracePt t="2665" x="5837238" y="1577975"/>
          <p14:tracePt t="2682" x="5829300" y="1646238"/>
          <p14:tracePt t="2699" x="5811838" y="1739900"/>
          <p14:tracePt t="2716" x="5794375" y="1825625"/>
          <p14:tracePt t="2733" x="5778500" y="1911350"/>
          <p14:tracePt t="2749" x="5768975" y="1954213"/>
          <p14:tracePt t="2766" x="5761038" y="1997075"/>
          <p14:tracePt t="2783" x="5751513" y="2049463"/>
          <p14:tracePt t="2799" x="5735638" y="2117725"/>
          <p14:tracePt t="2816" x="5718175" y="2168525"/>
          <p14:tracePt t="2832" x="5700713" y="2211388"/>
          <p14:tracePt t="2850" x="5683250" y="2263775"/>
          <p14:tracePt t="2866" x="5657850" y="2289175"/>
          <p14:tracePt t="2882" x="5649913" y="2306638"/>
          <p14:tracePt t="2900" x="5622925" y="2332038"/>
          <p14:tracePt t="2917" x="5589588" y="2365375"/>
          <p14:tracePt t="2932" x="5580063" y="2374900"/>
          <p14:tracePt t="2966" x="5572125" y="2374900"/>
          <p14:tracePt t="3005" x="5564188" y="2374900"/>
          <p14:tracePt t="3013" x="5564188" y="2382838"/>
          <p14:tracePt t="3029" x="5564188" y="2392363"/>
          <p14:tracePt t="3037" x="5554663" y="2392363"/>
          <p14:tracePt t="3050" x="5554663" y="2400300"/>
          <p14:tracePt t="3066" x="5554663" y="2408238"/>
          <p14:tracePt t="3083" x="5554663" y="2417763"/>
          <p14:tracePt t="3100" x="5554663" y="2425700"/>
          <p14:tracePt t="3118" x="5554663" y="2443163"/>
          <p14:tracePt t="3133" x="5546725" y="2451100"/>
          <p14:tracePt t="3150" x="5546725" y="2460625"/>
          <p14:tracePt t="3166" x="5537200" y="2468563"/>
          <p14:tracePt t="3184" x="5537200" y="2478088"/>
          <p14:tracePt t="3200" x="5529263" y="2486025"/>
          <p14:tracePt t="3217" x="5529263" y="2493963"/>
          <p14:tracePt t="3389" x="5529263" y="2486025"/>
          <p14:tracePt t="3397" x="5529263" y="2478088"/>
          <p14:tracePt t="3405" x="5529263" y="2468563"/>
          <p14:tracePt t="3417" x="5537200" y="2443163"/>
          <p14:tracePt t="3434" x="5589588" y="2382838"/>
          <p14:tracePt t="3450" x="5708650" y="2297113"/>
          <p14:tracePt t="3468" x="5854700" y="2185988"/>
          <p14:tracePt t="3484" x="6035675" y="2049463"/>
          <p14:tracePt t="3501" x="6292850" y="1893888"/>
          <p14:tracePt t="3517" x="6378575" y="1835150"/>
          <p14:tracePt t="3535" x="6421438" y="1800225"/>
          <p14:tracePt t="3551" x="6454775" y="1792288"/>
          <p14:tracePt t="3567" x="6480175" y="1765300"/>
          <p14:tracePt t="3584" x="6532563" y="1749425"/>
          <p14:tracePt t="3601" x="6583363" y="1722438"/>
          <p14:tracePt t="3617" x="6635750" y="1706563"/>
          <p14:tracePt t="3634" x="6678613" y="1706563"/>
          <p14:tracePt t="3651" x="6686550" y="1706563"/>
          <p14:tracePt t="3668" x="6694488" y="1706563"/>
          <p14:tracePt t="3685" x="6704013" y="1722438"/>
          <p14:tracePt t="3701" x="6704013" y="1739900"/>
          <p14:tracePt t="3718" x="6711950" y="1749425"/>
          <p14:tracePt t="3735" x="6721475" y="1749425"/>
          <p14:tracePt t="3751" x="6729413" y="1749425"/>
          <p14:tracePt t="3768" x="6780213" y="1749425"/>
          <p14:tracePt t="3784" x="6908800" y="1706563"/>
          <p14:tracePt t="3802" x="7089775" y="1628775"/>
          <p14:tracePt t="3818" x="7251700" y="1577975"/>
          <p14:tracePt t="3834" x="7346950" y="1535113"/>
          <p14:tracePt t="3851" x="7380288" y="1508125"/>
          <p14:tracePt t="3869" x="7415213" y="1482725"/>
          <p14:tracePt t="3885" x="7432675" y="1474788"/>
          <p14:tracePt t="3901" x="7440613" y="1465263"/>
          <p14:tracePt t="3918" x="7450138" y="1457325"/>
          <p14:tracePt t="3936" x="7450138" y="1449388"/>
          <p14:tracePt t="3952" x="7450138" y="1439863"/>
          <p14:tracePt t="3968" x="7450138" y="1431925"/>
          <p14:tracePt t="3985" x="7450138" y="1422400"/>
          <p14:tracePt t="4002" x="7450138" y="1406525"/>
          <p14:tracePt t="4018" x="7440613" y="1397000"/>
          <p14:tracePt t="4035" x="7423150" y="1389063"/>
          <p14:tracePt t="4052" x="7415213" y="1379538"/>
          <p14:tracePt t="4069" x="7389813" y="1379538"/>
          <p14:tracePt t="4086" x="7364413" y="1371600"/>
          <p14:tracePt t="4102" x="7329488" y="1363663"/>
          <p14:tracePt t="4119" x="7294563" y="1363663"/>
          <p14:tracePt t="4136" x="7243763" y="1363663"/>
          <p14:tracePt t="4152" x="7183438" y="1363663"/>
          <p14:tracePt t="4168" x="7107238" y="1363663"/>
          <p14:tracePt t="4185" x="7029450" y="1363663"/>
          <p14:tracePt t="4203" x="6978650" y="1363663"/>
          <p14:tracePt t="4219" x="6926263" y="1363663"/>
          <p14:tracePt t="4236" x="6883400" y="1379538"/>
          <p14:tracePt t="4252" x="6840538" y="1379538"/>
          <p14:tracePt t="4270" x="6721475" y="1397000"/>
          <p14:tracePt t="4286" x="6540500" y="1397000"/>
          <p14:tracePt t="4302" x="6335713" y="1397000"/>
          <p14:tracePt t="4319" x="6129338" y="1397000"/>
          <p14:tracePt t="4337" x="5983288" y="1397000"/>
          <p14:tracePt t="4353" x="5889625" y="1397000"/>
          <p14:tracePt t="4369" x="5837238" y="1397000"/>
          <p14:tracePt t="4386" x="5803900" y="1397000"/>
          <p14:tracePt t="4404" x="5794375" y="1406525"/>
          <p14:tracePt t="4419" x="5778500" y="1406525"/>
          <p14:tracePt t="4436" x="5751513" y="1406525"/>
          <p14:tracePt t="4452" x="5718175" y="1414463"/>
          <p14:tracePt t="4470" x="5657850" y="1414463"/>
          <p14:tracePt t="4486" x="5572125" y="1414463"/>
          <p14:tracePt t="4503" x="5468938" y="1414463"/>
          <p14:tracePt t="4519" x="5357813" y="1414463"/>
          <p14:tracePt t="4537" x="5237163" y="1414463"/>
          <p14:tracePt t="4553" x="5143500" y="1414463"/>
          <p14:tracePt t="4569" x="5100638" y="1414463"/>
          <p14:tracePt t="4586" x="5083175" y="1414463"/>
          <p14:tracePt t="4604" x="5057775" y="1414463"/>
          <p14:tracePt t="4620" x="5032375" y="1414463"/>
          <p14:tracePt t="4636" x="5022850" y="1414463"/>
          <p14:tracePt t="4653" x="4997450" y="1414463"/>
          <p14:tracePt t="4671" x="4989513" y="1414463"/>
          <p14:tracePt t="4687" x="4979988" y="1414463"/>
          <p14:tracePt t="4703" x="4964113" y="1414463"/>
          <p14:tracePt t="4720" x="4937125" y="1414463"/>
          <p14:tracePt t="4737" x="4903788" y="1414463"/>
          <p14:tracePt t="4753" x="4860925" y="1414463"/>
          <p14:tracePt t="4770" x="4835525" y="1414463"/>
          <p14:tracePt t="4787" x="4800600" y="1414463"/>
          <p14:tracePt t="4804" x="4765675" y="1414463"/>
          <p14:tracePt t="4820" x="4749800" y="1414463"/>
          <p14:tracePt t="4837" x="4722813" y="1414463"/>
          <p14:tracePt t="4854" x="4706938" y="1414463"/>
          <p14:tracePt t="4871" x="4679950" y="1414463"/>
          <p14:tracePt t="4887" x="4672013" y="1414463"/>
          <p14:tracePt t="4903" x="4664075" y="1414463"/>
          <p14:tracePt t="4920" x="4654550" y="1414463"/>
          <p14:tracePt t="4938" x="4646613" y="1406525"/>
          <p14:tracePt t="4954" x="4637088" y="1406525"/>
          <p14:tracePt t="4970" x="4621213" y="1397000"/>
          <p14:tracePt t="4988" x="4586288" y="1389063"/>
          <p14:tracePt t="5005" x="4560888" y="1371600"/>
          <p14:tracePt t="5021" x="4551363" y="1371600"/>
          <p14:tracePt t="5037" x="4543425" y="1363663"/>
          <p14:tracePt t="5071" x="4543425" y="1354138"/>
          <p14:tracePt t="5101" x="4543425" y="1346200"/>
          <p14:tracePt t="5190" x="4543425" y="1336675"/>
          <p14:tracePt t="5390" x="4543425" y="1328738"/>
          <p14:tracePt t="5470" x="4535488" y="1328738"/>
          <p14:tracePt t="5477" x="4525963" y="1328738"/>
          <p14:tracePt t="5494" x="4518025" y="1328738"/>
          <p14:tracePt t="5505" x="4508500" y="1328738"/>
          <p14:tracePt t="5522" x="4483100" y="1328738"/>
          <p14:tracePt t="5539" x="4440238" y="1328738"/>
          <p14:tracePt t="5555" x="4422775" y="1328738"/>
          <p14:tracePt t="5572" x="4406900" y="1328738"/>
          <p14:tracePt t="5573" x="4397375" y="1328738"/>
          <p14:tracePt t="5589" x="4389438" y="1328738"/>
          <p14:tracePt t="5607" x="4379913" y="1328738"/>
          <p14:tracePt t="5622" x="4371975" y="1328738"/>
          <p14:tracePt t="5639" x="4354513" y="1328738"/>
          <p14:tracePt t="5656" x="4337050" y="1328738"/>
          <p14:tracePt t="5673" x="4311650" y="1328738"/>
          <p14:tracePt t="5689" x="4294188" y="1328738"/>
          <p14:tracePt t="5706" x="4286250" y="1328738"/>
          <p14:tracePt t="5982" x="4286250" y="1320800"/>
          <p14:tracePt t="6006" x="4286250" y="1311275"/>
          <p14:tracePt t="6021" x="4294188" y="1311275"/>
          <p14:tracePt t="6030" x="4294188" y="1303338"/>
          <p14:tracePt t="6039" x="4303713" y="1303338"/>
          <p14:tracePt t="6057" x="4311650" y="1293813"/>
          <p14:tracePt t="6089" x="4321175" y="1285875"/>
          <p14:tracePt t="6670" x="4321175" y="1303338"/>
          <p14:tracePt t="6678" x="4311650" y="1311275"/>
          <p14:tracePt t="6691" x="4303713" y="1328738"/>
          <p14:tracePt t="6708" x="4286250" y="1389063"/>
          <p14:tracePt t="6724" x="4251325" y="1449388"/>
          <p14:tracePt t="6742" x="4192588" y="1593850"/>
          <p14:tracePt t="6758" x="4132263" y="1739900"/>
          <p14:tracePt t="6774" x="4046538" y="1979613"/>
          <p14:tracePt t="6791" x="3900488" y="2382838"/>
          <p14:tracePt t="6809" x="3729038" y="2879725"/>
          <p14:tracePt t="6825" x="3549650" y="3317875"/>
          <p14:tracePt t="6841" x="3436938" y="3635375"/>
          <p14:tracePt t="6858" x="3343275" y="3865563"/>
          <p14:tracePt t="6876" x="3249613" y="4071938"/>
          <p14:tracePt t="6891" x="3163888" y="4225925"/>
          <p14:tracePt t="6908" x="3086100" y="4337050"/>
          <p14:tracePt t="6925" x="3008313" y="4449763"/>
          <p14:tracePt t="6943" x="2897188" y="4586288"/>
          <p14:tracePt t="6958" x="2828925" y="4672013"/>
          <p14:tracePt t="6975" x="2768600" y="4722813"/>
          <p14:tracePt t="6991" x="2717800" y="4775200"/>
          <p14:tracePt t="7009" x="2682875" y="4818063"/>
          <p14:tracePt t="7025" x="2622550" y="4878388"/>
          <p14:tracePt t="7042" x="2571750" y="4937125"/>
          <p14:tracePt t="7059" x="2520950" y="4997450"/>
          <p14:tracePt t="7076" x="2478088" y="5049838"/>
          <p14:tracePt t="7078" x="2451100" y="5075238"/>
          <p14:tracePt t="7092" x="2435225" y="5100638"/>
          <p14:tracePt t="7109" x="2400300" y="5135563"/>
          <p14:tracePt t="7125" x="2339975" y="5194300"/>
          <p14:tracePt t="7143" x="2289175" y="5229225"/>
          <p14:tracePt t="7159" x="2193925" y="5264150"/>
          <p14:tracePt t="7175" x="2100263" y="5289550"/>
          <p14:tracePt t="7192" x="2014538" y="5289550"/>
          <p14:tracePt t="7209" x="1946275" y="5289550"/>
          <p14:tracePt t="7226" x="1878013" y="5289550"/>
          <p14:tracePt t="7243" x="1817688" y="5289550"/>
          <p14:tracePt t="7259" x="1774825" y="5289550"/>
          <p14:tracePt t="7277" x="1731963" y="5289550"/>
          <p14:tracePt t="7292" x="1679575" y="5289550"/>
          <p14:tracePt t="7309" x="1628775" y="5289550"/>
          <p14:tracePt t="7326" x="1577975" y="5264150"/>
          <p14:tracePt t="7343" x="1550988" y="5237163"/>
          <p14:tracePt t="7359" x="1535113" y="5229225"/>
          <p14:tracePt t="7376" x="1517650" y="5221288"/>
          <p14:tracePt t="7410" x="1517650" y="5211763"/>
          <p14:tracePt t="7470" x="1508125" y="5211763"/>
          <p14:tracePt t="7486" x="1500188" y="5211763"/>
          <p14:tracePt t="7494" x="1492250" y="5211763"/>
          <p14:tracePt t="7510" x="1482725" y="5211763"/>
          <p14:tracePt t="7534" x="1474788" y="5211763"/>
          <p14:tracePt t="7558" x="1474788" y="5203825"/>
          <p14:tracePt t="7566" x="1465263" y="5203825"/>
          <p14:tracePt t="7577" x="1457325" y="5203825"/>
          <p14:tracePt t="7593" x="1457325" y="5194300"/>
          <p14:tracePt t="7610" x="1449388" y="5194300"/>
          <p14:tracePt t="7627" x="1439863" y="5186363"/>
          <p14:tracePt t="7644" x="1422400" y="5178425"/>
          <p14:tracePt t="7660" x="1414463" y="5168900"/>
          <p14:tracePt t="7676" x="1406525" y="5160963"/>
          <p14:tracePt t="7693" x="1406525" y="5151438"/>
          <p14:tracePt t="7712" x="1406525" y="5143500"/>
          <p14:tracePt t="7742" x="1406525" y="5135563"/>
          <p14:tracePt t="7782" x="1406525" y="5126038"/>
          <p14:tracePt t="7982" x="1397000" y="5126038"/>
          <p14:tracePt t="8175" x="1406525" y="5126038"/>
          <p14:tracePt t="8190" x="1422400" y="5126038"/>
          <p14:tracePt t="8198" x="1439863" y="5126038"/>
          <p14:tracePt t="8211" x="1465263" y="5126038"/>
          <p14:tracePt t="8228" x="1517650" y="5126038"/>
          <p14:tracePt t="8246" x="1577975" y="5126038"/>
          <p14:tracePt t="8262" x="1611313" y="5126038"/>
          <p14:tracePt t="8278" x="1654175" y="5126038"/>
          <p14:tracePt t="8295" x="1749425" y="5126038"/>
          <p14:tracePt t="8312" x="1893888" y="5126038"/>
          <p14:tracePt t="8328" x="2100263" y="5126038"/>
          <p14:tracePt t="8345" x="2297113" y="5126038"/>
          <p14:tracePt t="8361" x="2417763" y="5126038"/>
          <p14:tracePt t="8379" x="2493963" y="5126038"/>
          <p14:tracePt t="8395" x="2546350" y="5126038"/>
          <p14:tracePt t="8412" x="2589213" y="5126038"/>
          <p14:tracePt t="8428" x="2649538" y="5118100"/>
          <p14:tracePt t="8446" x="2786063" y="5118100"/>
          <p14:tracePt t="8462" x="2820988" y="5118100"/>
          <p14:tracePt t="8478" x="2922588" y="5118100"/>
          <p14:tracePt t="8495" x="2949575" y="5118100"/>
          <p14:tracePt t="8513" x="2957513" y="5118100"/>
          <p14:tracePt t="8528" x="2965450" y="5118100"/>
          <p14:tracePt t="8545" x="2974975" y="5118100"/>
          <p14:tracePt t="8562" x="2982913" y="5118100"/>
          <p14:tracePt t="8579" x="2992438" y="5118100"/>
          <p14:tracePt t="8595" x="3000375" y="5118100"/>
          <p14:tracePt t="8630" x="3000375" y="5126038"/>
          <p14:tracePt t="8638" x="3008313" y="5126038"/>
          <p14:tracePt t="8654" x="3017838" y="5126038"/>
          <p14:tracePt t="8670" x="3025775" y="5126038"/>
          <p14:tracePt t="8679" x="3035300" y="5126038"/>
          <p14:tracePt t="8696" x="3043238" y="5135563"/>
          <p14:tracePt t="8713" x="3051175" y="5135563"/>
          <p14:tracePt t="8822" x="3060700" y="5135563"/>
          <p14:tracePt t="8830" x="3068638" y="5135563"/>
          <p14:tracePt t="8846" x="3078163" y="5135563"/>
          <p14:tracePt t="8862" x="3086100" y="5135563"/>
          <p14:tracePt t="8871" x="3103563" y="5135563"/>
          <p14:tracePt t="8879" x="3121025" y="5135563"/>
          <p14:tracePt t="8897" x="3163888" y="5135563"/>
          <p14:tracePt t="8913" x="3206750" y="5126038"/>
          <p14:tracePt t="8929" x="3300413" y="5118100"/>
          <p14:tracePt t="8946" x="3489325" y="5092700"/>
          <p14:tracePt t="8963" x="3849688" y="5065713"/>
          <p14:tracePt t="8979" x="4321175" y="5057775"/>
          <p14:tracePt t="8997" x="4714875" y="5057775"/>
          <p14:tracePt t="9013" x="4921250" y="5057775"/>
          <p14:tracePt t="9030" x="5065713" y="5057775"/>
          <p14:tracePt t="9046" x="5092700" y="5049838"/>
          <p14:tracePt t="9063" x="5118100" y="5040313"/>
          <p14:tracePt t="9080" x="5168900" y="5040313"/>
          <p14:tracePt t="9097" x="5229225" y="5040313"/>
          <p14:tracePt t="9113" x="5264150" y="5040313"/>
          <p14:tracePt t="9130" x="5289550" y="5049838"/>
          <p14:tracePt t="9147" x="5297488" y="5057775"/>
          <p14:tracePt t="9164" x="5307013" y="5057775"/>
          <p14:tracePt t="9180" x="5349875" y="5057775"/>
          <p14:tracePt t="9197" x="5418138" y="5057775"/>
          <p14:tracePt t="9213" x="5511800" y="5065713"/>
          <p14:tracePt t="9231" x="5580063" y="5100638"/>
          <p14:tracePt t="9247" x="5580063" y="5108575"/>
          <p14:tracePt t="9264" x="5589588" y="5108575"/>
          <p14:tracePt t="9280" x="5589588" y="5118100"/>
          <p14:tracePt t="9335" x="5589588" y="5126038"/>
          <p14:tracePt t="9342" x="5589588" y="5135563"/>
          <p14:tracePt t="9358" x="5580063" y="5135563"/>
          <p14:tracePt t="9663" x="5589588" y="5135563"/>
          <p14:tracePt t="9694" x="5597525" y="5135563"/>
          <p14:tracePt t="9710" x="5607050" y="5135563"/>
          <p14:tracePt t="9726" x="5614988" y="5135563"/>
          <p14:tracePt t="9734" x="5632450" y="5135563"/>
          <p14:tracePt t="9749" x="5657850" y="5135563"/>
          <p14:tracePt t="9765" x="5743575" y="5108575"/>
          <p14:tracePt t="9781" x="5864225" y="5092700"/>
          <p14:tracePt t="9798" x="6154738" y="5083175"/>
          <p14:tracePt t="9816" x="6403975" y="5083175"/>
          <p14:tracePt t="9832" x="6651625" y="5083175"/>
          <p14:tracePt t="9848" x="6865938" y="5083175"/>
          <p14:tracePt t="9865" x="7029450" y="5083175"/>
          <p14:tracePt t="9882" x="7115175" y="5083175"/>
          <p14:tracePt t="9898" x="7175500" y="5083175"/>
          <p14:tracePt t="9915" x="7243763" y="5083175"/>
          <p14:tracePt t="9931" x="7354888" y="5083175"/>
          <p14:tracePt t="9949" x="7483475" y="5075238"/>
          <p14:tracePt t="9966" x="7672388" y="5057775"/>
          <p14:tracePt t="9982" x="7715250" y="5057775"/>
          <p14:tracePt t="9998" x="7808913" y="5049838"/>
          <p14:tracePt t="10016" x="7869238" y="5040313"/>
          <p14:tracePt t="10032" x="7972425" y="5022850"/>
          <p14:tracePt t="10048" x="8083550" y="5014913"/>
          <p14:tracePt t="10065" x="8161338" y="5006975"/>
          <p14:tracePt t="10083" x="8194675" y="5006975"/>
          <p14:tracePt t="10099" x="8204200" y="5006975"/>
          <p14:tracePt t="10271" x="8212138" y="5006975"/>
          <p14:tracePt t="10287" x="8221663" y="5006975"/>
          <p14:tracePt t="10303" x="8229600" y="5006975"/>
          <p14:tracePt t="10311" x="8237538" y="5006975"/>
          <p14:tracePt t="10319" x="8247063" y="5006975"/>
          <p14:tracePt t="10335" x="8255000" y="5006975"/>
          <p14:tracePt t="10351" x="8272463" y="5006975"/>
          <p14:tracePt t="10366" x="8272463" y="5014913"/>
          <p14:tracePt t="10383" x="8272463" y="5022850"/>
          <p14:tracePt t="10417" x="8264525" y="5032375"/>
          <p14:tracePt t="10433" x="8255000" y="5040313"/>
          <p14:tracePt t="10449" x="8212138" y="5040313"/>
          <p14:tracePt t="10466" x="8151813" y="5065713"/>
          <p14:tracePt t="10484" x="8066088" y="5083175"/>
          <p14:tracePt t="10499" x="7980363" y="5100638"/>
          <p14:tracePt t="10516" x="7869238" y="5108575"/>
          <p14:tracePt t="10533" x="7715250" y="5118100"/>
          <p14:tracePt t="10551" x="7483475" y="5118100"/>
          <p14:tracePt t="10567" x="7364413" y="5118100"/>
          <p14:tracePt t="10583" x="7235825" y="5135563"/>
          <p14:tracePt t="10600" x="7132638" y="5151438"/>
          <p14:tracePt t="10618" x="7037388" y="5160963"/>
          <p14:tracePt t="10633" x="6926263" y="5186363"/>
          <p14:tracePt t="10650" x="6807200" y="5203825"/>
          <p14:tracePt t="10667" x="6704013" y="5211763"/>
          <p14:tracePt t="10684" x="6583363" y="5229225"/>
          <p14:tracePt t="10700" x="6464300" y="5229225"/>
          <p14:tracePt t="10717" x="6369050" y="5237163"/>
          <p14:tracePt t="10733" x="6275388" y="5237163"/>
          <p14:tracePt t="10753" x="6103938" y="5237163"/>
          <p14:tracePt t="10767" x="5983288" y="5237163"/>
          <p14:tracePt t="10784" x="5854700" y="5237163"/>
          <p14:tracePt t="10800" x="5743575" y="5237163"/>
          <p14:tracePt t="10817" x="5657850" y="5237163"/>
          <p14:tracePt t="10835" x="5614988" y="5237163"/>
          <p14:tracePt t="10850" x="5589588" y="5237163"/>
          <p14:tracePt t="10867" x="5580063" y="5237163"/>
          <p14:tracePt t="10885" x="5572125" y="5237163"/>
          <p14:tracePt t="10959" x="5580063" y="5237163"/>
          <p14:tracePt t="10967" x="5589588" y="5237163"/>
          <p14:tracePt t="10975" x="5607050" y="5237163"/>
          <p14:tracePt t="10984" x="5649913" y="5229225"/>
          <p14:tracePt t="11001" x="5821363" y="5194300"/>
          <p14:tracePt t="11017" x="6078538" y="5143500"/>
          <p14:tracePt t="11034" x="6507163" y="5075238"/>
          <p14:tracePt t="11051" x="6943725" y="5022850"/>
          <p14:tracePt t="11067" x="7286625" y="4997450"/>
          <p14:tracePt t="11084" x="7508875" y="4989513"/>
          <p14:tracePt t="11101" x="7697788" y="4989513"/>
          <p14:tracePt t="11118" x="7912100" y="4989513"/>
          <p14:tracePt t="11135" x="8050213" y="4972050"/>
          <p14:tracePt t="11151" x="8178800" y="4964113"/>
          <p14:tracePt t="11168" x="8297863" y="4964113"/>
          <p14:tracePt t="11185" x="8366125" y="4964113"/>
          <p14:tracePt t="11201" x="8401050" y="4964113"/>
          <p14:tracePt t="11218" x="8418513" y="4964113"/>
          <p14:tracePt t="11235" x="8426450" y="4964113"/>
          <p14:tracePt t="11253" x="8435975" y="4964113"/>
          <p14:tracePt t="11268" x="8451850" y="4964113"/>
          <p14:tracePt t="11285" x="8494713" y="4964113"/>
          <p14:tracePt t="11302" x="8537575" y="4964113"/>
          <p14:tracePt t="11319" x="8555038" y="4964113"/>
          <p14:tracePt t="11375" x="8547100" y="4964113"/>
          <p14:tracePt t="11391" x="8537575" y="4964113"/>
          <p14:tracePt t="11399" x="8529638" y="4964113"/>
          <p14:tracePt t="11407" x="8521700" y="4964113"/>
          <p14:tracePt t="11418" x="8504238" y="4964113"/>
          <p14:tracePt t="11435" x="8469313" y="4964113"/>
          <p14:tracePt t="11451" x="8426450" y="4964113"/>
          <p14:tracePt t="11469" x="8383588" y="4979988"/>
          <p14:tracePt t="11485" x="8332788" y="4989513"/>
          <p14:tracePt t="11502" x="8280400" y="4989513"/>
          <p14:tracePt t="11519" x="8186738" y="4989513"/>
          <p14:tracePt t="11536" x="8118475" y="4997450"/>
          <p14:tracePt t="11552" x="8093075" y="5006975"/>
          <p14:tracePt t="11569" x="8066088" y="5006975"/>
          <p14:tracePt t="11585" x="8050213" y="5014913"/>
          <p14:tracePt t="11603" x="8032750" y="5022850"/>
          <p14:tracePt t="11619" x="8023225" y="5022850"/>
          <p14:tracePt t="11775" x="8032750" y="5022850"/>
          <p14:tracePt t="11783" x="8040688" y="5022850"/>
          <p14:tracePt t="11799" x="8050213" y="5022850"/>
          <p14:tracePt t="11831" x="8058150" y="5022850"/>
          <p14:tracePt t="11863" x="8066088" y="5022850"/>
          <p14:tracePt t="11887" x="8075613" y="5022850"/>
          <p14:tracePt t="11991" x="8083550" y="5022850"/>
          <p14:tracePt t="12055" x="8093075" y="5022850"/>
          <p14:tracePt t="12071" x="8093075" y="5014913"/>
          <p14:tracePt t="12511" x="8093075" y="5006975"/>
          <p14:tracePt t="12543" x="8093075" y="4997450"/>
          <p14:tracePt t="12663" x="8101013" y="4997450"/>
          <p14:tracePt t="12679" x="8108950" y="4997450"/>
          <p14:tracePt t="12695" x="8108950" y="5006975"/>
          <p14:tracePt t="12703" x="8118475" y="5006975"/>
          <p14:tracePt t="12727" x="8118475" y="5014913"/>
          <p14:tracePt t="12735" x="8126413" y="5014913"/>
          <p14:tracePt t="12743" x="8126413" y="5022850"/>
          <p14:tracePt t="12767" x="8135938" y="5032375"/>
          <p14:tracePt t="12775" x="8143875" y="5040313"/>
          <p14:tracePt t="12799" x="8143875" y="5049838"/>
          <p14:tracePt t="12807" x="8151813" y="5049838"/>
          <p14:tracePt t="12821" x="8151813" y="5057775"/>
          <p14:tracePt t="12839" x="8161338" y="5065713"/>
          <p14:tracePt t="12855" x="8161338" y="5075238"/>
          <p14:tracePt t="12872" x="8161338" y="5083175"/>
          <p14:tracePt t="12959" x="8169275" y="5083175"/>
          <p14:tracePt t="13015" x="8178800" y="5083175"/>
          <p14:tracePt t="13023" x="8186738" y="5083175"/>
          <p14:tracePt t="13215" x="8194675" y="5083175"/>
          <p14:tracePt t="13223" x="8194675" y="5075238"/>
          <p14:tracePt t="13231" x="8194675" y="5065713"/>
          <p14:tracePt t="13247" x="8194675" y="5057775"/>
          <p14:tracePt t="13256" x="8194675" y="5040313"/>
          <p14:tracePt t="13272" x="8194675" y="5022850"/>
          <p14:tracePt t="13290" x="8194675" y="4989513"/>
          <p14:tracePt t="13306" x="8194675" y="4972050"/>
          <p14:tracePt t="13323" x="8186738" y="4964113"/>
          <p14:tracePt t="13339" x="8186738" y="4937125"/>
          <p14:tracePt t="13357" x="8161338" y="4903788"/>
          <p14:tracePt t="13373" x="8161338" y="4878388"/>
          <p14:tracePt t="13389" x="8143875" y="4843463"/>
          <p14:tracePt t="13406" x="8135938" y="4826000"/>
          <p14:tracePt t="13424" x="8108950" y="4765675"/>
          <p14:tracePt t="13440" x="8093075" y="4714875"/>
          <p14:tracePt t="13456" x="8075613" y="4646613"/>
          <p14:tracePt t="13473" x="8032750" y="4560888"/>
          <p14:tracePt t="13491" x="7989888" y="4475163"/>
          <p14:tracePt t="13506" x="7947025" y="4414838"/>
          <p14:tracePt t="13523" x="7904163" y="4354513"/>
          <p14:tracePt t="13539" x="7851775" y="4303713"/>
          <p14:tracePt t="13557" x="7826375" y="4286250"/>
          <p14:tracePt t="13573" x="7818438" y="4268788"/>
          <p14:tracePt t="13590" x="7808913" y="4268788"/>
          <p14:tracePt t="13607" x="7800975" y="4260850"/>
          <p14:tracePt t="13624" x="7793038" y="4251325"/>
          <p14:tracePt t="13640" x="7775575" y="4251325"/>
          <p14:tracePt t="13657" x="7766050" y="4251325"/>
          <p14:tracePt t="13673" x="7758113" y="4251325"/>
          <p14:tracePt t="13691" x="7750175" y="4251325"/>
          <p14:tracePt t="13707" x="7732713" y="4251325"/>
          <p14:tracePt t="13723" x="7697788" y="4251325"/>
          <p14:tracePt t="13740" x="7654925" y="4251325"/>
          <p14:tracePt t="13758" x="7569200" y="4294188"/>
          <p14:tracePt t="13774" x="7475538" y="4354513"/>
          <p14:tracePt t="13790" x="7364413" y="4406900"/>
          <p14:tracePt t="13807" x="7200900" y="4483100"/>
          <p14:tracePt t="13825" x="7132638" y="4518025"/>
          <p14:tracePt t="13840" x="7080250" y="4543425"/>
          <p14:tracePt t="13857" x="7011988" y="4603750"/>
          <p14:tracePt t="13874" x="6908800" y="4689475"/>
          <p14:tracePt t="13891" x="6789738" y="4775200"/>
          <p14:tracePt t="13907" x="6721475" y="4860925"/>
          <p14:tracePt t="13924" x="6694488" y="4921250"/>
          <p14:tracePt t="13940" x="6704013" y="4989513"/>
          <p14:tracePt t="13959" x="6764338" y="5040313"/>
          <p14:tracePt t="13974" x="6865938" y="5092700"/>
          <p14:tracePt t="13991" x="7054850" y="5135563"/>
          <p14:tracePt t="14007" x="7165975" y="5135563"/>
          <p14:tracePt t="14025" x="7261225" y="5135563"/>
          <p14:tracePt t="14041" x="7372350" y="5126038"/>
          <p14:tracePt t="14058" x="7475538" y="5100638"/>
          <p14:tracePt t="14074" x="7586663" y="5065713"/>
          <p14:tracePt t="14092" x="7664450" y="5049838"/>
          <p14:tracePt t="14108" x="7697788" y="5049838"/>
          <p14:tracePt t="14124" x="7707313" y="5049838"/>
          <p14:tracePt t="14141" x="7707313" y="5032375"/>
          <p14:tracePt t="14174" x="7680325" y="5032375"/>
          <p14:tracePt t="14192" x="7551738" y="5032375"/>
          <p14:tracePt t="14208" x="7346950" y="5032375"/>
          <p14:tracePt t="14225" x="7021513" y="5032375"/>
          <p14:tracePt t="14242" x="6669088" y="5032375"/>
          <p14:tracePt t="14258" x="6429375" y="5032375"/>
          <p14:tracePt t="14275" x="6257925" y="5040313"/>
          <p14:tracePt t="14292" x="6146800" y="5065713"/>
          <p14:tracePt t="14308" x="6111875" y="5092700"/>
          <p14:tracePt t="14325" x="6103938" y="5108575"/>
          <p14:tracePt t="14341" x="6103938" y="5118100"/>
          <p14:tracePt t="14359" x="6137275" y="5135563"/>
          <p14:tracePt t="14375" x="6164263" y="5135563"/>
          <p14:tracePt t="14392" x="6240463" y="5151438"/>
          <p14:tracePt t="14408" x="6326188" y="5168900"/>
          <p14:tracePt t="14426" x="6437313" y="5168900"/>
          <p14:tracePt t="14442" x="6608763" y="5168900"/>
          <p14:tracePt t="14458" x="6807200" y="5168900"/>
          <p14:tracePt t="14475" x="7011988" y="5168900"/>
          <p14:tracePt t="14493" x="7183438" y="5160963"/>
          <p14:tracePt t="14509" x="7321550" y="5135563"/>
          <p14:tracePt t="14525" x="7440613" y="5083175"/>
          <p14:tracePt t="14542" x="7569200" y="5022850"/>
          <p14:tracePt t="14559" x="7826375" y="4851400"/>
          <p14:tracePt t="14576" x="8007350" y="4706938"/>
          <p14:tracePt t="14592" x="8118475" y="4586288"/>
          <p14:tracePt t="14609" x="8135938" y="4500563"/>
          <p14:tracePt t="14626" x="8108950" y="4422775"/>
          <p14:tracePt t="14642" x="8023225" y="4311650"/>
          <p14:tracePt t="14659" x="7921625" y="4200525"/>
          <p14:tracePt t="14676" x="7783513" y="4079875"/>
          <p14:tracePt t="14693" x="7569200" y="3925888"/>
          <p14:tracePt t="14709" x="7269163" y="3746500"/>
          <p14:tracePt t="14726" x="6918325" y="3565525"/>
          <p14:tracePt t="14742" x="6532563" y="3360738"/>
          <p14:tracePt t="14760" x="6103938" y="3111500"/>
          <p14:tracePt t="14776" x="5922963" y="3035300"/>
          <p14:tracePt t="14793" x="5794375" y="3000375"/>
          <p14:tracePt t="14809" x="5700713" y="2992438"/>
          <p14:tracePt t="14827" x="5580063" y="2992438"/>
          <p14:tracePt t="14842" x="5451475" y="3035300"/>
          <p14:tracePt t="14859" x="5307013" y="3111500"/>
          <p14:tracePt t="14876" x="5126038" y="3222625"/>
          <p14:tracePt t="14894" x="4921250" y="3403600"/>
          <p14:tracePt t="14909" x="4732338" y="3582988"/>
          <p14:tracePt t="14926" x="4551363" y="3789363"/>
          <p14:tracePt t="14943" x="4440238" y="3968750"/>
          <p14:tracePt t="14960" x="4389438" y="4183063"/>
          <p14:tracePt t="14976" x="4389438" y="4337050"/>
          <p14:tracePt t="14993" x="4422775" y="4500563"/>
          <p14:tracePt t="15010" x="4492625" y="4646613"/>
          <p14:tracePt t="15027" x="4586288" y="4800600"/>
          <p14:tracePt t="15043" x="4714875" y="4937125"/>
          <p14:tracePt t="15060" x="4878388" y="5092700"/>
          <p14:tracePt t="15076" x="5032375" y="5237163"/>
          <p14:tracePt t="15094" x="5194300" y="5383213"/>
          <p14:tracePt t="15110" x="5375275" y="5537200"/>
          <p14:tracePt t="15126" x="5572125" y="5683250"/>
          <p14:tracePt t="15144" x="5846763" y="5837238"/>
          <p14:tracePt t="15161" x="6069013" y="5872163"/>
          <p14:tracePt t="15177" x="6335713" y="5897563"/>
          <p14:tracePt t="15193" x="6550025" y="5897563"/>
          <p14:tracePt t="15210" x="6704013" y="5897563"/>
          <p14:tracePt t="15228" x="6797675" y="5897563"/>
          <p14:tracePt t="15244" x="6865938" y="5880100"/>
          <p14:tracePt t="15261" x="6935788" y="5854700"/>
          <p14:tracePt t="15277" x="7011988" y="5811838"/>
          <p14:tracePt t="15295" x="7140575" y="5726113"/>
          <p14:tracePt t="15310" x="7304088" y="5607050"/>
          <p14:tracePt t="15328" x="7500938" y="5435600"/>
          <p14:tracePt t="15344" x="7561263" y="5340350"/>
          <p14:tracePt t="15362" x="7594600" y="5264150"/>
          <p14:tracePt t="15377" x="7604125" y="5194300"/>
          <p14:tracePt t="15394" x="7604125" y="5118100"/>
          <p14:tracePt t="15410" x="7604125" y="5049838"/>
          <p14:tracePt t="15428" x="7578725" y="4964113"/>
          <p14:tracePt t="15444" x="7518400" y="4851400"/>
          <p14:tracePt t="15461" x="7415213" y="4722813"/>
          <p14:tracePt t="15477" x="7294563" y="4603750"/>
          <p14:tracePt t="15496" x="7140575" y="4483100"/>
          <p14:tracePt t="15511" x="7115175" y="4449763"/>
          <p14:tracePt t="15528" x="7037388" y="4406900"/>
          <p14:tracePt t="15545" x="6994525" y="4379913"/>
          <p14:tracePt t="15562" x="6969125" y="4371975"/>
          <p14:tracePt t="15577" x="6943725" y="4364038"/>
          <p14:tracePt t="15594" x="6926263" y="4364038"/>
          <p14:tracePt t="15611" x="6918325" y="4364038"/>
          <p14:tracePt t="15629" x="6908800" y="4364038"/>
          <p14:tracePt t="15768" x="6908800" y="4371975"/>
          <p14:tracePt t="15776" x="6918325" y="4371975"/>
          <p14:tracePt t="15792" x="6926263" y="4379913"/>
          <p14:tracePt t="15808" x="6935788" y="4379913"/>
          <p14:tracePt t="15816" x="6935788" y="4389438"/>
          <p14:tracePt t="15828" x="6943725" y="4397375"/>
          <p14:tracePt t="15846" x="6961188" y="4406900"/>
          <p14:tracePt t="15861" x="6969125" y="4406900"/>
          <p14:tracePt t="15878" x="6994525" y="4406900"/>
          <p14:tracePt t="15895" x="7046913" y="4406900"/>
          <p14:tracePt t="15913" x="7192963" y="4379913"/>
          <p14:tracePt t="15929" x="7321550" y="4354513"/>
          <p14:tracePt t="15945" x="7423150" y="4337050"/>
          <p14:tracePt t="15962" x="7500938" y="4321175"/>
          <p14:tracePt t="15980" x="7551738" y="4321175"/>
          <p14:tracePt t="15995" x="7594600" y="4303713"/>
          <p14:tracePt t="16012" x="7654925" y="4278313"/>
          <p14:tracePt t="16029" x="7732713" y="4225925"/>
          <p14:tracePt t="16047" x="7818438" y="4157663"/>
          <p14:tracePt t="16062" x="7878763" y="4097338"/>
          <p14:tracePt t="16079" x="7929563" y="4054475"/>
          <p14:tracePt t="16081" x="7947025" y="4037013"/>
          <p14:tracePt t="16096" x="7980363" y="4003675"/>
          <p14:tracePt t="16111" x="7989888" y="3978275"/>
          <p14:tracePt t="16128" x="8015288" y="3925888"/>
          <p14:tracePt t="16145" x="8032750" y="3883025"/>
          <p14:tracePt t="16161" x="8040688" y="3840163"/>
          <p14:tracePt t="16178" x="8066088" y="3797300"/>
          <p14:tracePt t="16195" x="8075613" y="3729038"/>
          <p14:tracePt t="16212" x="8101013" y="3635375"/>
          <p14:tracePt t="16228" x="8108950" y="3532188"/>
          <p14:tracePt t="16245" x="8108950" y="3436938"/>
          <p14:tracePt t="16262" x="8108950" y="3351213"/>
          <p14:tracePt t="16278" x="8108950" y="3292475"/>
          <p14:tracePt t="16295" x="8108950" y="3222625"/>
          <p14:tracePt t="16312" x="8093075" y="3103563"/>
          <p14:tracePt t="16329" x="8075613" y="3008313"/>
          <p14:tracePt t="16345" x="8066088" y="2914650"/>
          <p14:tracePt t="16362" x="8050213" y="2836863"/>
          <p14:tracePt t="16378" x="8040688" y="2751138"/>
          <p14:tracePt t="16396" x="8023225" y="2640013"/>
          <p14:tracePt t="16412" x="7980363" y="2520950"/>
          <p14:tracePt t="16429" x="7921625" y="2400300"/>
          <p14:tracePt t="16445" x="7869238" y="2289175"/>
          <p14:tracePt t="16462" x="7826375" y="2193925"/>
          <p14:tracePt t="16479" x="7793038" y="2117725"/>
          <p14:tracePt t="16495" x="7775575" y="2057400"/>
          <p14:tracePt t="16512" x="7750175" y="1989138"/>
          <p14:tracePt t="16529" x="7740650" y="1954213"/>
          <p14:tracePt t="16546" x="7740650" y="1936750"/>
          <p14:tracePt t="16562" x="7740650" y="1928813"/>
          <p14:tracePt t="16680" x="7740650" y="1936750"/>
          <p14:tracePt t="16696" x="7740650" y="1946275"/>
          <p14:tracePt t="16704" x="7740650" y="1954213"/>
          <p14:tracePt t="16712" x="7740650" y="1963738"/>
          <p14:tracePt t="16729" x="7740650" y="1979613"/>
          <p14:tracePt t="16746" x="7740650" y="1997075"/>
          <p14:tracePt t="16763" x="7740650" y="2049463"/>
          <p14:tracePt t="16779" x="7750175" y="2151063"/>
          <p14:tracePt t="16796" x="7766050" y="2306638"/>
          <p14:tracePt t="16812" x="7775575" y="2486025"/>
          <p14:tracePt t="16829" x="7783513" y="2665413"/>
          <p14:tracePt t="16846" x="7800975" y="2854325"/>
          <p14:tracePt t="16862" x="7800975" y="3078163"/>
          <p14:tracePt t="16879" x="7800975" y="3335338"/>
          <p14:tracePt t="16896" x="7740650" y="3729038"/>
          <p14:tracePt t="16913" x="7680325" y="3968750"/>
          <p14:tracePt t="16929" x="7621588" y="4149725"/>
          <p14:tracePt t="16946" x="7561263" y="4268788"/>
          <p14:tracePt t="16963" x="7493000" y="4397375"/>
          <p14:tracePt t="16979" x="7407275" y="4500563"/>
          <p14:tracePt t="16996" x="7312025" y="4594225"/>
          <p14:tracePt t="17013" x="7226300" y="4654550"/>
          <p14:tracePt t="17030" x="7158038" y="4689475"/>
          <p14:tracePt t="17046" x="7080250" y="4732338"/>
          <p14:tracePt t="17063" x="6994525" y="4775200"/>
          <p14:tracePt t="17080" x="6865938" y="4868863"/>
          <p14:tracePt t="17097" x="6789738" y="4937125"/>
          <p14:tracePt t="17113" x="6711950" y="4997450"/>
          <p14:tracePt t="17130" x="6643688" y="5065713"/>
          <p14:tracePt t="17146" x="6583363" y="5118100"/>
          <p14:tracePt t="17163" x="6515100" y="5160963"/>
          <p14:tracePt t="17180" x="6437313" y="5186363"/>
          <p14:tracePt t="17197" x="6386513" y="5203825"/>
          <p14:tracePt t="17213" x="6343650" y="5211763"/>
          <p14:tracePt t="17230" x="6308725" y="5211763"/>
          <p14:tracePt t="17247" x="6265863" y="5211763"/>
          <p14:tracePt t="17263" x="6215063" y="5211763"/>
          <p14:tracePt t="17280" x="6154738" y="5211763"/>
          <p14:tracePt t="17297" x="6129338" y="5211763"/>
          <p14:tracePt t="17315" x="6103938" y="5229225"/>
          <p14:tracePt t="17332" x="6061075" y="5254625"/>
          <p14:tracePt t="17348" x="6026150" y="5272088"/>
          <p14:tracePt t="17365" x="5992813" y="5272088"/>
          <p14:tracePt t="17382" x="5957888" y="5280025"/>
          <p14:tracePt t="17398" x="5932488" y="5280025"/>
          <p14:tracePt t="17415" x="5907088" y="5280025"/>
          <p14:tracePt t="17432" x="5880100" y="5272088"/>
          <p14:tracePt t="17449" x="5854700" y="5254625"/>
          <p14:tracePt t="17465" x="5837238" y="5237163"/>
          <p14:tracePt t="17482" x="5829300" y="5221288"/>
          <p14:tracePt t="17499" x="5811838" y="5211763"/>
          <p14:tracePt t="17515" x="5803900" y="5203825"/>
          <p14:tracePt t="17532" x="5786438" y="5194300"/>
          <p14:tracePt t="17548" x="5778500" y="5186363"/>
          <p14:tracePt t="17566" x="5768975" y="5186363"/>
          <p14:tracePt t="17582" x="5761038" y="5186363"/>
          <p14:tracePt t="17601" x="5761038" y="5178425"/>
          <p14:tracePt t="17616" x="5751513" y="5178425"/>
          <p14:tracePt t="17633" x="5743575" y="5178425"/>
          <p14:tracePt t="17649" x="5735638" y="5168900"/>
          <p14:tracePt t="17666" x="5718175" y="5168900"/>
          <p14:tracePt t="17683" x="5708650" y="5160963"/>
          <p14:tracePt t="17700" x="5700713" y="5151438"/>
          <p14:tracePt t="17732" x="5700713" y="5143500"/>
          <p14:tracePt t="17753" x="5700713" y="5135563"/>
          <p14:tracePt t="17766" x="5718175" y="5126038"/>
          <p14:tracePt t="17782" x="5778500" y="5118100"/>
          <p14:tracePt t="17799" x="5837238" y="5108575"/>
          <p14:tracePt t="17816" x="5922963" y="5108575"/>
          <p14:tracePt t="17833" x="6069013" y="5108575"/>
          <p14:tracePt t="17850" x="6215063" y="5108575"/>
          <p14:tracePt t="17866" x="6378575" y="5108575"/>
          <p14:tracePt t="17883" x="6565900" y="5108575"/>
          <p14:tracePt t="17900" x="6780213" y="5108575"/>
          <p14:tracePt t="17916" x="6994525" y="5108575"/>
          <p14:tracePt t="17933" x="7150100" y="5118100"/>
          <p14:tracePt t="17950" x="7218363" y="5143500"/>
          <p14:tracePt t="17967" x="7243763" y="5143500"/>
          <p14:tracePt t="17983" x="7251700" y="5151438"/>
          <p14:tracePt t="18000" x="7269163" y="5160963"/>
          <p14:tracePt t="18016" x="7321550" y="5168900"/>
          <p14:tracePt t="18034" x="7372350" y="5168900"/>
          <p14:tracePt t="18050" x="7423150" y="5168900"/>
          <p14:tracePt t="18066" x="7458075" y="5168900"/>
          <p14:tracePt t="18083" x="7483475" y="5168900"/>
          <p14:tracePt t="18101" x="7493000" y="5178425"/>
          <p14:tracePt t="18117" x="7508875" y="5178425"/>
          <p14:tracePt t="18134" x="7535863" y="5178425"/>
          <p14:tracePt t="18150" x="7569200" y="5178425"/>
          <p14:tracePt t="18168" x="7629525" y="5178425"/>
          <p14:tracePt t="18184" x="7715250" y="5168900"/>
          <p14:tracePt t="18200" x="7808913" y="5143500"/>
          <p14:tracePt t="18217" x="7835900" y="5135563"/>
          <p14:tracePt t="18235" x="7869238" y="5126038"/>
          <p14:tracePt t="18251" x="7894638" y="5108575"/>
          <p14:tracePt t="18267" x="7937500" y="5100638"/>
          <p14:tracePt t="18284" x="7964488" y="5083175"/>
          <p14:tracePt t="18301" x="7997825" y="5083175"/>
          <p14:tracePt t="18316" x="8015288" y="5083175"/>
          <p14:tracePt t="18333" x="8023225" y="5083175"/>
          <p14:tracePt t="18350" x="8032750" y="5083175"/>
          <p14:tracePt t="18366" x="8040688" y="5083175"/>
          <p14:tracePt t="18384" x="8058150" y="5083175"/>
          <p14:tracePt t="18400" x="8075613" y="5083175"/>
          <p14:tracePt t="18416" x="8108950" y="5075238"/>
          <p14:tracePt t="18433" x="8135938" y="5057775"/>
          <p14:tracePt t="18450" x="8169275" y="5049838"/>
          <p14:tracePt t="18466" x="8204200" y="5040313"/>
          <p14:tracePt t="18483" x="8229600" y="5040313"/>
          <p14:tracePt t="18500" x="8247063" y="5040313"/>
          <p14:tracePt t="18517" x="8255000" y="5032375"/>
          <p14:tracePt t="18533" x="8264525" y="5032375"/>
          <p14:tracePt t="18872" x="8264525" y="5040313"/>
          <p14:tracePt t="18880" x="8255000" y="5040313"/>
          <p14:tracePt t="19273" x="8255000" y="5049838"/>
          <p14:tracePt t="19465" x="8255000" y="5057775"/>
          <p14:tracePt t="19473" x="8255000" y="5065713"/>
          <p14:tracePt t="19665" x="8264525" y="5075238"/>
          <p14:tracePt t="21185" x="8264525" y="5083175"/>
          <p14:tracePt t="21226" x="8264525" y="5092700"/>
          <p14:tracePt t="22666" x="8264525" y="5100638"/>
          <p14:tracePt t="22698" x="8255000" y="5100638"/>
          <p14:tracePt t="22714" x="8247063" y="5100638"/>
          <p14:tracePt t="22778" x="8237538" y="5100638"/>
          <p14:tracePt t="22786" x="8237538" y="5108575"/>
          <p14:tracePt t="22842" x="8229600" y="5108575"/>
          <p14:tracePt t="22946" x="8221663" y="5108575"/>
          <p14:tracePt t="25170" x="8212138" y="5108575"/>
          <p14:tracePt t="25194" x="8204200" y="5108575"/>
          <p14:tracePt t="25210" x="8194675" y="5108575"/>
          <p14:tracePt t="25651" x="8186738" y="5108575"/>
          <p14:tracePt t="25667" x="8178800" y="5108575"/>
          <p14:tracePt t="25683" x="8169275" y="5118100"/>
          <p14:tracePt t="25690" x="8161338" y="5118100"/>
          <p14:tracePt t="25707" x="8151813" y="5118100"/>
          <p14:tracePt t="25723" x="8143875" y="5118100"/>
          <p14:tracePt t="25803" x="8135938" y="5118100"/>
          <p14:tracePt t="25819" x="8126413" y="5118100"/>
          <p14:tracePt t="25835" x="8118475" y="5118100"/>
          <p14:tracePt t="25851" x="8108950" y="5118100"/>
          <p14:tracePt t="25858" x="8093075" y="5118100"/>
          <p14:tracePt t="25867" x="8066088" y="5118100"/>
          <p14:tracePt t="25885" x="7997825" y="5126038"/>
          <p14:tracePt t="25901" x="7886700" y="5143500"/>
          <p14:tracePt t="25917" x="7783513" y="5151438"/>
          <p14:tracePt t="25934" x="7672388" y="5178425"/>
          <p14:tracePt t="25951" x="7604125" y="5194300"/>
          <p14:tracePt t="25967" x="7526338" y="5203825"/>
          <p14:tracePt t="25984" x="7372350" y="5229225"/>
          <p14:tracePt t="26001" x="7158038" y="5237163"/>
          <p14:tracePt t="26018" x="6815138" y="5237163"/>
          <p14:tracePt t="26034" x="6635750" y="5237163"/>
          <p14:tracePt t="26051" x="6523038" y="5237163"/>
          <p14:tracePt t="26068" x="6446838" y="5237163"/>
          <p14:tracePt t="26085" x="6378575" y="5237163"/>
          <p14:tracePt t="26101" x="6275388" y="5254625"/>
          <p14:tracePt t="26118" x="6129338" y="5272088"/>
          <p14:tracePt t="26134" x="5983288" y="5297488"/>
          <p14:tracePt t="26152" x="5837238" y="5307013"/>
          <p14:tracePt t="26168" x="5726113" y="5307013"/>
          <p14:tracePt t="26185" x="5589588" y="5307013"/>
          <p14:tracePt t="26202" x="5426075" y="5307013"/>
          <p14:tracePt t="26219" x="5221288" y="5307013"/>
          <p14:tracePt t="26235" x="5143500" y="5307013"/>
          <p14:tracePt t="26252" x="5083175" y="5307013"/>
          <p14:tracePt t="26268" x="5032375" y="5307013"/>
          <p14:tracePt t="26286" x="5022850" y="5307013"/>
          <p14:tracePt t="26318" x="5014913" y="5307013"/>
          <p14:tracePt t="26335" x="5014913" y="5297488"/>
          <p14:tracePt t="26353" x="5014913" y="5280025"/>
          <p14:tracePt t="26368" x="5014913" y="5264150"/>
          <p14:tracePt t="26385" x="5040313" y="5246688"/>
          <p14:tracePt t="26402" x="5108575" y="5221288"/>
          <p14:tracePt t="26419" x="5168900" y="5194300"/>
          <p14:tracePt t="26435" x="5221288" y="5186363"/>
          <p14:tracePt t="26452" x="5246688" y="5178425"/>
          <p14:tracePt t="26469" x="5254625" y="5178425"/>
          <p14:tracePt t="26507" x="5264150" y="5178425"/>
          <p14:tracePt t="26531" x="5272088" y="5178425"/>
          <p14:tracePt t="26539" x="5280025" y="5178425"/>
          <p14:tracePt t="26555" x="5289550" y="5178425"/>
          <p14:tracePt t="26571" x="5297488" y="5178425"/>
          <p14:tracePt t="26585" x="5307013" y="5178425"/>
          <p14:tracePt t="26603" x="5349875" y="5178425"/>
          <p14:tracePt t="26620" x="5375275" y="5178425"/>
          <p14:tracePt t="26636" x="5408613" y="5178425"/>
          <p14:tracePt t="26652" x="5443538" y="5178425"/>
          <p14:tracePt t="26669" x="5468938" y="5178425"/>
          <p14:tracePt t="26687" x="5494338" y="5178425"/>
          <p14:tracePt t="26702" x="5537200" y="5194300"/>
          <p14:tracePt t="26719" x="5589588" y="5211763"/>
          <p14:tracePt t="26736" x="5622925" y="5229225"/>
          <p14:tracePt t="26753" x="5657850" y="5246688"/>
          <p14:tracePt t="26769" x="5675313" y="5254625"/>
          <p14:tracePt t="26786" x="5675313" y="5264150"/>
          <p14:tracePt t="26803" x="5683250" y="5280025"/>
          <p14:tracePt t="26820" x="5683250" y="5289550"/>
          <p14:tracePt t="26836" x="5683250" y="5297488"/>
          <p14:tracePt t="26853" x="5683250" y="5314950"/>
          <p14:tracePt t="26870" x="5665788" y="5332413"/>
          <p14:tracePt t="26887" x="5632450" y="5349875"/>
          <p14:tracePt t="26903" x="5607050" y="5365750"/>
          <p14:tracePt t="26920" x="5572125" y="5365750"/>
          <p14:tracePt t="26936" x="5546725" y="5375275"/>
          <p14:tracePt t="26954" x="5511800" y="5375275"/>
          <p14:tracePt t="26970" x="5486400" y="5375275"/>
          <p14:tracePt t="26986" x="5443538" y="5322888"/>
          <p14:tracePt t="27003" x="5408613" y="5297488"/>
          <p14:tracePt t="27021" x="5392738" y="5264150"/>
          <p14:tracePt t="27036" x="5375275" y="5237163"/>
          <p14:tracePt t="27053" x="5365750" y="5221288"/>
          <p14:tracePt t="27070" x="5365750" y="5203825"/>
          <p14:tracePt t="27087" x="5357813" y="5186363"/>
          <p14:tracePt t="27103" x="5357813" y="5178425"/>
          <p14:tracePt t="27120" x="5349875" y="5160963"/>
          <p14:tracePt t="27137" x="5349875" y="5143500"/>
          <p14:tracePt t="27155" x="5349875" y="5108575"/>
          <p14:tracePt t="27171" x="5349875" y="5083175"/>
          <p14:tracePt t="27187" x="5349875" y="5065713"/>
          <p14:tracePt t="27204" x="5349875" y="5057775"/>
          <p14:tracePt t="27221" x="5349875" y="5040313"/>
          <p14:tracePt t="27237" x="5357813" y="5022850"/>
          <p14:tracePt t="27254" x="5365750" y="5014913"/>
          <p14:tracePt t="27271" x="5392738" y="4997450"/>
          <p14:tracePt t="27288" x="5426075" y="4989513"/>
          <p14:tracePt t="27304" x="5486400" y="4972050"/>
          <p14:tracePt t="27320" x="5554663" y="4972050"/>
          <p14:tracePt t="27337" x="5622925" y="4972050"/>
          <p14:tracePt t="27355" x="5735638" y="5006975"/>
          <p14:tracePt t="27371" x="5778500" y="5040313"/>
          <p14:tracePt t="27387" x="5811838" y="5075238"/>
          <p14:tracePt t="27405" x="5829300" y="5100638"/>
          <p14:tracePt t="27422" x="5837238" y="5135563"/>
          <p14:tracePt t="27438" x="5846763" y="5168900"/>
          <p14:tracePt t="27454" x="5854700" y="5211763"/>
          <p14:tracePt t="27471" x="5854700" y="5237163"/>
          <p14:tracePt t="27488" x="5854700" y="5264150"/>
          <p14:tracePt t="27504" x="5854700" y="5272088"/>
          <p14:tracePt t="27538" x="5846763" y="5280025"/>
          <p14:tracePt t="27573" x="5864225" y="5280025"/>
          <p14:tracePt t="27588" x="5957888" y="5264150"/>
          <p14:tracePt t="27605" x="6154738" y="5229225"/>
          <p14:tracePt t="27622" x="6403975" y="5211763"/>
          <p14:tracePt t="27638" x="6694488" y="5186363"/>
          <p14:tracePt t="27655" x="6926263" y="5186363"/>
          <p14:tracePt t="27672" x="7089775" y="5186363"/>
          <p14:tracePt t="27689" x="7192963" y="5186363"/>
          <p14:tracePt t="27705" x="7269163" y="5186363"/>
          <p14:tracePt t="27722" x="7329488" y="5178425"/>
          <p14:tracePt t="27738" x="7380288" y="5168900"/>
          <p14:tracePt t="27756" x="7493000" y="5151438"/>
          <p14:tracePt t="27771" x="7612063" y="5151438"/>
          <p14:tracePt t="27788" x="7808913" y="5151438"/>
          <p14:tracePt t="27805" x="8015288" y="5151438"/>
          <p14:tracePt t="27822" x="8186738" y="5151438"/>
          <p14:tracePt t="27838" x="8297863" y="5151438"/>
          <p14:tracePt t="27855" x="8375650" y="5168900"/>
          <p14:tracePt t="27872" x="8408988" y="5178425"/>
          <p14:tracePt t="27890" x="8418513" y="5178425"/>
          <p14:tracePt t="27905" x="8435975" y="5178425"/>
          <p14:tracePt t="27939" x="8443913" y="5178425"/>
          <p14:tracePt t="27956" x="8451850" y="5178425"/>
          <p14:tracePt t="27972" x="8469313" y="5178425"/>
          <p14:tracePt t="27988" x="8478838" y="5178425"/>
          <p14:tracePt t="28005" x="8494713" y="5178425"/>
          <p14:tracePt t="28023" x="8521700" y="5178425"/>
          <p14:tracePt t="28039" x="8537575" y="5178425"/>
          <p14:tracePt t="28055" x="8555038" y="5178425"/>
          <p14:tracePt t="28072" x="8564563" y="5178425"/>
          <p14:tracePt t="28211" x="8564563" y="5186363"/>
          <p14:tracePt t="28251" x="8555038" y="5186363"/>
          <p14:tracePt t="28267" x="8547100" y="5186363"/>
          <p14:tracePt t="28283" x="8537575" y="5186363"/>
          <p14:tracePt t="28299" x="8529638" y="5186363"/>
          <p14:tracePt t="28307" x="8521700" y="5186363"/>
          <p14:tracePt t="28323" x="8504238" y="5186363"/>
          <p14:tracePt t="28340" x="8486775" y="5186363"/>
          <p14:tracePt t="28357" x="8469313" y="5186363"/>
          <p14:tracePt t="28373" x="8461375" y="5186363"/>
          <p14:tracePt t="28389" x="8451850" y="5186363"/>
          <p14:tracePt t="28539" x="8443913" y="5186363"/>
          <p14:tracePt t="28571" x="8435975" y="5186363"/>
          <p14:tracePt t="28603" x="8426450" y="5186363"/>
          <p14:tracePt t="28627" x="8418513" y="5186363"/>
          <p14:tracePt t="28651" x="8408988" y="5194300"/>
          <p14:tracePt t="28675" x="8408988" y="5203825"/>
          <p14:tracePt t="28715" x="8408988" y="5211763"/>
          <p14:tracePt t="29075" x="8408988" y="5203825"/>
          <p14:tracePt t="29276" x="8401050" y="5194300"/>
          <p14:tracePt t="29292" x="8401050" y="5186363"/>
          <p14:tracePt t="29299" x="8393113" y="5186363"/>
          <p14:tracePt t="29315" x="8393113" y="5178425"/>
          <p14:tracePt t="29325" x="8383588" y="5168900"/>
          <p14:tracePt t="29342" x="8366125" y="5151438"/>
          <p14:tracePt t="29359" x="8358188" y="5135563"/>
          <p14:tracePt t="29375" x="8350250" y="5118100"/>
          <p14:tracePt t="29392" x="8332788" y="5100638"/>
          <p14:tracePt t="29408" x="8323263" y="5083175"/>
          <p14:tracePt t="29427" x="8307388" y="5075238"/>
          <p14:tracePt t="29442" x="8297863" y="5075238"/>
          <p14:tracePt t="29459" x="8280400" y="5057775"/>
          <p14:tracePt t="29475" x="8272463" y="5049838"/>
          <p14:tracePt t="29493" x="8264525" y="5049838"/>
          <p14:tracePt t="29708" x="8255000" y="5049838"/>
          <p14:tracePt t="30116" x="8264525" y="5049838"/>
          <p14:tracePt t="30396" x="8264525" y="5057775"/>
          <p14:tracePt t="31644" x="8272463" y="5057775"/>
          <p14:tracePt t="31732" x="8280400" y="5057775"/>
          <p14:tracePt t="31788" x="8289925" y="5057775"/>
          <p14:tracePt t="31996" x="8297863" y="5057775"/>
          <p14:tracePt t="32988" x="8297863" y="5065713"/>
          <p14:tracePt t="33007" x="8289925" y="5065713"/>
          <p14:tracePt t="33020" x="8280400" y="5065713"/>
          <p14:tracePt t="33044" x="8272463" y="5065713"/>
          <p14:tracePt t="33084" x="8264525" y="5065713"/>
          <p14:tracePt t="33140" x="8255000" y="5065713"/>
          <p14:tracePt t="33148" x="8247063" y="5065713"/>
          <p14:tracePt t="33172" x="8237538" y="5065713"/>
          <p14:tracePt t="33221" x="8229600" y="5065713"/>
          <p14:tracePt t="33293" x="8221663" y="5065713"/>
          <p14:tracePt t="33605" x="8221663" y="5057775"/>
          <p14:tracePt t="35917" x="8229600" y="5057775"/>
          <p14:tracePt t="35925" x="8229600" y="5065713"/>
          <p14:tracePt t="35941" x="8247063" y="5083175"/>
          <p14:tracePt t="35957" x="8255000" y="5100638"/>
          <p14:tracePt t="35973" x="8264525" y="5108575"/>
          <p14:tracePt t="35991" x="8264525" y="5118100"/>
          <p14:tracePt t="36149" x="8255000" y="5118100"/>
          <p14:tracePt t="36173" x="8247063" y="5118100"/>
          <p14:tracePt t="36181" x="8247063" y="5108575"/>
          <p14:tracePt t="36190" x="8237538" y="5108575"/>
          <p14:tracePt t="36207" x="8237538" y="5100638"/>
          <p14:tracePt t="36225" x="8229600" y="5100638"/>
          <p14:tracePt t="36241" x="8221663" y="5100638"/>
          <p14:tracePt t="36257" x="8221663" y="5083175"/>
          <p14:tracePt t="36274" x="8212138" y="5083175"/>
          <p14:tracePt t="36317" x="8212138" y="5075238"/>
          <p14:tracePt t="36590" x="8212138" y="5065713"/>
          <p14:tracePt t="36701" x="8212138" y="5057775"/>
          <p14:tracePt t="36877" x="8221663" y="5057775"/>
          <p14:tracePt t="36917" x="8229600" y="5057775"/>
          <p14:tracePt t="37285" x="8229600" y="5049838"/>
          <p14:tracePt t="37301" x="8229600" y="5040313"/>
          <p14:tracePt t="37309" x="8221663" y="5032375"/>
          <p14:tracePt t="37317" x="8212138" y="5006975"/>
          <p14:tracePt t="37326" x="8194675" y="4989513"/>
          <p14:tracePt t="37343" x="8169275" y="4911725"/>
          <p14:tracePt t="37360" x="8135938" y="4826000"/>
          <p14:tracePt t="37377" x="8108950" y="4706938"/>
          <p14:tracePt t="37393" x="8083550" y="4560888"/>
          <p14:tracePt t="37410" x="8023225" y="4440238"/>
          <p14:tracePt t="37427" x="7947025" y="4346575"/>
          <p14:tracePt t="37443" x="7861300" y="4251325"/>
          <p14:tracePt t="37460" x="7793038" y="4157663"/>
          <p14:tracePt t="37476" x="7740650" y="4079875"/>
          <p14:tracePt t="37494" x="7689850" y="3994150"/>
          <p14:tracePt t="37511" x="7672388" y="3935413"/>
          <p14:tracePt t="37527" x="7646988" y="3857625"/>
          <p14:tracePt t="37543" x="7586663" y="3754438"/>
          <p14:tracePt t="37561" x="7493000" y="3643313"/>
          <p14:tracePt t="37577" x="7354888" y="3532188"/>
          <p14:tracePt t="37594" x="7218363" y="3421063"/>
          <p14:tracePt t="37610" x="7089775" y="3335338"/>
          <p14:tracePt t="37628" x="7021513" y="3282950"/>
          <p14:tracePt t="37644" x="6994525" y="3257550"/>
          <p14:tracePt t="37660" x="6986588" y="3257550"/>
          <p14:tracePt t="37677" x="6986588" y="3249613"/>
          <p14:tracePt t="37695" x="6994525" y="3249613"/>
          <p14:tracePt t="37711" x="7037388" y="3249613"/>
          <p14:tracePt t="37727" x="7080250" y="3257550"/>
          <p14:tracePt t="37744" x="7107238" y="3257550"/>
          <p14:tracePt t="37761" x="7115175" y="3265488"/>
          <p14:tracePt t="37830" x="7123113" y="3265488"/>
          <p14:tracePt t="37870" x="7132638" y="3265488"/>
          <p14:tracePt t="37878" x="7132638" y="3257550"/>
          <p14:tracePt t="37886" x="7140575" y="3257550"/>
          <p14:tracePt t="37894" x="7150100" y="3249613"/>
          <p14:tracePt t="37912" x="7165975" y="3240088"/>
          <p14:tracePt t="37928" x="7175500" y="3232150"/>
          <p14:tracePt t="37945" x="7183438" y="3232150"/>
          <p14:tracePt t="37961" x="7200900" y="3232150"/>
          <p14:tracePt t="37978" x="7218363" y="3232150"/>
          <p14:tracePt t="37994" x="7226300" y="3232150"/>
          <p14:tracePt t="38011" x="7235825" y="3232150"/>
          <p14:tracePt t="38028" x="7243763" y="3240088"/>
          <p14:tracePt t="38046" x="7243763" y="3257550"/>
          <p14:tracePt t="38061" x="7218363" y="3282950"/>
          <p14:tracePt t="38078" x="7183438" y="3308350"/>
          <p14:tracePt t="38095" x="7132638" y="3343275"/>
          <p14:tracePt t="38112" x="7072313" y="3394075"/>
          <p14:tracePt t="38128" x="7011988" y="3446463"/>
          <p14:tracePt t="38145" x="6951663" y="3489325"/>
          <p14:tracePt t="38162" x="6883400" y="3532188"/>
          <p14:tracePt t="38179" x="6832600" y="3575050"/>
          <p14:tracePt t="38195" x="6789738" y="3617913"/>
          <p14:tracePt t="38212" x="6746875" y="3660775"/>
          <p14:tracePt t="38229" x="6721475" y="3703638"/>
          <p14:tracePt t="38246" x="6694488" y="3779838"/>
          <p14:tracePt t="38262" x="6678613" y="3832225"/>
          <p14:tracePt t="38278" x="6669088" y="3883025"/>
          <p14:tracePt t="38295" x="6669088" y="3925888"/>
          <p14:tracePt t="38312" x="6669088" y="3978275"/>
          <p14:tracePt t="38328" x="6669088" y="4021138"/>
          <p14:tracePt t="38346" x="6669088" y="4064000"/>
          <p14:tracePt t="38362" x="6669088" y="4114800"/>
          <p14:tracePt t="38379" x="6669088" y="4157663"/>
          <p14:tracePt t="38395" x="6669088" y="4192588"/>
          <p14:tracePt t="38412" x="6669088" y="4217988"/>
          <p14:tracePt t="38429" x="6669088" y="4251325"/>
          <p14:tracePt t="38446" x="6669088" y="4268788"/>
          <p14:tracePt t="38462" x="6669088" y="4286250"/>
          <p14:tracePt t="38479" x="6669088" y="4303713"/>
          <p14:tracePt t="38718" x="6678613" y="4303713"/>
          <p14:tracePt t="38790" x="6686550" y="4303713"/>
          <p14:tracePt t="38878" x="6694488" y="4303713"/>
          <p14:tracePt t="38902" x="6694488" y="4294188"/>
          <p14:tracePt t="38950" x="6704013" y="4294188"/>
          <p14:tracePt t="38966" x="6704013" y="4286250"/>
          <p14:tracePt t="38974" x="6711950" y="4286250"/>
          <p14:tracePt t="39022" x="6721475" y="4286250"/>
          <p14:tracePt t="39046" x="6721475" y="4278313"/>
          <p14:tracePt t="39086" x="6729413" y="4278313"/>
          <p14:tracePt t="39110" x="6729413" y="4268788"/>
          <p14:tracePt t="39134" x="6737350" y="4268788"/>
          <p14:tracePt t="39151" x="6737350" y="4260850"/>
          <p14:tracePt t="39158" x="6746875" y="4260850"/>
          <p14:tracePt t="39206" x="6746875" y="4251325"/>
          <p14:tracePt t="39238" x="6746875" y="4243388"/>
          <p14:tracePt t="39254" x="6754813" y="4243388"/>
          <p14:tracePt t="39270" x="6754813" y="4235450"/>
          <p14:tracePt t="39310" x="6764338" y="4235450"/>
          <p14:tracePt t="39318" x="6764338" y="4225925"/>
          <p14:tracePt t="39350" x="6764338" y="4217988"/>
          <p14:tracePt t="39358" x="6764338" y="4208463"/>
          <p14:tracePt t="39366" x="6772275" y="4208463"/>
          <p14:tracePt t="39382" x="6772275" y="4200525"/>
          <p14:tracePt t="39398" x="6780213" y="4192588"/>
          <p14:tracePt t="39414" x="6780213" y="4183063"/>
          <p14:tracePt t="39432" x="6780213" y="4175125"/>
          <p14:tracePt t="39448" x="6780213" y="4165600"/>
          <p14:tracePt t="39464" x="6789738" y="4149725"/>
          <p14:tracePt t="39481" x="6789738" y="4132263"/>
          <p14:tracePt t="39498" x="6789738" y="4122738"/>
          <p14:tracePt t="39515" x="6789738" y="4106863"/>
          <p14:tracePt t="39531" x="6797675" y="4089400"/>
          <p14:tracePt t="39548" x="6797675" y="4079875"/>
          <p14:tracePt t="39565" x="6807200" y="4071938"/>
          <p14:tracePt t="39582" x="6807200" y="4064000"/>
          <p14:tracePt t="39598" x="6815138" y="4054475"/>
          <p14:tracePt t="39615" x="6815138" y="4046538"/>
          <p14:tracePt t="39632" x="6815138" y="4037013"/>
          <p14:tracePt t="39649" x="6815138" y="4029075"/>
          <p14:tracePt t="39665" x="6815138" y="4011613"/>
          <p14:tracePt t="39681" x="6823075" y="3986213"/>
          <p14:tracePt t="39698" x="6823075" y="3978275"/>
          <p14:tracePt t="39716" x="6840538" y="3960813"/>
          <p14:tracePt t="39732" x="6840538" y="3951288"/>
          <p14:tracePt t="39748" x="6850063" y="3943350"/>
          <p14:tracePt t="39783" x="6865938" y="3925888"/>
          <p14:tracePt t="39815" x="6865938" y="3917950"/>
          <p14:tracePt t="39832" x="6875463" y="3908425"/>
          <p14:tracePt t="39849" x="6875463" y="3900488"/>
          <p14:tracePt t="39870" x="6883400" y="3892550"/>
          <p14:tracePt t="39886" x="6883400" y="3883025"/>
          <p14:tracePt t="39902" x="6892925" y="3883025"/>
          <p14:tracePt t="39916" x="6892925" y="3875088"/>
          <p14:tracePt t="39934" x="6892925" y="3865563"/>
          <p14:tracePt t="39950" x="6900863" y="3865563"/>
          <p14:tracePt t="39966" x="6900863" y="3857625"/>
          <p14:tracePt t="40566" x="6900863" y="3849688"/>
          <p14:tracePt t="40606" x="6900863" y="3840163"/>
          <p14:tracePt t="41639" x="6900863" y="3832225"/>
          <p14:tracePt t="41647" x="6892925" y="3832225"/>
          <p14:tracePt t="41655" x="6892925" y="3814763"/>
          <p14:tracePt t="41669" x="6883400" y="3806825"/>
          <p14:tracePt t="41686" x="6850063" y="3754438"/>
          <p14:tracePt t="41703" x="6832600" y="3694113"/>
          <p14:tracePt t="41721" x="6823075" y="3625850"/>
          <p14:tracePt t="41736" x="6823075" y="3549650"/>
          <p14:tracePt t="41753" x="6823075" y="3436938"/>
          <p14:tracePt t="41769" x="6840538" y="3343275"/>
          <p14:tracePt t="41787" x="6858000" y="3257550"/>
          <p14:tracePt t="41803" x="6858000" y="3189288"/>
          <p14:tracePt t="41820" x="6858000" y="3136900"/>
          <p14:tracePt t="41836" x="6858000" y="3086100"/>
          <p14:tracePt t="41854" x="6858000" y="3035300"/>
          <p14:tracePt t="41870" x="6858000" y="3000375"/>
          <p14:tracePt t="41887" x="6865938" y="2965450"/>
          <p14:tracePt t="41903" x="6875463" y="2957513"/>
          <p14:tracePt t="41921" x="6883400" y="2940050"/>
          <p14:tracePt t="41937" x="6892925" y="2932113"/>
          <p14:tracePt t="41953" x="6892925" y="2914650"/>
          <p14:tracePt t="41970" x="6900863" y="2897188"/>
          <p14:tracePt t="41987" x="6908800" y="2879725"/>
          <p14:tracePt t="42003" x="6926263" y="2871788"/>
          <p14:tracePt t="42020" x="6926263" y="2854325"/>
          <p14:tracePt t="42037" x="6943725" y="2854325"/>
          <p14:tracePt t="42054" x="6951663" y="2836863"/>
          <p14:tracePt t="42070" x="6961188" y="2828925"/>
          <p14:tracePt t="42143" x="6969125" y="2828925"/>
          <p14:tracePt t="42167" x="6978650" y="2828925"/>
          <p14:tracePt t="42175" x="6978650" y="2836863"/>
          <p14:tracePt t="42187" x="6978650" y="2846388"/>
          <p14:tracePt t="42204" x="6994525" y="2889250"/>
          <p14:tracePt t="42221" x="6994525" y="2922588"/>
          <p14:tracePt t="42237" x="7004050" y="2957513"/>
          <p14:tracePt t="42255" x="7004050" y="3017838"/>
          <p14:tracePt t="42271" x="7004050" y="3060700"/>
          <p14:tracePt t="42288" x="7004050" y="3111500"/>
          <p14:tracePt t="42304" x="7004050" y="3171825"/>
          <p14:tracePt t="42321" x="6994525" y="3232150"/>
          <p14:tracePt t="42338" x="6994525" y="3308350"/>
          <p14:tracePt t="42355" x="6986588" y="3403600"/>
          <p14:tracePt t="42371" x="6978650" y="3497263"/>
          <p14:tracePt t="42387" x="6961188" y="3592513"/>
          <p14:tracePt t="42404" x="6943725" y="3678238"/>
          <p14:tracePt t="42422" x="6935788" y="3763963"/>
          <p14:tracePt t="42438" x="6926263" y="3814763"/>
          <p14:tracePt t="42454" x="6926263" y="3900488"/>
          <p14:tracePt t="42471" x="6926263" y="3968750"/>
          <p14:tracePt t="42489" x="6918325" y="4037013"/>
          <p14:tracePt t="42504" x="6918325" y="4114800"/>
          <p14:tracePt t="42521" x="6918325" y="4183063"/>
          <p14:tracePt t="42538" x="6918325" y="4268788"/>
          <p14:tracePt t="42556" x="6900863" y="4337050"/>
          <p14:tracePt t="42571" x="6892925" y="4414838"/>
          <p14:tracePt t="42588" x="6883400" y="4465638"/>
          <p14:tracePt t="42605" x="6883400" y="4525963"/>
          <p14:tracePt t="42622" x="6883400" y="4611688"/>
          <p14:tracePt t="42639" x="6883400" y="4664075"/>
          <p14:tracePt t="42655" x="6883400" y="4697413"/>
          <p14:tracePt t="42672" x="6883400" y="4732338"/>
          <p14:tracePt t="42689" x="6883400" y="4765675"/>
          <p14:tracePt t="42705" x="6883400" y="4792663"/>
          <p14:tracePt t="42722" x="6883400" y="4818063"/>
          <p14:tracePt t="42739" x="6883400" y="4835525"/>
          <p14:tracePt t="42756" x="6883400" y="4851400"/>
          <p14:tracePt t="42772" x="6883400" y="4878388"/>
          <p14:tracePt t="42788" x="6883400" y="4894263"/>
          <p14:tracePt t="42805" x="6883400" y="4921250"/>
          <p14:tracePt t="42823" x="6883400" y="4937125"/>
          <p14:tracePt t="42839" x="6875463" y="4946650"/>
          <p14:tracePt t="42855" x="6875463" y="4954588"/>
          <p14:tracePt t="42872" x="6875463" y="4964113"/>
          <p14:tracePt t="42890" x="6875463" y="4972050"/>
          <p14:tracePt t="42905" x="6875463" y="4979988"/>
          <p14:tracePt t="42922" x="6875463" y="4989513"/>
          <p14:tracePt t="42939" x="6875463" y="4997450"/>
          <p14:tracePt t="42957" x="6875463" y="5006975"/>
          <p14:tracePt t="42972" x="6875463" y="5014913"/>
          <p14:tracePt t="42989" x="6875463" y="5022850"/>
          <p14:tracePt t="43006" x="6875463" y="5032375"/>
          <p14:tracePt t="43023" x="6875463" y="5049838"/>
          <p14:tracePt t="43039" x="6875463" y="5057775"/>
          <p14:tracePt t="43151" x="6865938" y="5057775"/>
          <p14:tracePt t="43168" x="6858000" y="5057775"/>
          <p14:tracePt t="43175" x="6850063" y="5057775"/>
          <p14:tracePt t="43189" x="6840538" y="5057775"/>
          <p14:tracePt t="43207" x="6780213" y="5057775"/>
          <p14:tracePt t="43224" x="6721475" y="5057775"/>
          <p14:tracePt t="43239" x="6643688" y="5057775"/>
          <p14:tracePt t="43257" x="6565900" y="5057775"/>
          <p14:tracePt t="43273" x="6472238" y="5057775"/>
          <p14:tracePt t="43290" x="6351588" y="5065713"/>
          <p14:tracePt t="43306" x="6197600" y="5065713"/>
          <p14:tracePt t="43323" x="6026150" y="5075238"/>
          <p14:tracePt t="43340" x="5872163" y="5083175"/>
          <p14:tracePt t="43357" x="5768975" y="5092700"/>
          <p14:tracePt t="43373" x="5726113" y="5092700"/>
          <p14:tracePt t="43390" x="5708650" y="5100638"/>
          <p14:tracePt t="43407" x="5700713" y="5108575"/>
          <p14:tracePt t="43424" x="5692775" y="5108575"/>
          <p14:tracePt t="43471" x="5683250" y="5108575"/>
          <p14:tracePt t="43495" x="5675313" y="5108575"/>
          <p14:tracePt t="43583" x="5683250" y="5108575"/>
          <p14:tracePt t="43591" x="5692775" y="5108575"/>
          <p14:tracePt t="43599" x="5718175" y="5108575"/>
          <p14:tracePt t="43607" x="5768975" y="5100638"/>
          <p14:tracePt t="43624" x="5915025" y="5083175"/>
          <p14:tracePt t="43640" x="6172200" y="5083175"/>
          <p14:tracePt t="43658" x="6565900" y="5083175"/>
          <p14:tracePt t="43674" x="6943725" y="5083175"/>
          <p14:tracePt t="43690" x="7200900" y="5083175"/>
          <p14:tracePt t="43707" x="7372350" y="5083175"/>
          <p14:tracePt t="43725" x="7493000" y="5083175"/>
          <p14:tracePt t="43741" x="7586663" y="5083175"/>
          <p14:tracePt t="43757" x="7672388" y="5083175"/>
          <p14:tracePt t="43774" x="7775575" y="5083175"/>
          <p14:tracePt t="43792" x="7912100" y="5083175"/>
          <p14:tracePt t="43808" x="7964488" y="5083175"/>
          <p14:tracePt t="43824" x="7997825" y="5083175"/>
          <p14:tracePt t="43841" x="8007350" y="5083175"/>
          <p14:tracePt t="43858" x="8015288" y="5083175"/>
          <p14:tracePt t="43875" x="8032750" y="5083175"/>
          <p14:tracePt t="43891" x="8058150" y="5075238"/>
          <p14:tracePt t="43908" x="8101013" y="5065713"/>
          <p14:tracePt t="43925" x="8135938" y="5065713"/>
          <p14:tracePt t="43941" x="8161338" y="5065713"/>
          <p14:tracePt t="43958" x="8178800" y="5065713"/>
          <p14:tracePt t="44007" x="8186738" y="5065713"/>
          <p14:tracePt t="44023" x="8194675" y="5065713"/>
          <p14:tracePt t="44031" x="8204200" y="5065713"/>
          <p14:tracePt t="44047" x="8212138" y="5065713"/>
          <p14:tracePt t="44063" x="8221663" y="5065713"/>
          <p14:tracePt t="44079" x="8229600" y="5065713"/>
          <p14:tracePt t="44095" x="8237538" y="5065713"/>
          <p14:tracePt t="44108" x="8247063" y="5065713"/>
          <p14:tracePt t="44287" x="8237538" y="5065713"/>
          <p14:tracePt t="44303" x="8237538" y="5075238"/>
          <p14:tracePt t="44311" x="8237538" y="5083175"/>
          <p14:tracePt t="44511" x="8237538" y="5092700"/>
          <p14:tracePt t="44543" x="8229600" y="5092700"/>
          <p14:tracePt t="45519" x="8221663" y="5092700"/>
          <p14:tracePt t="45528" x="8221663" y="5075238"/>
          <p14:tracePt t="45535" x="8194675" y="5049838"/>
          <p14:tracePt t="45544" x="8161338" y="5014913"/>
          <p14:tracePt t="45562" x="8083550" y="4929188"/>
          <p14:tracePt t="45578" x="7997825" y="4843463"/>
          <p14:tracePt t="45595" x="7869238" y="4714875"/>
          <p14:tracePt t="45613" x="7621588" y="4508500"/>
          <p14:tracePt t="45628" x="7140575" y="4140200"/>
          <p14:tracePt t="45645" x="6592888" y="3678238"/>
          <p14:tracePt t="45662" x="6086475" y="3232150"/>
          <p14:tracePt t="45678" x="5726113" y="2897188"/>
          <p14:tracePt t="45695" x="5486400" y="2632075"/>
          <p14:tracePt t="45712" x="5408613" y="2511425"/>
          <p14:tracePt t="45729" x="5349875" y="2408238"/>
          <p14:tracePt t="45745" x="5289550" y="2297113"/>
          <p14:tracePt t="45762" x="5229225" y="2203450"/>
          <p14:tracePt t="45779" x="5194300" y="2151063"/>
          <p14:tracePt t="45796" x="5178425" y="2100263"/>
          <p14:tracePt t="45812" x="5168900" y="2057400"/>
          <p14:tracePt t="45829" x="5151438" y="2014538"/>
          <p14:tracePt t="45845" x="5143500" y="1989138"/>
          <p14:tracePt t="45863" x="5118100" y="1946275"/>
          <p14:tracePt t="45879" x="5075238" y="1893888"/>
          <p14:tracePt t="45895" x="5049838" y="1868488"/>
          <p14:tracePt t="45912" x="5014913" y="1835150"/>
          <p14:tracePt t="45930" x="4997450" y="1808163"/>
          <p14:tracePt t="45945" x="4989513" y="1808163"/>
          <p14:tracePt t="46073" x="4989513" y="1800225"/>
          <p14:tracePt t="46080" x="4989513" y="1792288"/>
          <p14:tracePt t="46096" x="4972050" y="1782763"/>
          <p14:tracePt t="46113" x="4964113" y="1774825"/>
          <p14:tracePt t="46129" x="4964113" y="1765300"/>
          <p14:tracePt t="46147" x="4954588" y="1765300"/>
          <p14:tracePt t="46163" x="4937125" y="1765300"/>
          <p14:tracePt t="46180" x="4921250" y="1757363"/>
          <p14:tracePt t="46196" x="4903788" y="1749425"/>
          <p14:tracePt t="46214" x="4886325" y="1749425"/>
          <p14:tracePt t="46230" x="4860925" y="1749425"/>
          <p14:tracePt t="46246" x="4835525" y="1739900"/>
          <p14:tracePt t="46263" x="4808538" y="1739900"/>
          <p14:tracePt t="46280" x="4765675" y="1739900"/>
          <p14:tracePt t="46296" x="4722813" y="1739900"/>
          <p14:tracePt t="46313" x="4646613" y="1739900"/>
          <p14:tracePt t="46330" x="4560888" y="1731963"/>
          <p14:tracePt t="46347" x="4500563" y="1731963"/>
          <p14:tracePt t="46364" x="4440238" y="1731963"/>
          <p14:tracePt t="46380" x="4389438" y="1731963"/>
          <p14:tracePt t="46397" x="4346575" y="1731963"/>
          <p14:tracePt t="46414" x="4303713" y="1749425"/>
          <p14:tracePt t="46430" x="4251325" y="1749425"/>
          <p14:tracePt t="46447" x="4208463" y="1765300"/>
          <p14:tracePt t="46463" x="4132263" y="1774825"/>
          <p14:tracePt t="46481" x="4064000" y="1782763"/>
          <p14:tracePt t="46497" x="4003675" y="1792288"/>
          <p14:tracePt t="46513" x="3951288" y="1792288"/>
          <p14:tracePt t="46530" x="3908425" y="1800225"/>
          <p14:tracePt t="46548" x="3883025" y="1800225"/>
          <p14:tracePt t="46564" x="3857625" y="1800225"/>
          <p14:tracePt t="46580" x="3849688" y="1800225"/>
          <p14:tracePt t="46597" x="3832225" y="1800225"/>
          <p14:tracePt t="46614" x="3814763" y="1800225"/>
          <p14:tracePt t="46631" x="3789363" y="1800225"/>
          <p14:tracePt t="46647" x="3736975" y="1808163"/>
          <p14:tracePt t="46664" x="3703638" y="1808163"/>
          <p14:tracePt t="46681" x="3668713" y="1808163"/>
          <p14:tracePt t="46697" x="3635375" y="1817688"/>
          <p14:tracePt t="46714" x="3608388" y="1817688"/>
          <p14:tracePt t="46731" x="3582988" y="1817688"/>
          <p14:tracePt t="46748" x="3565525" y="1817688"/>
          <p14:tracePt t="46764" x="3532188" y="1817688"/>
          <p14:tracePt t="46781" x="3514725" y="1817688"/>
          <p14:tracePt t="46798" x="3471863" y="1817688"/>
          <p14:tracePt t="46815" x="3436938" y="1808163"/>
          <p14:tracePt t="46831" x="3411538" y="1800225"/>
          <p14:tracePt t="46848" x="3368675" y="1782763"/>
          <p14:tracePt t="46864" x="3343275" y="1774825"/>
          <p14:tracePt t="46882" x="3317875" y="1765300"/>
          <p14:tracePt t="46898" x="3282950" y="1765300"/>
          <p14:tracePt t="46914" x="3249613" y="1765300"/>
          <p14:tracePt t="46931" x="3222625" y="1765300"/>
          <p14:tracePt t="46948" x="3206750" y="1765300"/>
          <p14:tracePt t="46964" x="3197225" y="1765300"/>
          <p14:tracePt t="46981" x="3189288" y="1765300"/>
          <p14:tracePt t="46998" x="3171825" y="1765300"/>
          <p14:tracePt t="47016" x="3146425" y="1765300"/>
          <p14:tracePt t="47031" x="3128963" y="1765300"/>
          <p14:tracePt t="47048" x="3103563" y="1765300"/>
          <p14:tracePt t="47065" x="3086100" y="1765300"/>
          <p14:tracePt t="47082" x="3068638" y="1765300"/>
          <p14:tracePt t="47098" x="3051175" y="1765300"/>
          <p14:tracePt t="47115" x="3043238" y="1765300"/>
          <p14:tracePt t="47131" x="3035300" y="1765300"/>
          <p14:tracePt t="47149" x="3025775" y="1765300"/>
          <p14:tracePt t="47489" x="3025775" y="1757363"/>
          <p14:tracePt t="47496" x="3017838" y="1757363"/>
          <p14:tracePt t="47504" x="3008313" y="1757363"/>
          <p14:tracePt t="47529" x="3000375" y="1757363"/>
          <p14:tracePt t="47544" x="2992438" y="1757363"/>
          <p14:tracePt t="47552" x="2992438" y="1749425"/>
          <p14:tracePt t="47567" x="2974975" y="1749425"/>
          <p14:tracePt t="47583" x="2965450" y="1739900"/>
          <p14:tracePt t="47599" x="2932113" y="1739900"/>
          <p14:tracePt t="47616" x="2854325" y="1739900"/>
          <p14:tracePt t="47633" x="2811463" y="1739900"/>
          <p14:tracePt t="47649" x="2760663" y="1739900"/>
          <p14:tracePt t="47666" x="2717800" y="1739900"/>
          <p14:tracePt t="47683" x="2674938" y="1739900"/>
          <p14:tracePt t="47700" x="2632075" y="1739900"/>
          <p14:tracePt t="47717" x="2589213" y="1739900"/>
          <p14:tracePt t="47733" x="2536825" y="1739900"/>
          <p14:tracePt t="47749" x="2486025" y="1739900"/>
          <p14:tracePt t="47767" x="2460625" y="1731963"/>
          <p14:tracePt t="47783" x="2435225" y="1731963"/>
          <p14:tracePt t="47800" x="2408238" y="1731963"/>
          <p14:tracePt t="47817" x="2400300" y="1731963"/>
          <p14:tracePt t="47834" x="2382838" y="1731963"/>
          <p14:tracePt t="47850" x="2365375" y="1731963"/>
          <p14:tracePt t="47866" x="2332038" y="1731963"/>
          <p14:tracePt t="47883" x="2306638" y="1731963"/>
          <p14:tracePt t="47901" x="2279650" y="1731963"/>
          <p14:tracePt t="47916" x="2254250" y="1731963"/>
          <p14:tracePt t="47933" x="2246313" y="1731963"/>
          <p14:tracePt t="47950" x="2228850" y="1731963"/>
          <p14:tracePt t="47968" x="2168525" y="1731963"/>
          <p14:tracePt t="47984" x="2117725" y="1731963"/>
          <p14:tracePt t="48000" x="2074863" y="1731963"/>
          <p14:tracePt t="48017" x="2032000" y="1731963"/>
          <p14:tracePt t="48034" x="1997075" y="1731963"/>
          <p14:tracePt t="48050" x="1979613" y="1731963"/>
          <p14:tracePt t="48067" x="1954213" y="1731963"/>
          <p14:tracePt t="48084" x="1928813" y="1731963"/>
          <p14:tracePt t="48101" x="1903413" y="1731963"/>
          <p14:tracePt t="48117" x="1885950" y="1731963"/>
          <p14:tracePt t="48134" x="1878013" y="1731963"/>
          <p14:tracePt t="48150" x="1868488" y="1731963"/>
          <p14:tracePt t="48168" x="1835150" y="1731963"/>
          <p14:tracePt t="48184" x="1817688" y="1731963"/>
          <p14:tracePt t="48201" x="1782763" y="1731963"/>
          <p14:tracePt t="48217" x="1765300" y="1731963"/>
          <p14:tracePt t="48235" x="1757363" y="1731963"/>
          <p14:tracePt t="48252" x="1739900" y="1731963"/>
          <p14:tracePt t="48267" x="1722438" y="1731963"/>
          <p14:tracePt t="48284" x="1689100" y="1731963"/>
          <p14:tracePt t="48302" x="1654175" y="1731963"/>
          <p14:tracePt t="48318" x="1611313" y="1731963"/>
          <p14:tracePt t="48334" x="1585913" y="1731963"/>
          <p14:tracePt t="48351" x="1577975" y="1731963"/>
          <p14:tracePt t="48368" x="1550988" y="1731963"/>
          <p14:tracePt t="48385" x="1543050" y="1722438"/>
          <p14:tracePt t="49297" x="1535113" y="1722438"/>
          <p14:tracePt t="49313" x="1525588" y="1722438"/>
          <p14:tracePt t="49321" x="1517650" y="1722438"/>
          <p14:tracePt t="49337" x="1492250" y="1722438"/>
          <p14:tracePt t="49353" x="1449388" y="1722438"/>
          <p14:tracePt t="49371" x="1379538" y="1722438"/>
          <p14:tracePt t="49387" x="1285875" y="1722438"/>
          <p14:tracePt t="49403" x="1200150" y="1731963"/>
          <p14:tracePt t="49420" x="1157288" y="1731963"/>
          <p14:tracePt t="49437" x="1131888" y="1731963"/>
          <p14:tracePt t="49453" x="1122363" y="1731963"/>
          <p14:tracePt t="49745" x="1131888" y="1731963"/>
          <p14:tracePt t="49753" x="1139825" y="1731963"/>
          <p14:tracePt t="49769" x="1149350" y="1731963"/>
          <p14:tracePt t="49809" x="1157288" y="1731963"/>
          <p14:tracePt t="49929" x="1165225" y="1731963"/>
          <p14:tracePt t="50081" x="1174750" y="1731963"/>
          <p14:tracePt t="50177" x="1182688" y="1731963"/>
          <p14:tracePt t="51185" x="1192213" y="1739900"/>
          <p14:tracePt t="51193" x="1200150" y="1774825"/>
          <p14:tracePt t="51208" x="1208088" y="1800225"/>
          <p14:tracePt t="51224" x="1225550" y="1835150"/>
          <p14:tracePt t="58371" x="1235075" y="1835150"/>
          <p14:tracePt t="58387" x="1250950" y="1825625"/>
          <p14:tracePt t="58395" x="1293813" y="1800225"/>
          <p14:tracePt t="58407" x="1363663" y="1731963"/>
          <p14:tracePt t="58424" x="1739900" y="1422400"/>
          <p14:tracePt t="58441" x="2314575" y="950913"/>
          <p14:tracePt t="58457" x="3017838" y="428625"/>
          <p14:tracePt t="58474" x="3711575" y="0"/>
          <p14:tracePt t="58491" x="4508500" y="0"/>
          <p14:tracePt t="58508" x="4835525" y="0"/>
          <p14:tracePt t="58524" x="4954588" y="0"/>
          <p14:tracePt t="58540" x="4964113" y="0"/>
          <p14:tracePt t="58651" x="4989513" y="0"/>
          <p14:tracePt t="58659" x="5014913" y="0"/>
          <p14:tracePt t="58674" x="5057775" y="0"/>
          <p14:tracePt t="58691" x="5178425" y="0"/>
          <p14:tracePt t="58708" x="5211763" y="0"/>
          <p14:tracePt t="58725" x="5237163" y="0"/>
          <p14:tracePt t="58741" x="5314950" y="0"/>
          <p14:tracePt t="58758" x="5418138" y="0"/>
          <p14:tracePt t="58774" x="5461000" y="0"/>
          <p14:tracePt t="58792" x="5468938" y="0"/>
          <p14:tracePt t="58808" x="5468938" y="17463"/>
          <p14:tracePt t="58825" x="5443538" y="111125"/>
          <p14:tracePt t="58841" x="5375275" y="300038"/>
          <p14:tracePt t="58859" x="5264150" y="736600"/>
          <p14:tracePt t="58874" x="5194300" y="1208088"/>
          <p14:tracePt t="58892" x="5186363" y="1422400"/>
          <p14:tracePt t="58908" x="5246688" y="1474788"/>
          <p14:tracePt t="58925" x="5392738" y="1508125"/>
          <p14:tracePt t="58941" x="5607050" y="1525588"/>
          <p14:tracePt t="58958" x="5932488" y="1535113"/>
          <p14:tracePt t="58975" x="6172200" y="1550988"/>
          <p14:tracePt t="58992" x="6378575" y="1568450"/>
          <p14:tracePt t="59008" x="6926263" y="1449388"/>
          <p14:tracePt t="59025" x="8015288" y="1149350"/>
          <p14:tracePt t="59042" x="9069388" y="917575"/>
          <p14:tracePt t="60278" x="8751888" y="1131888"/>
          <p14:tracePt t="60294" x="8366125" y="1149350"/>
          <p14:tracePt t="60311" x="8151813" y="1217613"/>
          <p14:tracePt t="60328" x="8015288" y="1243013"/>
          <p14:tracePt t="60345" x="7843838" y="1225550"/>
          <p14:tracePt t="60361" x="7458075" y="1106488"/>
          <p14:tracePt t="60378" x="6926263" y="950913"/>
          <p14:tracePt t="60395" x="6283325" y="496888"/>
          <p14:tracePt t="60412" x="5957888" y="68263"/>
          <p14:tracePt t="60428" x="5657850" y="0"/>
          <p14:tracePt t="60445" x="5494338" y="0"/>
          <p14:tracePt t="60461" x="5418138" y="0"/>
          <p14:tracePt t="60479" x="5451475" y="0"/>
          <p14:tracePt t="60495" x="5743575" y="0"/>
          <p14:tracePt t="60511" x="6257925" y="0"/>
          <p14:tracePt t="60528" x="6908800" y="0"/>
          <p14:tracePt t="60546" x="7646988" y="0"/>
          <p14:tracePt t="60561" x="8237538" y="0"/>
          <p14:tracePt t="60579" x="8607425" y="0"/>
          <p14:tracePt t="60580" x="8709025" y="17463"/>
          <p14:tracePt t="60595" x="8804275" y="103188"/>
          <p14:tracePt t="60613" x="8804275" y="231775"/>
          <p14:tracePt t="60628" x="8794750" y="385763"/>
          <p14:tracePt t="60645" x="8786813" y="574675"/>
          <p14:tracePt t="60662" x="8786813" y="763588"/>
          <p14:tracePt t="60679" x="8829675" y="942975"/>
          <p14:tracePt t="60695" x="8915400" y="1114425"/>
          <p14:tracePt t="60712" x="8993188" y="1260475"/>
          <p14:tracePt t="60729" x="9078913" y="1379538"/>
          <p14:tracePt t="60929" x="8872538" y="2289175"/>
          <p14:tracePt t="60946" x="8623300" y="2289175"/>
          <p14:tracePt t="60962" x="8469313" y="2271713"/>
          <p14:tracePt t="60980" x="8375650" y="2246313"/>
          <p14:tracePt t="60996" x="8350250" y="2236788"/>
          <p14:tracePt t="61013" x="8340725" y="2236788"/>
          <p14:tracePt t="61029" x="8332788" y="2236788"/>
          <p14:tracePt t="61046" x="8315325" y="2236788"/>
          <p14:tracePt t="61063" x="8289925" y="2254250"/>
          <p14:tracePt t="61080" x="8237538" y="2289175"/>
          <p14:tracePt t="61096" x="8143875" y="2357438"/>
          <p14:tracePt t="61113" x="8040688" y="2425700"/>
          <p14:tracePt t="61129" x="7929563" y="2478088"/>
          <p14:tracePt t="61147" x="7758113" y="2546350"/>
          <p14:tracePt t="61163" x="7672388" y="2571750"/>
          <p14:tracePt t="61180" x="7380288" y="2640013"/>
          <p14:tracePt t="61197" x="7183438" y="2657475"/>
          <p14:tracePt t="61214" x="7037388" y="2665413"/>
          <p14:tracePt t="61230" x="6935788" y="2665413"/>
          <p14:tracePt t="61247" x="6858000" y="2657475"/>
          <p14:tracePt t="61264" x="6807200" y="2640013"/>
          <p14:tracePt t="61281" x="6737350" y="2606675"/>
          <p14:tracePt t="61297" x="6669088" y="2589213"/>
          <p14:tracePt t="61313" x="6635750" y="2571750"/>
          <p14:tracePt t="61330" x="6600825" y="2563813"/>
          <p14:tracePt t="61348" x="6575425" y="2536825"/>
          <p14:tracePt t="61363" x="6565900" y="2520950"/>
          <p14:tracePt t="61381" x="6540500" y="2503488"/>
          <p14:tracePt t="61397" x="6523038" y="2478088"/>
          <p14:tracePt t="61414" x="6515100" y="2451100"/>
          <p14:tracePt t="61430" x="6507163" y="2435225"/>
          <p14:tracePt t="61447" x="6497638" y="2400300"/>
          <p14:tracePt t="61464" x="6480175" y="2365375"/>
          <p14:tracePt t="61481" x="6464300" y="2332038"/>
          <p14:tracePt t="61497" x="6446838" y="2297113"/>
          <p14:tracePt t="61514" x="6446838" y="2263775"/>
          <p14:tracePt t="61530" x="6446838" y="2228850"/>
          <p14:tracePt t="61548" x="6437313" y="2178050"/>
          <p14:tracePt t="61564" x="6421438" y="2151063"/>
          <p14:tracePt t="61581" x="6411913" y="2117725"/>
          <p14:tracePt t="61597" x="6403975" y="2092325"/>
          <p14:tracePt t="61615" x="6386513" y="2074863"/>
          <p14:tracePt t="61631" x="6378575" y="2065338"/>
          <p14:tracePt t="61664" x="6361113" y="2065338"/>
          <p14:tracePt t="61682" x="6351588" y="2057400"/>
          <p14:tracePt t="61714" x="6343650" y="2057400"/>
          <p14:tracePt t="61772" x="6335713" y="2057400"/>
          <p14:tracePt t="61780" x="6326188" y="2057400"/>
          <p14:tracePt t="61796" x="6318250" y="2057400"/>
          <p14:tracePt t="61812" x="6308725" y="2057400"/>
          <p14:tracePt t="61820" x="6300788" y="2057400"/>
          <p14:tracePt t="61831" x="6283325" y="2057400"/>
          <p14:tracePt t="61848" x="6240463" y="2065338"/>
          <p14:tracePt t="61865" x="6189663" y="2065338"/>
          <p14:tracePt t="61881" x="6164263" y="2065338"/>
          <p14:tracePt t="61898" x="6146800" y="2074863"/>
          <p14:tracePt t="61956" x="6137275" y="2082800"/>
          <p14:tracePt t="61964" x="6129338" y="2082800"/>
          <p14:tracePt t="61972" x="6121400" y="2092325"/>
          <p14:tracePt t="61982" x="6111875" y="2092325"/>
          <p14:tracePt t="61998" x="6094413" y="2092325"/>
          <p14:tracePt t="62015" x="6086475" y="2100263"/>
          <p14:tracePt t="62031" x="6086475" y="2108200"/>
          <p14:tracePt t="62049" x="6078538" y="2108200"/>
          <p14:tracePt t="62077" x="6069013" y="2108200"/>
          <p14:tracePt t="62412" x="6078538" y="2108200"/>
          <p14:tracePt t="62436" x="6086475" y="2108200"/>
          <p14:tracePt t="62460" x="6094413" y="2108200"/>
          <p14:tracePt t="62476" x="6103938" y="2108200"/>
          <p14:tracePt t="62484" x="6111875" y="2108200"/>
          <p14:tracePt t="62499" x="6129338" y="2108200"/>
          <p14:tracePt t="62516" x="6154738" y="2108200"/>
          <p14:tracePt t="62533" x="6189663" y="2108200"/>
          <p14:tracePt t="62550" x="6223000" y="2117725"/>
          <p14:tracePt t="62566" x="6283325" y="2125663"/>
          <p14:tracePt t="62583" x="6369050" y="2178050"/>
          <p14:tracePt t="62600" x="6540500" y="2263775"/>
          <p14:tracePt t="62617" x="6754813" y="2374900"/>
          <p14:tracePt t="62633" x="6961188" y="2511425"/>
          <p14:tracePt t="62649" x="7175500" y="2700338"/>
          <p14:tracePt t="62667" x="7389813" y="2957513"/>
          <p14:tracePt t="62684" x="7654925" y="3317875"/>
          <p14:tracePt t="62700" x="7758113" y="3506788"/>
          <p14:tracePt t="62717" x="7835900" y="3678238"/>
          <p14:tracePt t="62733" x="7878763" y="3832225"/>
          <p14:tracePt t="62751" x="7904163" y="3951288"/>
          <p14:tracePt t="62766" x="7912100" y="4029075"/>
          <p14:tracePt t="62783" x="7921625" y="4079875"/>
          <p14:tracePt t="62800" x="7937500" y="4157663"/>
          <p14:tracePt t="62817" x="7954963" y="4243388"/>
          <p14:tracePt t="62834" x="7972425" y="4337050"/>
          <p14:tracePt t="62850" x="7989888" y="4457700"/>
          <p14:tracePt t="62867" x="8015288" y="4535488"/>
          <p14:tracePt t="62884" x="8032750" y="4594225"/>
          <p14:tracePt t="62900" x="8032750" y="4629150"/>
          <p14:tracePt t="62917" x="8032750" y="4664075"/>
          <p14:tracePt t="62934" x="8032750" y="4697413"/>
          <p14:tracePt t="62951" x="8023225" y="4732338"/>
          <p14:tracePt t="62967" x="8007350" y="4783138"/>
          <p14:tracePt t="62984" x="7989888" y="4835525"/>
          <p14:tracePt t="63000" x="7980363" y="4868863"/>
          <p14:tracePt t="63018" x="7980363" y="4894263"/>
          <p14:tracePt t="63034" x="7980363" y="4929188"/>
          <p14:tracePt t="63050" x="7980363" y="4946650"/>
          <p14:tracePt t="63068" x="7980363" y="4972050"/>
          <p14:tracePt t="63085" x="7980363" y="5006975"/>
          <p14:tracePt t="63101" x="7972425" y="5032375"/>
          <p14:tracePt t="63117" x="7964488" y="5049838"/>
          <p14:tracePt t="63134" x="7954963" y="5065713"/>
          <p14:tracePt t="63152" x="7954963" y="5075238"/>
          <p14:tracePt t="63167" x="7947025" y="5083175"/>
          <p14:tracePt t="63184" x="7947025" y="5092700"/>
          <p14:tracePt t="63218" x="7947025" y="5100638"/>
          <p14:tracePt t="63234" x="7937500" y="5108575"/>
          <p14:tracePt t="63251" x="7929563" y="5108575"/>
          <p14:tracePt t="63428" x="7929563" y="5118100"/>
          <p14:tracePt t="63532" x="7937500" y="5118100"/>
          <p14:tracePt t="63556" x="7947025" y="5118100"/>
          <p14:tracePt t="63572" x="7954963" y="5118100"/>
          <p14:tracePt t="63596" x="7964488" y="5118100"/>
          <p14:tracePt t="63604" x="7972425" y="5118100"/>
          <p14:tracePt t="63620" x="7980363" y="5118100"/>
          <p14:tracePt t="63668" x="7989888" y="5118100"/>
          <p14:tracePt t="63700" x="7997825" y="5118100"/>
          <p14:tracePt t="63708" x="8007350" y="5118100"/>
          <p14:tracePt t="63748" x="8015288" y="5118100"/>
          <p14:tracePt t="63844" x="8023225" y="5118100"/>
          <p14:tracePt t="64076" x="8032750" y="5118100"/>
          <p14:tracePt t="64205" x="8040688" y="5118100"/>
          <p14:tracePt t="64261" x="8050213" y="5118100"/>
          <p14:tracePt t="64356" x="8058150" y="5118100"/>
          <p14:tracePt t="64380" x="8066088" y="5118100"/>
          <p14:tracePt t="64388" x="8075613" y="5118100"/>
          <p14:tracePt t="64396" x="8075613" y="5108575"/>
          <p14:tracePt t="64404" x="8083550" y="5108575"/>
          <p14:tracePt t="64420" x="8101013" y="5100638"/>
          <p14:tracePt t="64438" x="8126413" y="5092700"/>
          <p14:tracePt t="64454" x="8151813" y="5083175"/>
          <p14:tracePt t="64470" x="8161338" y="5083175"/>
          <p14:tracePt t="64487" x="8161338" y="5075238"/>
          <p14:tracePt t="64549" x="8169275" y="5075238"/>
          <p14:tracePt t="64685" x="8178800" y="5075238"/>
          <p14:tracePt t="65125" x="8186738" y="5075238"/>
          <p14:tracePt t="65229" x="8186738" y="5065713"/>
          <p14:tracePt t="65917" x="8186738" y="5057775"/>
          <p14:tracePt t="65933" x="8186738" y="5049838"/>
          <p14:tracePt t="65941" x="8186738" y="5032375"/>
          <p14:tracePt t="65958" x="8126413" y="4964113"/>
          <p14:tracePt t="65974" x="8050213" y="4860925"/>
          <p14:tracePt t="65992" x="7972425" y="4749800"/>
          <p14:tracePt t="66007" x="7929563" y="4603750"/>
          <p14:tracePt t="66024" x="7878763" y="4379913"/>
          <p14:tracePt t="66041" x="7826375" y="4089400"/>
          <p14:tracePt t="66058" x="7775575" y="3840163"/>
          <p14:tracePt t="66074" x="7740650" y="3643313"/>
          <p14:tracePt t="66091" x="7707313" y="3479800"/>
          <p14:tracePt t="66093" x="7697788" y="3411538"/>
          <p14:tracePt t="66108" x="7680325" y="3343275"/>
          <p14:tracePt t="66125" x="7680325" y="3249613"/>
          <p14:tracePt t="66141" x="7680325" y="3232150"/>
          <p14:tracePt t="66158" x="7680325" y="3214688"/>
          <p14:tracePt t="66174" x="7689850" y="3197225"/>
          <p14:tracePt t="66192" x="7697788" y="3189288"/>
          <p14:tracePt t="66269" x="7697788" y="3179763"/>
          <p14:tracePt t="66294" x="7697788" y="3171825"/>
          <p14:tracePt t="66301" x="7689850" y="3163888"/>
          <p14:tracePt t="66317" x="7680325" y="3154363"/>
          <p14:tracePt t="66325" x="7672388" y="3154363"/>
          <p14:tracePt t="66342" x="7654925" y="3146425"/>
          <p14:tracePt t="66358" x="7646988" y="3146425"/>
          <p14:tracePt t="66375" x="7629525" y="3146425"/>
          <p14:tracePt t="66391" x="7604125" y="3146425"/>
          <p14:tracePt t="66409" x="7578725" y="3179763"/>
          <p14:tracePt t="66425" x="7535863" y="3232150"/>
          <p14:tracePt t="66442" x="7475538" y="3292475"/>
          <p14:tracePt t="66458" x="7380288" y="3378200"/>
          <p14:tracePt t="66475" x="7278688" y="3446463"/>
          <p14:tracePt t="66492" x="7200900" y="3506788"/>
          <p14:tracePt t="66508" x="7107238" y="3592513"/>
          <p14:tracePt t="66525" x="7054850" y="3635375"/>
          <p14:tracePt t="66542" x="7011988" y="3694113"/>
          <p14:tracePt t="66559" x="6961188" y="3771900"/>
          <p14:tracePt t="66575" x="6908800" y="3875088"/>
          <p14:tracePt t="66592" x="6850063" y="3960813"/>
          <p14:tracePt t="66610" x="6789738" y="4046538"/>
          <p14:tracePt t="66625" x="6729413" y="4106863"/>
          <p14:tracePt t="66642" x="6694488" y="4140200"/>
          <p14:tracePt t="66659" x="6669088" y="4175125"/>
          <p14:tracePt t="66676" x="6651625" y="4192588"/>
          <p14:tracePt t="66692" x="6643688" y="4200525"/>
          <p14:tracePt t="66709" x="6635750" y="4217988"/>
          <p14:tracePt t="66726" x="6618288" y="4225925"/>
          <p14:tracePt t="66821" x="6608763" y="4225925"/>
          <p14:tracePt t="66877" x="6608763" y="4217988"/>
          <p14:tracePt t="66885" x="6600825" y="4208463"/>
          <p14:tracePt t="66893" x="6600825" y="4200525"/>
          <p14:tracePt t="66910" x="6592888" y="4183063"/>
          <p14:tracePt t="66926" x="6592888" y="4165600"/>
          <p14:tracePt t="66943" x="6592888" y="4149725"/>
          <p14:tracePt t="66960" x="6583363" y="4140200"/>
          <p14:tracePt t="66976" x="6583363" y="4132263"/>
          <p14:tracePt t="67133" x="6583363" y="4122738"/>
          <p14:tracePt t="67165" x="6592888" y="4122738"/>
          <p14:tracePt t="67173" x="6592888" y="4114800"/>
          <p14:tracePt t="67181" x="6592888" y="4106863"/>
          <p14:tracePt t="67381" x="6600825" y="4106863"/>
          <p14:tracePt t="67421" x="6618288" y="4097338"/>
          <p14:tracePt t="67444" x="6626225" y="4089400"/>
          <p14:tracePt t="67461" x="6643688" y="4071938"/>
          <p14:tracePt t="67477" x="6661150" y="4064000"/>
          <p14:tracePt t="67494" x="6669088" y="4054475"/>
          <p14:tracePt t="67511" x="6686550" y="4037013"/>
          <p14:tracePt t="67528" x="6704013" y="4029075"/>
          <p14:tracePt t="67544" x="6721475" y="4021138"/>
          <p14:tracePt t="67561" x="6737350" y="4003675"/>
          <p14:tracePt t="67577" x="6746875" y="4003675"/>
          <p14:tracePt t="67595" x="6764338" y="4003675"/>
          <p14:tracePt t="67611" x="6772275" y="4003675"/>
          <p14:tracePt t="67628" x="6772275" y="3994150"/>
          <p14:tracePt t="67645" x="6780213" y="3994150"/>
          <p14:tracePt t="67662" x="6789738" y="3994150"/>
          <p14:tracePt t="67678" x="6797675" y="3994150"/>
          <p14:tracePt t="67694" x="6797675" y="3986213"/>
          <p14:tracePt t="67711" x="6807200" y="3986213"/>
          <p14:tracePt t="67741" x="6815138" y="3986213"/>
          <p14:tracePt t="67749" x="6815138" y="3978275"/>
          <p14:tracePt t="67773" x="6823075" y="3978275"/>
          <p14:tracePt t="67797" x="6832600" y="3968750"/>
          <p14:tracePt t="67805" x="6840538" y="3968750"/>
          <p14:tracePt t="67821" x="6840538" y="3960813"/>
          <p14:tracePt t="67845" x="6850063" y="3960813"/>
          <p14:tracePt t="67853" x="6850063" y="3951288"/>
          <p14:tracePt t="67869" x="6858000" y="3943350"/>
          <p14:tracePt t="67893" x="6858000" y="3935413"/>
          <p14:tracePt t="67933" x="6865938" y="3935413"/>
          <p14:tracePt t="68229" x="6865938" y="3925888"/>
          <p14:tracePt t="68373" x="6875463" y="3925888"/>
          <p14:tracePt t="68485" x="6875463" y="3917950"/>
          <p14:tracePt t="68494" x="6883400" y="3917950"/>
          <p14:tracePt t="68509" x="6883400" y="3908425"/>
          <p14:tracePt t="68541" x="6883400" y="3900488"/>
          <p14:tracePt t="68597" x="6883400" y="3892550"/>
          <p14:tracePt t="68629" x="6883400" y="3883025"/>
          <p14:tracePt t="68678" x="6883400" y="3875088"/>
          <p14:tracePt t="68694" x="6883400" y="3865563"/>
          <p14:tracePt t="68709" x="6892925" y="3865563"/>
          <p14:tracePt t="68717" x="6892925" y="3857625"/>
          <p14:tracePt t="68733" x="6892925" y="3849688"/>
          <p14:tracePt t="69006" x="6900863" y="3849688"/>
          <p14:tracePt t="69014" x="6908800" y="3849688"/>
          <p14:tracePt t="69062" x="6918325" y="3849688"/>
          <p14:tracePt t="69110" x="6918325" y="3857625"/>
          <p14:tracePt t="70822" x="6908800" y="3857625"/>
          <p14:tracePt t="70838" x="6900863" y="3857625"/>
          <p14:tracePt t="70855" x="6892925" y="3857625"/>
          <p14:tracePt t="70862" x="6892925" y="3865563"/>
          <p14:tracePt t="70870" x="6875463" y="3875088"/>
          <p14:tracePt t="70885" x="6865938" y="3892550"/>
          <p14:tracePt t="70902" x="6789738" y="4011613"/>
          <p14:tracePt t="70918" x="6729413" y="4132263"/>
          <p14:tracePt t="70935" x="6651625" y="4286250"/>
          <p14:tracePt t="70952" x="6557963" y="4432300"/>
          <p14:tracePt t="70969" x="6489700" y="4560888"/>
          <p14:tracePt t="70985" x="6429375" y="4664075"/>
          <p14:tracePt t="71002" x="6369050" y="4757738"/>
          <p14:tracePt t="71019" x="6335713" y="4826000"/>
          <p14:tracePt t="71036" x="6292850" y="4894263"/>
          <p14:tracePt t="71052" x="6265863" y="4954588"/>
          <p14:tracePt t="71069" x="6257925" y="5006975"/>
          <p14:tracePt t="71086" x="6249988" y="5065713"/>
          <p14:tracePt t="71103" x="6249988" y="5100638"/>
          <p14:tracePt t="71119" x="6249988" y="5135563"/>
          <p14:tracePt t="71135" x="6249988" y="5178425"/>
          <p14:tracePt t="71152" x="6232525" y="5203825"/>
          <p14:tracePt t="71169" x="6223000" y="5221288"/>
          <p14:tracePt t="71185" x="6215063" y="5229225"/>
          <p14:tracePt t="71202" x="6207125" y="5246688"/>
          <p14:tracePt t="71219" x="6189663" y="5254625"/>
          <p14:tracePt t="71236" x="6154738" y="5264150"/>
          <p14:tracePt t="71252" x="6129338" y="5264150"/>
          <p14:tracePt t="71269" x="6094413" y="5264150"/>
          <p14:tracePt t="71286" x="6069013" y="5264150"/>
          <p14:tracePt t="71303" x="6043613" y="5264150"/>
          <p14:tracePt t="71320" x="6026150" y="5264150"/>
          <p14:tracePt t="71336" x="6000750" y="5264150"/>
          <p14:tracePt t="71353" x="5983288" y="5264150"/>
          <p14:tracePt t="71370" x="5957888" y="5264150"/>
          <p14:tracePt t="71386" x="5940425" y="5264150"/>
          <p14:tracePt t="71403" x="5932488" y="5254625"/>
          <p14:tracePt t="71420" x="5922963" y="5254625"/>
          <p14:tracePt t="71437" x="5915025" y="5254625"/>
          <p14:tracePt t="71452" x="5907088" y="5254625"/>
          <p14:tracePt t="71469" x="5897563" y="5254625"/>
          <p14:tracePt t="71486" x="5864225" y="5264150"/>
          <p14:tracePt t="71504" x="5846763" y="5264150"/>
          <p14:tracePt t="71519" x="5829300" y="5272088"/>
          <p14:tracePt t="71536" x="5821363" y="5272088"/>
          <p14:tracePt t="71553" x="5803900" y="5272088"/>
          <p14:tracePt t="71570" x="5778500" y="5272088"/>
          <p14:tracePt t="71586" x="5751513" y="5254625"/>
          <p14:tracePt t="71603" x="5735638" y="5237163"/>
          <p14:tracePt t="71620" x="5718175" y="5229225"/>
          <p14:tracePt t="71637" x="5700713" y="5221288"/>
          <p14:tracePt t="71653" x="5700713" y="5211763"/>
          <p14:tracePt t="71734" x="5708650" y="5211763"/>
          <p14:tracePt t="71742" x="5708650" y="5203825"/>
          <p14:tracePt t="71758" x="5718175" y="5203825"/>
          <p14:tracePt t="71774" x="5726113" y="5203825"/>
          <p14:tracePt t="71798" x="5735638" y="5203825"/>
          <p14:tracePt t="71814" x="5743575" y="5203825"/>
          <p14:tracePt t="71838" x="5743575" y="5194300"/>
          <p14:tracePt t="71846" x="5743575" y="5186363"/>
          <p14:tracePt t="72070" x="5735638" y="5186363"/>
          <p14:tracePt t="72078" x="5735638" y="5178425"/>
          <p14:tracePt t="72088" x="5726113" y="5178425"/>
          <p14:tracePt t="72104" x="5700713" y="5160963"/>
          <p14:tracePt t="72121" x="5683250" y="5160963"/>
          <p14:tracePt t="72138" x="5675313" y="5160963"/>
          <p14:tracePt t="72502" x="5675313" y="5151438"/>
          <p14:tracePt t="72518" x="5665788" y="5143500"/>
          <p14:tracePt t="72535" x="5665788" y="5135563"/>
          <p14:tracePt t="72551" x="5665788" y="5126038"/>
          <p14:tracePt t="72791" x="5665788" y="5135563"/>
          <p14:tracePt t="72807" x="5665788" y="5143500"/>
          <p14:tracePt t="72822" x="5665788" y="5151438"/>
          <p14:tracePt t="72846" x="5665788" y="5160963"/>
          <p14:tracePt t="72854" x="5675313" y="5160963"/>
          <p14:tracePt t="72862" x="5683250" y="5178425"/>
          <p14:tracePt t="72873" x="5683250" y="5186363"/>
          <p14:tracePt t="72889" x="5683250" y="5211763"/>
          <p14:tracePt t="72906" x="5683250" y="5221288"/>
          <p14:tracePt t="72923" x="5683250" y="5237163"/>
          <p14:tracePt t="72940" x="5683250" y="5246688"/>
          <p14:tracePt t="72956" x="5683250" y="5254625"/>
          <p14:tracePt t="72973" x="5665788" y="5264150"/>
          <p14:tracePt t="72989" x="5649913" y="5272088"/>
          <p14:tracePt t="73007" x="5622925" y="5297488"/>
          <p14:tracePt t="73023" x="5597525" y="5307013"/>
          <p14:tracePt t="73040" x="5572125" y="5307013"/>
          <p14:tracePt t="73056" x="5564188" y="5307013"/>
          <p14:tracePt t="73074" x="5529263" y="5307013"/>
          <p14:tracePt t="73090" x="5503863" y="5307013"/>
          <p14:tracePt t="73107" x="5468938" y="5289550"/>
          <p14:tracePt t="73123" x="5443538" y="5272088"/>
          <p14:tracePt t="73141" x="5418138" y="5246688"/>
          <p14:tracePt t="73156" x="5392738" y="5221288"/>
          <p14:tracePt t="73173" x="5365750" y="5194300"/>
          <p14:tracePt t="73190" x="5322888" y="5151438"/>
          <p14:tracePt t="73207" x="5297488" y="5126038"/>
          <p14:tracePt t="73223" x="5280025" y="5108575"/>
          <p14:tracePt t="73240" x="5272088" y="5092700"/>
          <p14:tracePt t="73257" x="5264150" y="5075238"/>
          <p14:tracePt t="73274" x="5264150" y="5057775"/>
          <p14:tracePt t="73290" x="5264150" y="5022850"/>
          <p14:tracePt t="73307" x="5264150" y="4989513"/>
          <p14:tracePt t="73323" x="5272088" y="4946650"/>
          <p14:tracePt t="73341" x="5307013" y="4894263"/>
          <p14:tracePt t="73357" x="5349875" y="4860925"/>
          <p14:tracePt t="73374" x="5383213" y="4835525"/>
          <p14:tracePt t="73390" x="5443538" y="4818063"/>
          <p14:tracePt t="73408" x="5468938" y="4818063"/>
          <p14:tracePt t="73424" x="5503863" y="4818063"/>
          <p14:tracePt t="73441" x="5564188" y="4826000"/>
          <p14:tracePt t="73457" x="5622925" y="4860925"/>
          <p14:tracePt t="73475" x="5675313" y="4894263"/>
          <p14:tracePt t="73491" x="5726113" y="4929188"/>
          <p14:tracePt t="73507" x="5751513" y="4954588"/>
          <p14:tracePt t="73524" x="5778500" y="4979988"/>
          <p14:tracePt t="73541" x="5794375" y="4997450"/>
          <p14:tracePt t="73557" x="5821363" y="5032375"/>
          <p14:tracePt t="73574" x="5829300" y="5092700"/>
          <p14:tracePt t="73591" x="5829300" y="5118100"/>
          <p14:tracePt t="73608" x="5829300" y="5143500"/>
          <p14:tracePt t="73624" x="5829300" y="5178425"/>
          <p14:tracePt t="73641" x="5829300" y="5194300"/>
          <p14:tracePt t="73658" x="5829300" y="5211763"/>
          <p14:tracePt t="73676" x="5829300" y="5221288"/>
          <p14:tracePt t="73691" x="5829300" y="5229225"/>
          <p14:tracePt t="73708" x="5829300" y="5237163"/>
          <p14:tracePt t="73725" x="5846763" y="5246688"/>
          <p14:tracePt t="73741" x="5872163" y="5246688"/>
          <p14:tracePt t="73759" x="5932488" y="5264150"/>
          <p14:tracePt t="73775" x="5975350" y="5264150"/>
          <p14:tracePt t="73791" x="6043613" y="5264150"/>
          <p14:tracePt t="73809" x="6197600" y="5254625"/>
          <p14:tracePt t="73825" x="6394450" y="5237163"/>
          <p14:tracePt t="73841" x="6626225" y="5229225"/>
          <p14:tracePt t="73858" x="6875463" y="5229225"/>
          <p14:tracePt t="73875" x="7064375" y="5229225"/>
          <p14:tracePt t="73892" x="7165975" y="5229225"/>
          <p14:tracePt t="73908" x="7269163" y="5229225"/>
          <p14:tracePt t="73925" x="7380288" y="5229225"/>
          <p14:tracePt t="73942" x="7508875" y="5229225"/>
          <p14:tracePt t="73959" x="7793038" y="5229225"/>
          <p14:tracePt t="73975" x="7972425" y="5237163"/>
          <p14:tracePt t="73992" x="8075613" y="5264150"/>
          <p14:tracePt t="74008" x="8118475" y="5272088"/>
          <p14:tracePt t="74026" x="8135938" y="5280025"/>
          <p14:tracePt t="74042" x="8151813" y="5280025"/>
          <p14:tracePt t="74060" x="8212138" y="5289550"/>
          <p14:tracePt t="74076" x="8332788" y="5307013"/>
          <p14:tracePt t="74093" x="8461375" y="5322888"/>
          <p14:tracePt t="74109" x="8555038" y="5322888"/>
          <p14:tracePt t="74125" x="8589963" y="5322888"/>
          <p14:tracePt t="74142" x="8597900" y="5322888"/>
          <p14:tracePt t="74159" x="8607425" y="5322888"/>
          <p14:tracePt t="74303" x="8607425" y="5314950"/>
          <p14:tracePt t="74335" x="8607425" y="5307013"/>
          <p14:tracePt t="74359" x="8597900" y="5307013"/>
          <p14:tracePt t="74375" x="8589963" y="5307013"/>
          <p14:tracePt t="74391" x="8580438" y="5307013"/>
          <p14:tracePt t="74399" x="8572500" y="5307013"/>
          <p14:tracePt t="74409" x="8564563" y="5307013"/>
          <p14:tracePt t="74426" x="8521700" y="5307013"/>
          <p14:tracePt t="74443" x="8469313" y="5307013"/>
          <p14:tracePt t="74460" x="8418513" y="5307013"/>
          <p14:tracePt t="74476" x="8332788" y="5307013"/>
          <p14:tracePt t="74493" x="8237538" y="5264150"/>
          <p14:tracePt t="74510" x="8186738" y="5211763"/>
          <p14:tracePt t="74527" x="8135938" y="5100638"/>
          <p14:tracePt t="74543" x="8135938" y="5040313"/>
          <p14:tracePt t="74560" x="8135938" y="4979988"/>
          <p14:tracePt t="74577" x="8194675" y="4903788"/>
          <p14:tracePt t="74594" x="8323263" y="4826000"/>
          <p14:tracePt t="74610" x="8478838" y="4775200"/>
          <p14:tracePt t="74626" x="8615363" y="4732338"/>
          <p14:tracePt t="74643" x="8701088" y="4732338"/>
          <p14:tracePt t="74661" x="8736013" y="4732338"/>
          <p14:tracePt t="74676" x="8751888" y="4732338"/>
          <p14:tracePt t="74693" x="8769350" y="4740275"/>
          <p14:tracePt t="74710" x="8786813" y="4757738"/>
          <p14:tracePt t="74727" x="8812213" y="4808538"/>
          <p14:tracePt t="74744" x="8812213" y="4860925"/>
          <p14:tracePt t="74760" x="8821738" y="4903788"/>
          <p14:tracePt t="74777" x="8821738" y="4946650"/>
          <p14:tracePt t="74795" x="8821738" y="4972050"/>
          <p14:tracePt t="74810" x="8812213" y="5006975"/>
          <p14:tracePt t="74827" x="8769350" y="5040313"/>
          <p14:tracePt t="74844" x="8736013" y="5057775"/>
          <p14:tracePt t="74861" x="8683625" y="5075238"/>
          <p14:tracePt t="74877" x="8632825" y="5083175"/>
          <p14:tracePt t="74894" x="8580438" y="5083175"/>
          <p14:tracePt t="74911" x="8529638" y="5083175"/>
          <p14:tracePt t="74928" x="8486775" y="5075238"/>
          <p14:tracePt t="74944" x="8461375" y="5065713"/>
          <p14:tracePt t="74961" x="8435975" y="5057775"/>
          <p14:tracePt t="74977" x="8418513" y="5057775"/>
          <p14:tracePt t="74995" x="8393113" y="5057775"/>
          <p14:tracePt t="75011" x="8366125" y="5057775"/>
          <p14:tracePt t="75027" x="8332788" y="5057775"/>
          <p14:tracePt t="75044" x="8297863" y="5057775"/>
          <p14:tracePt t="75061" x="8272463" y="5049838"/>
          <p14:tracePt t="75077" x="8247063" y="5040313"/>
          <p14:tracePt t="75094" x="8237538" y="5040313"/>
          <p14:tracePt t="75096" x="8237538" y="5032375"/>
          <p14:tracePt t="75111" x="8229600" y="5032375"/>
          <p14:tracePt t="75135" x="8221663" y="5032375"/>
          <p14:tracePt t="75167" x="8212138" y="5032375"/>
          <p14:tracePt t="75175" x="8204200" y="5032375"/>
          <p14:tracePt t="75199" x="8194675" y="5032375"/>
          <p14:tracePt t="75216" x="8186738" y="5032375"/>
          <p14:tracePt t="75231" x="8169275" y="5032375"/>
          <p14:tracePt t="75247" x="8161338" y="5032375"/>
          <p14:tracePt t="75255" x="8135938" y="5032375"/>
          <p14:tracePt t="75263" x="8118475" y="5032375"/>
          <p14:tracePt t="75279" x="8083550" y="5032375"/>
          <p14:tracePt t="75295" x="8050213" y="5032375"/>
          <p14:tracePt t="75312" x="8007350" y="5032375"/>
          <p14:tracePt t="75328" x="7954963" y="5032375"/>
          <p14:tracePt t="75345" x="7878763" y="5032375"/>
          <p14:tracePt t="75361" x="7775575" y="5032375"/>
          <p14:tracePt t="75378" x="7654925" y="5032375"/>
          <p14:tracePt t="75395" x="7551738" y="5032375"/>
          <p14:tracePt t="75413" x="7458075" y="5032375"/>
          <p14:tracePt t="75428" x="7407275" y="5032375"/>
          <p14:tracePt t="75445" x="7364413" y="5040313"/>
          <p14:tracePt t="75462" x="7337425" y="5049838"/>
          <p14:tracePt t="75479" x="7286625" y="5057775"/>
          <p14:tracePt t="75495" x="7226300" y="5075238"/>
          <p14:tracePt t="75512" x="7140575" y="5075238"/>
          <p14:tracePt t="75529" x="7064375" y="5083175"/>
          <p14:tracePt t="75546" x="6994525" y="5083175"/>
          <p14:tracePt t="75562" x="6943725" y="5083175"/>
          <p14:tracePt t="75578" x="6892925" y="5083175"/>
          <p14:tracePt t="75595" x="6823075" y="5092700"/>
          <p14:tracePt t="75613" x="6729413" y="5092700"/>
          <p14:tracePt t="75629" x="6626225" y="5100638"/>
          <p14:tracePt t="75645" x="6523038" y="5100638"/>
          <p14:tracePt t="75662" x="6429375" y="5100638"/>
          <p14:tracePt t="75680" x="6335713" y="5100638"/>
          <p14:tracePt t="75695" x="6257925" y="5108575"/>
          <p14:tracePt t="75712" x="6189663" y="5108575"/>
          <p14:tracePt t="75729" x="6121400" y="5108575"/>
          <p14:tracePt t="75746" x="6043613" y="5108575"/>
          <p14:tracePt t="75762" x="5965825" y="5108575"/>
          <p14:tracePt t="75779" x="5907088" y="5108575"/>
          <p14:tracePt t="75796" x="5854700" y="5108575"/>
          <p14:tracePt t="75814" x="5811838" y="5108575"/>
          <p14:tracePt t="75829" x="5786438" y="5108575"/>
          <p14:tracePt t="75846" x="5768975" y="5108575"/>
          <p14:tracePt t="75863" x="5761038" y="5118100"/>
          <p14:tracePt t="75880" x="5751513" y="5118100"/>
          <p14:tracePt t="75919" x="5743575" y="5118100"/>
          <p14:tracePt t="75952" x="5735638" y="5118100"/>
          <p14:tracePt t="75967" x="5726113" y="5118100"/>
          <p14:tracePt t="75983" x="5718175" y="5118100"/>
          <p14:tracePt t="75991" x="5708650" y="5118100"/>
          <p14:tracePt t="76016" x="5700713" y="5118100"/>
          <p14:tracePt t="78016" x="5708650" y="5126038"/>
          <p14:tracePt t="78024" x="5718175" y="5126038"/>
          <p14:tracePt t="78035" x="5735638" y="5126038"/>
          <p14:tracePt t="78051" x="5743575" y="5135563"/>
          <p14:tracePt t="78067" x="5761038" y="5143500"/>
          <p14:tracePt t="78102" x="5768975" y="5143500"/>
          <p14:tracePt t="78118" x="5786438" y="5143500"/>
          <p14:tracePt t="78134" x="5854700" y="5143500"/>
          <p14:tracePt t="78151" x="5983288" y="5143500"/>
          <p14:tracePt t="78169" x="6146800" y="5143500"/>
          <p14:tracePt t="78185" x="6197600" y="5143500"/>
          <p14:tracePt t="78201" x="6215063" y="5143500"/>
          <p14:tracePt t="78218" x="6232525" y="5143500"/>
          <p14:tracePt t="78235" x="6257925" y="5143500"/>
          <p14:tracePt t="78252" x="6300788" y="5143500"/>
          <p14:tracePt t="78268" x="6369050" y="5143500"/>
          <p14:tracePt t="78285" x="6446838" y="5151438"/>
          <p14:tracePt t="78303" x="6515100" y="5168900"/>
          <p14:tracePt t="78318" x="6583363" y="5178425"/>
          <p14:tracePt t="78335" x="6618288" y="5186363"/>
          <p14:tracePt t="78352" x="6686550" y="5186363"/>
          <p14:tracePt t="78369" x="6772275" y="5186363"/>
          <p14:tracePt t="78385" x="6908800" y="5186363"/>
          <p14:tracePt t="78402" x="7054850" y="5194300"/>
          <p14:tracePt t="78418" x="7175500" y="5211763"/>
          <p14:tracePt t="78436" x="7243763" y="5221288"/>
          <p14:tracePt t="78452" x="7321550" y="5229225"/>
          <p14:tracePt t="78468" x="7389813" y="5229225"/>
          <p14:tracePt t="78485" x="7458075" y="5229225"/>
          <p14:tracePt t="78502" x="7543800" y="5229225"/>
          <p14:tracePt t="78519" x="7612063" y="5229225"/>
          <p14:tracePt t="78535" x="7672388" y="5229225"/>
          <p14:tracePt t="78552" x="7723188" y="5229225"/>
          <p14:tracePt t="78570" x="7766050" y="5229225"/>
          <p14:tracePt t="78586" x="7818438" y="5221288"/>
          <p14:tracePt t="78602" x="7886700" y="5221288"/>
          <p14:tracePt t="78619" x="7980363" y="5221288"/>
          <p14:tracePt t="78636" x="8050213" y="5221288"/>
          <p14:tracePt t="78652" x="8093075" y="5221288"/>
          <p14:tracePt t="78669" x="8101013" y="5221288"/>
          <p14:tracePt t="78685" x="8118475" y="5211763"/>
          <p14:tracePt t="78703" x="8135938" y="5194300"/>
          <p14:tracePt t="78719" x="8186738" y="5160963"/>
          <p14:tracePt t="78736" x="8280400" y="5075238"/>
          <p14:tracePt t="78752" x="8323263" y="5032375"/>
          <p14:tracePt t="78770" x="8323263" y="4972050"/>
          <p14:tracePt t="78786" x="8323263" y="4903788"/>
          <p14:tracePt t="78803" x="8280400" y="4818063"/>
          <p14:tracePt t="78820" x="8212138" y="4697413"/>
          <p14:tracePt t="78837" x="8135938" y="4594225"/>
          <p14:tracePt t="78853" x="8032750" y="4508500"/>
          <p14:tracePt t="78869" x="7929563" y="4432300"/>
          <p14:tracePt t="78886" x="7808913" y="4354513"/>
          <p14:tracePt t="78904" x="7594600" y="4225925"/>
          <p14:tracePt t="78920" x="7483475" y="4157663"/>
          <p14:tracePt t="78936" x="7389813" y="4097338"/>
          <p14:tracePt t="78953" x="7304088" y="4046538"/>
          <p14:tracePt t="78971" x="7208838" y="4003675"/>
          <p14:tracePt t="78986" x="7107238" y="3978275"/>
          <p14:tracePt t="79003" x="6951663" y="3968750"/>
          <p14:tracePt t="79020" x="6807200" y="3968750"/>
          <p14:tracePt t="79037" x="6678613" y="3968750"/>
          <p14:tracePt t="79053" x="6575425" y="3968750"/>
          <p14:tracePt t="79070" x="6480175" y="3968750"/>
          <p14:tracePt t="79086" x="6361113" y="3986213"/>
          <p14:tracePt t="79088" x="6300788" y="4003675"/>
          <p14:tracePt t="79105" x="6215063" y="4037013"/>
          <p14:tracePt t="79120" x="6137275" y="4071938"/>
          <p14:tracePt t="79137" x="6069013" y="4097338"/>
          <p14:tracePt t="79153" x="6008688" y="4132263"/>
          <p14:tracePt t="79171" x="5957888" y="4200525"/>
          <p14:tracePt t="79187" x="5897563" y="4286250"/>
          <p14:tracePt t="79203" x="5854700" y="4389438"/>
          <p14:tracePt t="79220" x="5829300" y="4500563"/>
          <p14:tracePt t="79237" x="5811838" y="4603750"/>
          <p14:tracePt t="79254" x="5811838" y="4706938"/>
          <p14:tracePt t="79270" x="5811838" y="4835525"/>
          <p14:tracePt t="79287" x="5837238" y="4964113"/>
          <p14:tracePt t="79305" x="5907088" y="5178425"/>
          <p14:tracePt t="79321" x="5965825" y="5322888"/>
          <p14:tracePt t="79338" x="6026150" y="5461000"/>
          <p14:tracePt t="79354" x="6078538" y="5572125"/>
          <p14:tracePt t="79371" x="6129338" y="5675313"/>
          <p14:tracePt t="79387" x="6172200" y="5743575"/>
          <p14:tracePt t="79404" x="6197600" y="5786438"/>
          <p14:tracePt t="79421" x="6232525" y="5837238"/>
          <p14:tracePt t="79438" x="6265863" y="5872163"/>
          <p14:tracePt t="79454" x="6300788" y="5915025"/>
          <p14:tracePt t="79471" x="6361113" y="5957888"/>
          <p14:tracePt t="79487" x="6421438" y="6008688"/>
          <p14:tracePt t="79505" x="6507163" y="6051550"/>
          <p14:tracePt t="79521" x="6550025" y="6069013"/>
          <p14:tracePt t="79537" x="6575425" y="6078538"/>
          <p14:tracePt t="79554" x="6618288" y="6086475"/>
          <p14:tracePt t="79571" x="6669088" y="6086475"/>
          <p14:tracePt t="79587" x="6711950" y="6086475"/>
          <p14:tracePt t="79604" x="6764338" y="6086475"/>
          <p14:tracePt t="79621" x="6850063" y="6086475"/>
          <p14:tracePt t="79639" x="6969125" y="6061075"/>
          <p14:tracePt t="79654" x="7072313" y="6043613"/>
          <p14:tracePt t="79671" x="7115175" y="6035675"/>
          <p14:tracePt t="79688" x="7132638" y="6018213"/>
          <p14:tracePt t="79721" x="7140575" y="6008688"/>
          <p14:tracePt t="79738" x="7140575" y="6000750"/>
          <p14:tracePt t="79755" x="7140575" y="5992813"/>
          <p14:tracePt t="79772" x="7158038" y="5965825"/>
          <p14:tracePt t="79788" x="7175500" y="5949950"/>
          <p14:tracePt t="79805" x="7208838" y="5940425"/>
          <p14:tracePt t="79822" x="7243763" y="5922963"/>
          <p14:tracePt t="79839" x="7269163" y="5915025"/>
          <p14:tracePt t="79855" x="7294563" y="5907088"/>
          <p14:tracePt t="79871" x="7294563" y="5897563"/>
          <p14:tracePt t="79888" x="7312025" y="5880100"/>
          <p14:tracePt t="79906" x="7312025" y="5864225"/>
          <p14:tracePt t="79922" x="7329488" y="5846763"/>
          <p14:tracePt t="79938" x="7329488" y="5837238"/>
          <p14:tracePt t="79955" x="7337425" y="5821363"/>
          <p14:tracePt t="79972" x="7346950" y="5803900"/>
          <p14:tracePt t="79988" x="7354888" y="5794375"/>
          <p14:tracePt t="80152" x="7354888" y="5786438"/>
          <p14:tracePt t="80160" x="7354888" y="5778500"/>
          <p14:tracePt t="80177" x="7354888" y="5768975"/>
          <p14:tracePt t="80192" x="7354888" y="5761038"/>
          <p14:tracePt t="80209" x="7354888" y="5751513"/>
          <p14:tracePt t="80223" x="7354888" y="5743575"/>
          <p14:tracePt t="80239" x="7346950" y="5726113"/>
          <p14:tracePt t="80256" x="7346950" y="5700713"/>
          <p14:tracePt t="80272" x="7346950" y="5692775"/>
          <p14:tracePt t="80291" x="7346950" y="5683250"/>
          <p14:tracePt t="80306" x="7346950" y="5665788"/>
          <p14:tracePt t="80323" x="7346950" y="5640388"/>
          <p14:tracePt t="80339" x="7346950" y="5622925"/>
          <p14:tracePt t="80357" x="7346950" y="5597525"/>
          <p14:tracePt t="80373" x="7346950" y="5580063"/>
          <p14:tracePt t="80389" x="7346950" y="5554663"/>
          <p14:tracePt t="80406" x="7346950" y="5546725"/>
          <p14:tracePt t="80424" x="7354888" y="5537200"/>
          <p14:tracePt t="80456" x="7372350" y="5521325"/>
          <p14:tracePt t="80473" x="7380288" y="5511800"/>
          <p14:tracePt t="80490" x="7407275" y="5494338"/>
          <p14:tracePt t="80506" x="7432675" y="5478463"/>
          <p14:tracePt t="80523" x="7466013" y="5461000"/>
          <p14:tracePt t="80540" x="7500938" y="5426075"/>
          <p14:tracePt t="80557" x="7561263" y="5383213"/>
          <p14:tracePt t="80573" x="7680325" y="5314950"/>
          <p14:tracePt t="80590" x="7835900" y="5229225"/>
          <p14:tracePt t="80607" x="8023225" y="5151438"/>
          <p14:tracePt t="80624" x="8212138" y="5108575"/>
          <p14:tracePt t="80640" x="8237538" y="5108575"/>
          <p14:tracePt t="80657" x="8247063" y="5108575"/>
          <p14:tracePt t="80673" x="8255000" y="5108575"/>
          <p14:tracePt t="80760" x="8247063" y="5108575"/>
          <p14:tracePt t="80777" x="8237538" y="5108575"/>
          <p14:tracePt t="80793" x="8237538" y="5118100"/>
          <p14:tracePt t="80800" x="8229600" y="5118100"/>
          <p14:tracePt t="80809" x="8229600" y="5126038"/>
          <p14:tracePt t="80824" x="8229600" y="5135563"/>
          <p14:tracePt t="80842" x="8229600" y="5143500"/>
          <p14:tracePt t="80857" x="8221663" y="5151438"/>
          <p14:tracePt t="80874" x="8221663" y="5160963"/>
          <p14:tracePt t="80890" x="8221663" y="5168900"/>
          <p14:tracePt t="80913" x="8221663" y="5178425"/>
          <p14:tracePt t="80993" x="8221663" y="5186363"/>
          <p14:tracePt t="81073" x="8221663" y="5194300"/>
          <p14:tracePt t="81080" x="8221663" y="5203825"/>
          <p14:tracePt t="81097" x="8212138" y="5203825"/>
          <p14:tracePt t="81108" x="8204200" y="5203825"/>
          <p14:tracePt t="81124" x="8178800" y="5211763"/>
          <p14:tracePt t="81141" x="8135938" y="5211763"/>
          <p14:tracePt t="81158" x="8023225" y="5211763"/>
          <p14:tracePt t="81174" x="7851775" y="5211763"/>
          <p14:tracePt t="81191" x="7672388" y="5211763"/>
          <p14:tracePt t="81208" x="7440613" y="5211763"/>
          <p14:tracePt t="81225" x="7304088" y="5211763"/>
          <p14:tracePt t="81242" x="7140575" y="5211763"/>
          <p14:tracePt t="81258" x="6961188" y="5211763"/>
          <p14:tracePt t="81275" x="6823075" y="5211763"/>
          <p14:tracePt t="81292" x="6721475" y="5211763"/>
          <p14:tracePt t="81308" x="6626225" y="5211763"/>
          <p14:tracePt t="81325" x="6557963" y="5211763"/>
          <p14:tracePt t="81341" x="6472238" y="5211763"/>
          <p14:tracePt t="81359" x="6386513" y="5211763"/>
          <p14:tracePt t="81375" x="6308725" y="5211763"/>
          <p14:tracePt t="81392" x="6232525" y="5211763"/>
          <p14:tracePt t="81409" x="6172200" y="5211763"/>
          <p14:tracePt t="81426" x="6137275" y="5211763"/>
          <p14:tracePt t="81442" x="6069013" y="5211763"/>
          <p14:tracePt t="81459" x="5932488" y="5211763"/>
          <p14:tracePt t="81475" x="5768975" y="5211763"/>
          <p14:tracePt t="81492" x="5640388" y="5211763"/>
          <p14:tracePt t="81509" x="5580063" y="5211763"/>
          <p14:tracePt t="81525" x="5564188" y="5211763"/>
          <p14:tracePt t="81542" x="5554663" y="5211763"/>
          <p14:tracePt t="81575" x="5564188" y="5211763"/>
          <p14:tracePt t="81592" x="5632450" y="5178425"/>
          <p14:tracePt t="81593" x="5675313" y="5168900"/>
          <p14:tracePt t="81609" x="5803900" y="5126038"/>
          <p14:tracePt t="81626" x="5949950" y="5065713"/>
          <p14:tracePt t="81642" x="6069013" y="5032375"/>
          <p14:tracePt t="81659" x="6154738" y="4979988"/>
          <p14:tracePt t="81675" x="6275388" y="4911725"/>
          <p14:tracePt t="81693" x="6411913" y="4818063"/>
          <p14:tracePt t="81709" x="6540500" y="4672013"/>
          <p14:tracePt t="81726" x="6651625" y="4500563"/>
          <p14:tracePt t="81742" x="6746875" y="4303713"/>
          <p14:tracePt t="81760" x="6823075" y="4089400"/>
          <p14:tracePt t="81776" x="6918325" y="3763963"/>
          <p14:tracePt t="81793" x="6986588" y="3557588"/>
          <p14:tracePt t="81810" x="7037388" y="3360738"/>
          <p14:tracePt t="81827" x="7064375" y="3232150"/>
          <p14:tracePt t="81843" x="7072313" y="3154363"/>
          <p14:tracePt t="81859" x="7089775" y="3111500"/>
          <p14:tracePt t="81876" x="7089775" y="3068638"/>
          <p14:tracePt t="81893" x="7089775" y="3043238"/>
          <p14:tracePt t="81910" x="7097713" y="3017838"/>
          <p14:tracePt t="81926" x="7097713" y="3000375"/>
          <p14:tracePt t="81943" x="7097713" y="2982913"/>
          <p14:tracePt t="81960" x="7097713" y="2940050"/>
          <p14:tracePt t="81977" x="7097713" y="2922588"/>
          <p14:tracePt t="81993" x="7097713" y="2906713"/>
          <p14:tracePt t="82010" x="7089775" y="2879725"/>
          <p14:tracePt t="82027" x="7089775" y="2863850"/>
          <p14:tracePt t="82044" x="7072313" y="2854325"/>
          <p14:tracePt t="82060" x="7072313" y="2846388"/>
          <p14:tracePt t="82076" x="7064375" y="2836863"/>
          <p14:tracePt t="82113" x="7054850" y="2836863"/>
          <p14:tracePt t="82126" x="7054850" y="2846388"/>
          <p14:tracePt t="82143" x="7054850" y="2854325"/>
          <p14:tracePt t="82161" x="7037388" y="2889250"/>
          <p14:tracePt t="82177" x="7037388" y="2940050"/>
          <p14:tracePt t="82194" x="7037388" y="2982913"/>
          <p14:tracePt t="82210" x="7029450" y="3043238"/>
          <p14:tracePt t="82227" x="7029450" y="3111500"/>
          <p14:tracePt t="82244" x="7029450" y="3214688"/>
          <p14:tracePt t="82261" x="7029450" y="3351213"/>
          <p14:tracePt t="82277" x="7029450" y="3514725"/>
          <p14:tracePt t="82294" x="7029450" y="3721100"/>
          <p14:tracePt t="82311" x="7029450" y="3935413"/>
          <p14:tracePt t="82327" x="7029450" y="4106863"/>
          <p14:tracePt t="82344" x="7029450" y="4217988"/>
          <p14:tracePt t="82361" x="7029450" y="4329113"/>
          <p14:tracePt t="82377" x="7029450" y="4379913"/>
          <p14:tracePt t="82394" x="7029450" y="4432300"/>
          <p14:tracePt t="82411" x="7029450" y="4492625"/>
          <p14:tracePt t="82428" x="7029450" y="4560888"/>
          <p14:tracePt t="82444" x="7029450" y="4646613"/>
          <p14:tracePt t="82461" x="7029450" y="4706938"/>
          <p14:tracePt t="82477" x="7029450" y="4757738"/>
          <p14:tracePt t="82495" x="7029450" y="4800600"/>
          <p14:tracePt t="82511" x="7029450" y="4843463"/>
          <p14:tracePt t="82528" x="7029450" y="4894263"/>
          <p14:tracePt t="82544" x="7029450" y="4954588"/>
          <p14:tracePt t="82562" x="7029450" y="5022850"/>
          <p14:tracePt t="82578" x="7029450" y="5057775"/>
          <p14:tracePt t="82595" x="7029450" y="5092700"/>
          <p14:tracePt t="82611" x="7029450" y="5118100"/>
          <p14:tracePt t="82628" x="7029450" y="5135563"/>
          <p14:tracePt t="82644" x="7029450" y="5151438"/>
          <p14:tracePt t="82661" x="7029450" y="5168900"/>
          <p14:tracePt t="82678" x="7029450" y="5178425"/>
          <p14:tracePt t="82696" x="7029450" y="5203825"/>
          <p14:tracePt t="82712" x="7021513" y="5229225"/>
          <p14:tracePt t="82728" x="7011988" y="5246688"/>
          <p14:tracePt t="82745" x="7004050" y="5272088"/>
          <p14:tracePt t="82762" x="7004050" y="5280025"/>
          <p14:tracePt t="82801" x="6994525" y="5280025"/>
          <p14:tracePt t="82897" x="6986588" y="5280025"/>
          <p14:tracePt t="82945" x="6978650" y="5272088"/>
          <p14:tracePt t="82961" x="6978650" y="5264150"/>
          <p14:tracePt t="82977" x="6978650" y="5254625"/>
          <p14:tracePt t="83009" x="6978650" y="5246688"/>
          <p14:tracePt t="83025" x="6978650" y="5237163"/>
          <p14:tracePt t="83033" x="6969125" y="5237163"/>
          <p14:tracePt t="83049" x="6969125" y="5229225"/>
          <p14:tracePt t="83063" x="6969125" y="5221288"/>
          <p14:tracePt t="83079" x="6961188" y="5194300"/>
          <p14:tracePt t="83096" x="6951663" y="5168900"/>
          <p14:tracePt t="83097" x="6951663" y="5160963"/>
          <p14:tracePt t="83113" x="6951663" y="5143500"/>
          <p14:tracePt t="83130" x="6951663" y="5126038"/>
          <p14:tracePt t="83146" x="6951663" y="5108575"/>
          <p14:tracePt t="83162" x="6951663" y="5100638"/>
          <p14:tracePt t="83625" x="6943725" y="5100638"/>
          <p14:tracePt t="83641" x="6935788" y="5092700"/>
          <p14:tracePt t="83649" x="6926263" y="5092700"/>
          <p14:tracePt t="83665" x="6918325" y="5092700"/>
          <p14:tracePt t="83680" x="6918325" y="5083175"/>
          <p14:tracePt t="83698" x="6900863" y="5075238"/>
          <p14:tracePt t="83713" x="6892925" y="5075238"/>
          <p14:tracePt t="83730" x="6883400" y="5065713"/>
          <p14:tracePt t="84057" x="6883400" y="5057775"/>
          <p14:tracePt t="84073" x="6883400" y="5049838"/>
          <p14:tracePt t="84098" x="6883400" y="5040313"/>
          <p14:tracePt t="84113" x="6883400" y="5032375"/>
          <p14:tracePt t="84121" x="6892925" y="5032375"/>
          <p14:tracePt t="84132" x="6900863" y="5032375"/>
          <p14:tracePt t="84153" x="6908800" y="5032375"/>
          <p14:tracePt t="84802" x="6908800" y="5022850"/>
          <p14:tracePt t="85146" x="6918325" y="5022850"/>
          <p14:tracePt t="85170" x="6926263" y="5022850"/>
          <p14:tracePt t="85177" x="6935788" y="5022850"/>
          <p14:tracePt t="85186" x="6935788" y="5014913"/>
          <p14:tracePt t="85200" x="6943725" y="5014913"/>
          <p14:tracePt t="85218" x="6969125" y="4997450"/>
          <p14:tracePt t="85234" x="6986588" y="4997450"/>
          <p14:tracePt t="85251" x="7021513" y="4989513"/>
          <p14:tracePt t="85267" x="7072313" y="4979988"/>
          <p14:tracePt t="85285" x="7140575" y="4979988"/>
          <p14:tracePt t="85300" x="7294563" y="4979988"/>
          <p14:tracePt t="85317" x="7518400" y="5014913"/>
          <p14:tracePt t="85334" x="7715250" y="5049838"/>
          <p14:tracePt t="85351" x="7835900" y="5083175"/>
          <p14:tracePt t="85367" x="7912100" y="5108575"/>
          <p14:tracePt t="85384" x="7964488" y="5118100"/>
          <p14:tracePt t="85400" x="8007350" y="5118100"/>
          <p14:tracePt t="85419" x="8083550" y="5118100"/>
          <p14:tracePt t="85434" x="8126413" y="5118100"/>
          <p14:tracePt t="85451" x="8151813" y="5118100"/>
          <p14:tracePt t="85467" x="8178800" y="5118100"/>
          <p14:tracePt t="85485" x="8194675" y="5118100"/>
          <p14:tracePt t="85501" x="8212138" y="5108575"/>
          <p14:tracePt t="85517" x="8237538" y="5108575"/>
          <p14:tracePt t="85534" x="8255000" y="5108575"/>
          <p14:tracePt t="85552" x="8264525" y="5108575"/>
          <p14:tracePt t="85567" x="8289925" y="5108575"/>
          <p14:tracePt t="85584" x="8297863" y="5108575"/>
          <p14:tracePt t="85585" x="8307388" y="5108575"/>
          <p14:tracePt t="85601" x="8315325" y="5126038"/>
          <p14:tracePt t="85619" x="8323263" y="5135563"/>
          <p14:tracePt t="85635" x="8332788" y="5135563"/>
          <p14:tracePt t="85651" x="8340725" y="5135563"/>
          <p14:tracePt t="85686" x="8350250" y="5135563"/>
          <p14:tracePt t="85850" x="8350250" y="5126038"/>
          <p14:tracePt t="85858" x="8350250" y="5118100"/>
          <p14:tracePt t="85874" x="8340725" y="5108575"/>
          <p14:tracePt t="85898" x="8332788" y="5100638"/>
          <p14:tracePt t="85906" x="8323263" y="5100638"/>
          <p14:tracePt t="85919" x="8323263" y="5092700"/>
          <p14:tracePt t="85935" x="8315325" y="5083175"/>
          <p14:tracePt t="85952" x="8307388" y="5083175"/>
          <p14:tracePt t="85969" x="8297863" y="5075238"/>
          <p14:tracePt t="85986" x="8289925" y="5065713"/>
          <p14:tracePt t="86019" x="8280400" y="5065713"/>
          <p14:tracePt t="86074" x="8272463" y="5065713"/>
          <p14:tracePt t="86114" x="8264525" y="5065713"/>
          <p14:tracePt t="86122" x="8255000" y="5065713"/>
          <p14:tracePt t="86136" x="8255000" y="5057775"/>
          <p14:tracePt t="86162" x="8247063" y="5057775"/>
          <p14:tracePt t="86194" x="8237538" y="5057775"/>
          <p14:tracePt t="86210" x="8229600" y="5057775"/>
          <p14:tracePt t="86218" x="8221663" y="5057775"/>
          <p14:tracePt t="86282" x="8212138" y="5049838"/>
          <p14:tracePt t="86290" x="8212138" y="5040313"/>
          <p14:tracePt t="86402" x="8204200" y="5040313"/>
          <p14:tracePt t="87586" x="8204200" y="5032375"/>
          <p14:tracePt t="87747" x="8204200" y="5022850"/>
          <p14:tracePt t="92028" x="8204200" y="5014913"/>
          <p14:tracePt t="92035" x="8204200" y="5006975"/>
          <p14:tracePt t="92052" x="8204200" y="4997450"/>
          <p14:tracePt t="92076" x="8204200" y="4989513"/>
          <p14:tracePt t="92108" x="8204200" y="4979988"/>
          <p14:tracePt t="92291" x="8194675" y="4979988"/>
          <p14:tracePt t="92299" x="8194675" y="4989513"/>
          <p14:tracePt t="92316" x="8186738" y="4997450"/>
          <p14:tracePt t="92331" x="8186738" y="5006975"/>
          <p14:tracePt t="92339" x="8186738" y="5014913"/>
          <p14:tracePt t="92387" x="8186738" y="5022850"/>
          <p14:tracePt t="92420" x="8186738" y="5032375"/>
          <p14:tracePt t="92468" x="8178800" y="5032375"/>
          <p14:tracePt t="92748" x="8178800" y="5040313"/>
          <p14:tracePt t="92755" x="8178800" y="5049838"/>
          <p14:tracePt t="92780" x="8178800" y="5057775"/>
          <p14:tracePt t="92796" x="8178800" y="5065713"/>
          <p14:tracePt t="92820" x="8178800" y="5075238"/>
          <p14:tracePt t="92828" x="8186738" y="5075238"/>
          <p14:tracePt t="92843" x="8194675" y="5083175"/>
          <p14:tracePt t="92852" x="8194675" y="5092700"/>
          <p14:tracePt t="92875" x="8204200" y="5092700"/>
          <p14:tracePt t="92884" x="8204200" y="5100638"/>
          <p14:tracePt t="92908" x="8212138" y="5108575"/>
          <p14:tracePt t="92932" x="8221663" y="5108575"/>
          <p14:tracePt t="92939" x="8221663" y="5118100"/>
          <p14:tracePt t="92951" x="8229600" y="5118100"/>
          <p14:tracePt t="92969" x="8237538" y="5126038"/>
          <p14:tracePt t="92984" x="8237538" y="5135563"/>
          <p14:tracePt t="93001" x="8247063" y="5143500"/>
          <p14:tracePt t="93036" x="8247063" y="5151438"/>
          <p14:tracePt t="93132" x="8237538" y="5143500"/>
          <p14:tracePt t="93140" x="8229600" y="5135563"/>
          <p14:tracePt t="93151" x="8229600" y="5126038"/>
          <p14:tracePt t="93168" x="8212138" y="5100638"/>
          <p14:tracePt t="93185" x="8194675" y="5075238"/>
          <p14:tracePt t="93202" x="8186738" y="5049838"/>
          <p14:tracePt t="93218" x="8186738" y="5040313"/>
          <p14:tracePt t="93235" x="8186738" y="5022850"/>
          <p14:tracePt t="93252" x="8186738" y="5006975"/>
          <p14:tracePt t="93270" x="8186738" y="4989513"/>
          <p14:tracePt t="93285" x="8194675" y="4979988"/>
          <p14:tracePt t="93302" x="8212138" y="4964113"/>
          <p14:tracePt t="93318" x="8237538" y="4946650"/>
          <p14:tracePt t="93336" x="8264525" y="4937125"/>
          <p14:tracePt t="93352" x="8297863" y="4929188"/>
          <p14:tracePt t="93368" x="8332788" y="4929188"/>
          <p14:tracePt t="93385" x="8350250" y="4929188"/>
          <p14:tracePt t="93403" x="8383588" y="4929188"/>
          <p14:tracePt t="93418" x="8401050" y="4929188"/>
          <p14:tracePt t="93435" x="8435975" y="4954588"/>
          <p14:tracePt t="93452" x="8469313" y="4964113"/>
          <p14:tracePt t="93469" x="8494713" y="4972050"/>
          <p14:tracePt t="93485" x="8521700" y="4997450"/>
          <p14:tracePt t="93502" x="8547100" y="5014913"/>
          <p14:tracePt t="93519" x="8564563" y="5040313"/>
          <p14:tracePt t="93536" x="8572500" y="5057775"/>
          <p14:tracePt t="93552" x="8589963" y="5075238"/>
          <p14:tracePt t="93569" x="8597900" y="5092700"/>
          <p14:tracePt t="93586" x="8597900" y="5118100"/>
          <p14:tracePt t="93603" x="8607425" y="5143500"/>
          <p14:tracePt t="93619" x="8607425" y="5186363"/>
          <p14:tracePt t="93636" x="8607425" y="5221288"/>
          <p14:tracePt t="93652" x="8597900" y="5246688"/>
          <p14:tracePt t="93670" x="8589963" y="5272088"/>
          <p14:tracePt t="93686" x="8572500" y="5297488"/>
          <p14:tracePt t="93703" x="8547100" y="5322888"/>
          <p14:tracePt t="93719" x="8512175" y="5332413"/>
          <p14:tracePt t="93737" x="8478838" y="5340350"/>
          <p14:tracePt t="93753" x="8443913" y="5340350"/>
          <p14:tracePt t="93770" x="8401050" y="5340350"/>
          <p14:tracePt t="93787" x="8366125" y="5340350"/>
          <p14:tracePt t="93804" x="8315325" y="5340350"/>
          <p14:tracePt t="93820" x="8289925" y="5332413"/>
          <p14:tracePt t="93837" x="8247063" y="5307013"/>
          <p14:tracePt t="93854" x="8204200" y="5280025"/>
          <p14:tracePt t="93871" x="8161338" y="5246688"/>
          <p14:tracePt t="93887" x="8108950" y="5221288"/>
          <p14:tracePt t="93903" x="8066088" y="5186363"/>
          <p14:tracePt t="93920" x="8050213" y="5160963"/>
          <p14:tracePt t="93936" x="8032750" y="5135563"/>
          <p14:tracePt t="93971" x="8007350" y="5092700"/>
          <p14:tracePt t="93972" x="8007350" y="5083175"/>
          <p14:tracePt t="93985" x="8007350" y="5075238"/>
          <p14:tracePt t="94002" x="7997825" y="5057775"/>
          <p14:tracePt t="94019" x="7997825" y="5032375"/>
          <p14:tracePt t="94036" x="8007350" y="4989513"/>
          <p14:tracePt t="94052" x="8023225" y="4972050"/>
          <p14:tracePt t="94069" x="8050213" y="4946650"/>
          <p14:tracePt t="94086" x="8066088" y="4929188"/>
          <p14:tracePt t="94103" x="8083550" y="4921250"/>
          <p14:tracePt t="94119" x="8093075" y="4921250"/>
          <p14:tracePt t="94136" x="8101013" y="4921250"/>
          <p14:tracePt t="94153" x="8108950" y="4921250"/>
          <p14:tracePt t="94169" x="8118475" y="4921250"/>
          <p14:tracePt t="94212" x="8118475" y="4929188"/>
          <p14:tracePt t="94220" x="8126413" y="4929188"/>
          <p14:tracePt t="94227" x="8126413" y="4937125"/>
          <p14:tracePt t="94236" x="8135938" y="4946650"/>
          <p14:tracePt t="94253" x="8135938" y="4954588"/>
          <p14:tracePt t="94270" x="8135938" y="4972050"/>
          <p14:tracePt t="94286" x="8143875" y="4972050"/>
          <p14:tracePt t="94524" x="8143875" y="4964113"/>
          <p14:tracePt t="94540" x="8143875" y="4954588"/>
          <p14:tracePt t="94556" x="8143875" y="4946650"/>
          <p14:tracePt t="94572" x="8143875" y="4937125"/>
          <p14:tracePt t="94580" x="8143875" y="4929188"/>
          <p14:tracePt t="94588" x="8143875" y="4921250"/>
          <p14:tracePt t="94605" x="8143875" y="4886325"/>
          <p14:tracePt t="94621" x="8126413" y="4843463"/>
          <p14:tracePt t="94638" x="8093075" y="4740275"/>
          <p14:tracePt t="94655" x="7997825" y="4568825"/>
          <p14:tracePt t="94673" x="7894638" y="4414838"/>
          <p14:tracePt t="94688" x="7835900" y="4278313"/>
          <p14:tracePt t="94705" x="7793038" y="4183063"/>
          <p14:tracePt t="94721" x="7758113" y="4079875"/>
          <p14:tracePt t="94739" x="7750175" y="4021138"/>
          <p14:tracePt t="94755" x="7740650" y="3968750"/>
          <p14:tracePt t="94775" x="7740650" y="3892550"/>
          <p14:tracePt t="94789" x="7740650" y="3840163"/>
          <p14:tracePt t="94807" x="7723188" y="3779838"/>
          <p14:tracePt t="94822" x="7697788" y="3729038"/>
          <p14:tracePt t="94839" x="7672388" y="3660775"/>
          <p14:tracePt t="94855" x="7646988" y="3608388"/>
          <p14:tracePt t="94872" x="7621588" y="3565525"/>
          <p14:tracePt t="94889" x="7586663" y="3522663"/>
          <p14:tracePt t="94905" x="7551738" y="3479800"/>
          <p14:tracePt t="94922" x="7543800" y="3454400"/>
          <p14:tracePt t="94939" x="7543800" y="3446463"/>
          <p14:tracePt t="94956" x="7535863" y="3429000"/>
          <p14:tracePt t="94973" x="7526338" y="3421063"/>
          <p14:tracePt t="94989" x="7508875" y="3403600"/>
          <p14:tracePt t="95005" x="7493000" y="3394075"/>
          <p14:tracePt t="95023" x="7475538" y="3378200"/>
          <p14:tracePt t="95039" x="7450138" y="3368675"/>
          <p14:tracePt t="95056" x="7432675" y="3351213"/>
          <p14:tracePt t="95072" x="7423150" y="3343275"/>
          <p14:tracePt t="95090" x="7407275" y="3343275"/>
          <p14:tracePt t="95106" x="7397750" y="3335338"/>
          <p14:tracePt t="95122" x="7380288" y="3325813"/>
          <p14:tracePt t="95139" x="7372350" y="3317875"/>
          <p14:tracePt t="95156" x="7354888" y="3317875"/>
          <p14:tracePt t="95173" x="7346950" y="3317875"/>
          <p14:tracePt t="95190" x="7337425" y="3317875"/>
          <p14:tracePt t="95206" x="7329488" y="3317875"/>
          <p14:tracePt t="95223" x="7312025" y="3317875"/>
          <p14:tracePt t="95239" x="7304088" y="3317875"/>
          <p14:tracePt t="95257" x="7294563" y="3317875"/>
          <p14:tracePt t="95290" x="7278688" y="3317875"/>
          <p14:tracePt t="95323" x="7269163" y="3317875"/>
          <p14:tracePt t="95340" x="7251700" y="3325813"/>
          <p14:tracePt t="95357" x="7243763" y="3335338"/>
          <p14:tracePt t="95373" x="7226300" y="3343275"/>
          <p14:tracePt t="95390" x="7200900" y="3368675"/>
          <p14:tracePt t="95406" x="7175500" y="3386138"/>
          <p14:tracePt t="95424" x="7158038" y="3403600"/>
          <p14:tracePt t="95440" x="7132638" y="3429000"/>
          <p14:tracePt t="95457" x="7107238" y="3446463"/>
          <p14:tracePt t="95473" x="7072313" y="3479800"/>
          <p14:tracePt t="95491" x="7037388" y="3522663"/>
          <p14:tracePt t="95506" x="6986588" y="3565525"/>
          <p14:tracePt t="95523" x="6943725" y="3600450"/>
          <p14:tracePt t="95540" x="6892925" y="3651250"/>
          <p14:tracePt t="95558" x="6875463" y="3678238"/>
          <p14:tracePt t="95573" x="6858000" y="3703638"/>
          <p14:tracePt t="95590" x="6850063" y="3729038"/>
          <p14:tracePt t="95607" x="6832600" y="3754438"/>
          <p14:tracePt t="95624" x="6823075" y="3797300"/>
          <p14:tracePt t="95640" x="6797675" y="3840163"/>
          <p14:tracePt t="95657" x="6789738" y="3883025"/>
          <p14:tracePt t="95674" x="6780213" y="3925888"/>
          <p14:tracePt t="95691" x="6772275" y="3968750"/>
          <p14:tracePt t="95707" x="6772275" y="4011613"/>
          <p14:tracePt t="95724" x="6754813" y="4071938"/>
          <p14:tracePt t="95741" x="6746875" y="4097338"/>
          <p14:tracePt t="95758" x="6746875" y="4122738"/>
          <p14:tracePt t="95774" x="6746875" y="4157663"/>
          <p14:tracePt t="95791" x="6737350" y="4183063"/>
          <p14:tracePt t="95807" x="6729413" y="4225925"/>
          <p14:tracePt t="95825" x="6729413" y="4251325"/>
          <p14:tracePt t="95841" x="6721475" y="4278313"/>
          <p14:tracePt t="95858" x="6711950" y="4303713"/>
          <p14:tracePt t="95874" x="6704013" y="4321175"/>
          <p14:tracePt t="95891" x="6704013" y="4337050"/>
          <p14:tracePt t="95907" x="6704013" y="4346575"/>
          <p14:tracePt t="95924" x="6704013" y="4364038"/>
          <p14:tracePt t="96036" x="6704013" y="4346575"/>
          <p14:tracePt t="96052" x="6704013" y="4337050"/>
          <p14:tracePt t="96061" x="6711950" y="4311650"/>
          <p14:tracePt t="96074" x="6721475" y="4294188"/>
          <p14:tracePt t="96091" x="6754813" y="4243388"/>
          <p14:tracePt t="96093" x="6780213" y="4200525"/>
          <p14:tracePt t="96109" x="6815138" y="4122738"/>
          <p14:tracePt t="96125" x="6858000" y="4054475"/>
          <p14:tracePt t="96141" x="6900863" y="3968750"/>
          <p14:tracePt t="96158" x="6935788" y="3917950"/>
          <p14:tracePt t="96175" x="6978650" y="3857625"/>
          <p14:tracePt t="96192" x="7021513" y="3779838"/>
          <p14:tracePt t="96208" x="7072313" y="3703638"/>
          <p14:tracePt t="96225" x="7132638" y="3635375"/>
          <p14:tracePt t="96242" x="7165975" y="3582988"/>
          <p14:tracePt t="96259" x="7200900" y="3557588"/>
          <p14:tracePt t="96275" x="7226300" y="3522663"/>
          <p14:tracePt t="96292" x="7278688" y="3463925"/>
          <p14:tracePt t="96310" x="7321550" y="3429000"/>
          <p14:tracePt t="96326" x="7354888" y="3386138"/>
          <p14:tracePt t="96342" x="7389813" y="3351213"/>
          <p14:tracePt t="96358" x="7415213" y="3325813"/>
          <p14:tracePt t="96376" x="7440613" y="3300413"/>
          <p14:tracePt t="96392" x="7466013" y="3282950"/>
          <p14:tracePt t="96409" x="7475538" y="3275013"/>
          <p14:tracePt t="96425" x="7475538" y="3265488"/>
          <p14:tracePt t="96501" x="7466013" y="3265488"/>
          <p14:tracePt t="96509" x="7458075" y="3275013"/>
          <p14:tracePt t="96516" x="7440613" y="3282950"/>
          <p14:tracePt t="96526" x="7415213" y="3300413"/>
          <p14:tracePt t="96542" x="7337425" y="3343275"/>
          <p14:tracePt t="96559" x="7243763" y="3411538"/>
          <p14:tracePt t="96575" x="7150100" y="3489325"/>
          <p14:tracePt t="96593" x="7064375" y="3565525"/>
          <p14:tracePt t="96609" x="6978650" y="3651250"/>
          <p14:tracePt t="96626" x="6883400" y="3746500"/>
          <p14:tracePt t="96642" x="6797675" y="3840163"/>
          <p14:tracePt t="96660" x="6678613" y="3943350"/>
          <p14:tracePt t="96676" x="6635750" y="3994150"/>
          <p14:tracePt t="96693" x="6608763" y="4037013"/>
          <p14:tracePt t="96709" x="6592888" y="4064000"/>
          <p14:tracePt t="96727" x="6583363" y="4089400"/>
          <p14:tracePt t="96743" x="6575425" y="4114800"/>
          <p14:tracePt t="96759" x="6565900" y="4149725"/>
          <p14:tracePt t="96776" x="6565900" y="4175125"/>
          <p14:tracePt t="96794" x="6565900" y="4200525"/>
          <p14:tracePt t="96809" x="6557963" y="4217988"/>
          <p14:tracePt t="96826" x="6557963" y="4225925"/>
          <p14:tracePt t="96843" x="6557963" y="4243388"/>
          <p14:tracePt t="96860" x="6557963" y="4251325"/>
          <p14:tracePt t="96989" x="6557963" y="4243388"/>
          <p14:tracePt t="97005" x="6557963" y="4235450"/>
          <p14:tracePt t="97013" x="6557963" y="4225925"/>
          <p14:tracePt t="97029" x="6557963" y="4217988"/>
          <p14:tracePt t="97045" x="6565900" y="4208463"/>
          <p14:tracePt t="97061" x="6565900" y="4192588"/>
          <p14:tracePt t="97077" x="6583363" y="4175125"/>
          <p14:tracePt t="97094" x="6600825" y="4149725"/>
          <p14:tracePt t="97110" x="6618288" y="4132263"/>
          <p14:tracePt t="97128" x="6635750" y="4106863"/>
          <p14:tracePt t="97144" x="6651625" y="4089400"/>
          <p14:tracePt t="97160" x="6651625" y="4071938"/>
          <p14:tracePt t="97177" x="6678613" y="4029075"/>
          <p14:tracePt t="97194" x="6704013" y="3978275"/>
          <p14:tracePt t="97210" x="6754813" y="3892550"/>
          <p14:tracePt t="97227" x="6780213" y="3797300"/>
          <p14:tracePt t="97244" x="6807200" y="3686175"/>
          <p14:tracePt t="97262" x="6840538" y="3557588"/>
          <p14:tracePt t="97278" x="6858000" y="3479800"/>
          <p14:tracePt t="97294" x="6875463" y="3429000"/>
          <p14:tracePt t="97310" x="6892925" y="3378200"/>
          <p14:tracePt t="97328" x="6900863" y="3335338"/>
          <p14:tracePt t="97344" x="6918325" y="3292475"/>
          <p14:tracePt t="97361" x="6926263" y="3249613"/>
          <p14:tracePt t="97377" x="6943725" y="3206750"/>
          <p14:tracePt t="97395" x="6961188" y="3163888"/>
          <p14:tracePt t="97411" x="6969125" y="3121025"/>
          <p14:tracePt t="97428" x="6994525" y="3086100"/>
          <p14:tracePt t="97444" x="7004050" y="3025775"/>
          <p14:tracePt t="97462" x="7021513" y="3000375"/>
          <p14:tracePt t="97478" x="7021513" y="2974975"/>
          <p14:tracePt t="97495" x="7021513" y="2957513"/>
          <p14:tracePt t="97511" x="7021513" y="2940050"/>
          <p14:tracePt t="97529" x="7021513" y="2932113"/>
          <p14:tracePt t="97597" x="7021513" y="2949575"/>
          <p14:tracePt t="97605" x="7021513" y="2974975"/>
          <p14:tracePt t="97613" x="7021513" y="3008313"/>
          <p14:tracePt t="97628" x="7021513" y="3111500"/>
          <p14:tracePt t="97645" x="7021513" y="3275013"/>
          <p14:tracePt t="97661" x="7021513" y="3471863"/>
          <p14:tracePt t="97679" x="7021513" y="3703638"/>
          <p14:tracePt t="97695" x="7011988" y="3908425"/>
          <p14:tracePt t="97711" x="7037388" y="4106863"/>
          <p14:tracePt t="97728" x="7072313" y="4278313"/>
          <p14:tracePt t="97746" x="7097713" y="4432300"/>
          <p14:tracePt t="97762" x="7123113" y="4568825"/>
          <p14:tracePt t="97779" x="7150100" y="4672013"/>
          <p14:tracePt t="97795" x="7165975" y="4775200"/>
          <p14:tracePt t="97813" x="7200900" y="4929188"/>
          <p14:tracePt t="97829" x="7218363" y="5032375"/>
          <p14:tracePt t="97845" x="7218363" y="5100638"/>
          <p14:tracePt t="97862" x="7218363" y="5151438"/>
          <p14:tracePt t="97879" x="7218363" y="5211763"/>
          <p14:tracePt t="97895" x="7218363" y="5264150"/>
          <p14:tracePt t="97912" x="7218363" y="5307013"/>
          <p14:tracePt t="97929" x="7218363" y="5332413"/>
          <p14:tracePt t="97946" x="7218363" y="5349875"/>
          <p14:tracePt t="97962" x="7218363" y="5357813"/>
          <p14:tracePt t="98005" x="7218363" y="5340350"/>
          <p14:tracePt t="98013" x="7218363" y="5332413"/>
          <p14:tracePt t="98029" x="7200900" y="5280025"/>
          <p14:tracePt t="98046" x="7175500" y="5178425"/>
          <p14:tracePt t="98062" x="7158038" y="5083175"/>
          <p14:tracePt t="98080" x="7132638" y="4989513"/>
          <p14:tracePt t="98096" x="7115175" y="4878388"/>
          <p14:tracePt t="98113" x="7097713" y="4783138"/>
          <p14:tracePt t="98129" x="7089775" y="4697413"/>
          <p14:tracePt t="98147" x="7054850" y="4586288"/>
          <p14:tracePt t="98163" x="7011988" y="4449763"/>
          <p14:tracePt t="98179" x="6986588" y="4337050"/>
          <p14:tracePt t="98196" x="6969125" y="4260850"/>
          <p14:tracePt t="98213" x="6951663" y="4192588"/>
          <p14:tracePt t="98229" x="6951663" y="4149725"/>
          <p14:tracePt t="98246" x="6951663" y="4106863"/>
          <p14:tracePt t="98263" x="6951663" y="4071938"/>
          <p14:tracePt t="98280" x="6951663" y="4029075"/>
          <p14:tracePt t="98296" x="6951663" y="4011613"/>
          <p14:tracePt t="98313" x="6951663" y="3986213"/>
          <p14:tracePt t="98330" x="6951663" y="3968750"/>
          <p14:tracePt t="98347" x="6951663" y="3951288"/>
          <p14:tracePt t="98363" x="6951663" y="3943350"/>
          <p14:tracePt t="98380" x="6951663" y="3925888"/>
          <p14:tracePt t="98396" x="6951663" y="3917950"/>
          <p14:tracePt t="98414" x="6951663" y="3908425"/>
          <p14:tracePt t="98447" x="6943725" y="3900488"/>
          <p14:tracePt t="98463" x="6943725" y="3892550"/>
          <p14:tracePt t="98497" x="6935788" y="3883025"/>
          <p14:tracePt t="98525" x="6926263" y="3883025"/>
          <p14:tracePt t="98533" x="6918325" y="3883025"/>
          <p14:tracePt t="98549" x="6908800" y="3875088"/>
          <p14:tracePt t="98565" x="6900863" y="3875088"/>
          <p14:tracePt t="98581" x="6892925" y="3857625"/>
          <p14:tracePt t="98597" x="6883400" y="3857625"/>
          <p14:tracePt t="98637" x="6875463" y="3849688"/>
          <p14:tracePt t="98670" x="6865938" y="3849688"/>
          <p14:tracePt t="100526" x="6858000" y="3849688"/>
          <p14:tracePt t="100542" x="6858000" y="3857625"/>
          <p14:tracePt t="100550" x="6858000" y="3865563"/>
          <p14:tracePt t="100566" x="6858000" y="3875088"/>
          <p14:tracePt t="100574" x="6850063" y="3875088"/>
          <p14:tracePt t="100590" x="6850063" y="3883025"/>
          <p14:tracePt t="100606" x="6850063" y="3892550"/>
          <p14:tracePt t="100830" x="6858000" y="3883025"/>
          <p14:tracePt t="100854" x="6858000" y="3875088"/>
          <p14:tracePt t="100870" x="6865938" y="3865563"/>
          <p14:tracePt t="100877" x="6865938" y="3857625"/>
          <p14:tracePt t="100942" x="6875463" y="3857625"/>
          <p14:tracePt t="100958" x="6875463" y="3849688"/>
          <p14:tracePt t="100990" x="6883400" y="3849688"/>
          <p14:tracePt t="101006" x="6892925" y="3849688"/>
          <p14:tracePt t="101030" x="6900863" y="3857625"/>
          <p14:tracePt t="101038" x="6900863" y="3865563"/>
          <p14:tracePt t="101062" x="6908800" y="3875088"/>
          <p14:tracePt t="101078" x="6908800" y="3883025"/>
          <p14:tracePt t="101086" x="6918325" y="3883025"/>
          <p14:tracePt t="101103" x="6926263" y="3892550"/>
          <p14:tracePt t="101119" x="6926263" y="3900488"/>
          <p14:tracePt t="101136" x="6926263" y="3908425"/>
          <p14:tracePt t="101152" x="6935788" y="3917950"/>
          <p14:tracePt t="101170" x="6935788" y="3935413"/>
          <p14:tracePt t="101186" x="6935788" y="3943350"/>
          <p14:tracePt t="101203" x="6935788" y="3951288"/>
          <p14:tracePt t="101237" x="6935788" y="3960813"/>
          <p14:tracePt t="101253" x="6926263" y="3968750"/>
          <p14:tracePt t="101270" x="6908800" y="3968750"/>
          <p14:tracePt t="101286" x="6883400" y="3968750"/>
          <p14:tracePt t="101304" x="6858000" y="3978275"/>
          <p14:tracePt t="101319" x="6832600" y="3978275"/>
          <p14:tracePt t="101337" x="6807200" y="3978275"/>
          <p14:tracePt t="101353" x="6772275" y="3978275"/>
          <p14:tracePt t="101371" x="6754813" y="3978275"/>
          <p14:tracePt t="101386" x="6729413" y="3978275"/>
          <p14:tracePt t="101403" x="6721475" y="3978275"/>
          <p14:tracePt t="101420" x="6711950" y="3968750"/>
          <p14:tracePt t="101437" x="6704013" y="3960813"/>
          <p14:tracePt t="101453" x="6704013" y="3951288"/>
          <p14:tracePt t="101470" x="6694488" y="3943350"/>
          <p14:tracePt t="101487" x="6694488" y="3935413"/>
          <p14:tracePt t="101504" x="6686550" y="3925888"/>
          <p14:tracePt t="101520" x="6686550" y="3917950"/>
          <p14:tracePt t="101537" x="6686550" y="3908425"/>
          <p14:tracePt t="101553" x="6686550" y="3900488"/>
          <p14:tracePt t="101590" x="6686550" y="3892550"/>
          <p14:tracePt t="101604" x="6694488" y="3892550"/>
          <p14:tracePt t="101620" x="6704013" y="3883025"/>
          <p14:tracePt t="101638" x="6737350" y="3883025"/>
          <p14:tracePt t="101654" x="6754813" y="3883025"/>
          <p14:tracePt t="101671" x="6789738" y="3883025"/>
          <p14:tracePt t="101687" x="6815138" y="3900488"/>
          <p14:tracePt t="101704" x="6850063" y="3900488"/>
          <p14:tracePt t="101720" x="6865938" y="3917950"/>
          <p14:tracePt t="101738" x="6900863" y="3935413"/>
          <p14:tracePt t="101754" x="6935788" y="3943350"/>
          <p14:tracePt t="101771" x="6969125" y="3951288"/>
          <p14:tracePt t="101787" x="6994525" y="3951288"/>
          <p14:tracePt t="101804" x="7004050" y="3951288"/>
          <p14:tracePt t="101821" x="7011988" y="3960813"/>
          <p14:tracePt t="101838" x="7021513" y="3960813"/>
          <p14:tracePt t="101871" x="7029450" y="3960813"/>
          <p14:tracePt t="101887" x="7029450" y="3968750"/>
          <p14:tracePt t="101950" x="7037388" y="3968750"/>
          <p14:tracePt t="102278" x="7029450" y="3968750"/>
          <p14:tracePt t="102294" x="7029450" y="3960813"/>
          <p14:tracePt t="102326" x="7029450" y="3951288"/>
          <p14:tracePt t="102334" x="7021513" y="3951288"/>
          <p14:tracePt t="102366" x="7011988" y="3951288"/>
          <p14:tracePt t="102382" x="7011988" y="3943350"/>
          <p14:tracePt t="102414" x="7011988" y="3935413"/>
          <p14:tracePt t="102422" x="7004050" y="3935413"/>
          <p14:tracePt t="102494" x="7004050" y="3925888"/>
          <p14:tracePt t="102542" x="6994525" y="3925888"/>
          <p14:tracePt t="103006" x="6994525" y="3917950"/>
          <p14:tracePt t="103142" x="6994525" y="3908425"/>
          <p14:tracePt t="103150" x="6986588" y="3908425"/>
          <p14:tracePt t="103158" x="6978650" y="3908425"/>
          <p14:tracePt t="103230" x="6978650" y="3900488"/>
          <p14:tracePt t="104102" x="6978650" y="3892550"/>
          <p14:tracePt t="104158" x="6978650" y="3883025"/>
          <p14:tracePt t="104311" x="6969125" y="3883025"/>
          <p14:tracePt t="104534" x="6969125" y="3875088"/>
          <p14:tracePt t="104567" x="6961188" y="3875088"/>
          <p14:tracePt t="104775" x="6951663" y="3865563"/>
          <p14:tracePt t="104783" x="6943725" y="3865563"/>
          <p14:tracePt t="104799" x="6935788" y="3865563"/>
          <p14:tracePt t="104815" x="6926263" y="3865563"/>
          <p14:tracePt t="104831" x="6918325" y="3865563"/>
          <p14:tracePt t="104845" x="6908800" y="3865563"/>
          <p14:tracePt t="104861" x="6865938" y="3892550"/>
          <p14:tracePt t="104878" x="6840538" y="3908425"/>
          <p14:tracePt t="104894" x="6815138" y="3908425"/>
          <p14:tracePt t="104912" x="6807200" y="3908425"/>
          <p14:tracePt t="104928" x="6797675" y="3908425"/>
          <p14:tracePt t="104944" x="6789738" y="3908425"/>
          <p14:tracePt t="104961" x="6772275" y="3908425"/>
          <p14:tracePt t="104978" x="6754813" y="3908425"/>
          <p14:tracePt t="104995" x="6737350" y="3908425"/>
          <p14:tracePt t="105011" x="6704013" y="3908425"/>
          <p14:tracePt t="105028" x="6661150" y="3908425"/>
          <p14:tracePt t="105046" x="6523038" y="3917950"/>
          <p14:tracePt t="105061" x="6446838" y="3925888"/>
          <p14:tracePt t="105078" x="6154738" y="3925888"/>
          <p14:tracePt t="105095" x="5957888" y="3925888"/>
          <p14:tracePt t="105112" x="5761038" y="3925888"/>
          <p14:tracePt t="105128" x="5622925" y="3917950"/>
          <p14:tracePt t="105145" x="5521325" y="3892550"/>
          <p14:tracePt t="105161" x="5468938" y="3865563"/>
          <p14:tracePt t="105179" x="5426075" y="3840163"/>
          <p14:tracePt t="105195" x="5392738" y="3814763"/>
          <p14:tracePt t="105212" x="5375275" y="3779838"/>
          <p14:tracePt t="105228" x="5365750" y="3746500"/>
          <p14:tracePt t="105246" x="5365750" y="3694113"/>
          <p14:tracePt t="105262" x="5375275" y="3565525"/>
          <p14:tracePt t="105279" x="5426075" y="3436938"/>
          <p14:tracePt t="105295" x="5511800" y="3325813"/>
          <p14:tracePt t="105313" x="5640388" y="3222625"/>
          <p14:tracePt t="105329" x="5794375" y="3136900"/>
          <p14:tracePt t="105345" x="5965825" y="3068638"/>
          <p14:tracePt t="105362" x="6172200" y="3008313"/>
          <p14:tracePt t="105379" x="6437313" y="2949575"/>
          <p14:tracePt t="105395" x="6746875" y="2906713"/>
          <p14:tracePt t="105412" x="7021513" y="2879725"/>
          <p14:tracePt t="105429" x="7278688" y="2879725"/>
          <p14:tracePt t="105446" x="7535863" y="2957513"/>
          <p14:tracePt t="105463" x="7629525" y="3035300"/>
          <p14:tracePt t="105479" x="7750175" y="3171825"/>
          <p14:tracePt t="105496" x="7912100" y="3403600"/>
          <p14:tracePt t="105513" x="8135938" y="3746500"/>
          <p14:tracePt t="105529" x="8332788" y="4089400"/>
          <p14:tracePt t="105546" x="8512175" y="4389438"/>
          <p14:tracePt t="105562" x="8640763" y="4689475"/>
          <p14:tracePt t="105580" x="8683625" y="4911725"/>
          <p14:tracePt t="105596" x="8693150" y="5108575"/>
          <p14:tracePt t="105613" x="8693150" y="5332413"/>
          <p14:tracePt t="105630" x="8693150" y="5537200"/>
          <p14:tracePt t="105647" x="8597900" y="5786438"/>
          <p14:tracePt t="105663" x="8469313" y="5932488"/>
          <p14:tracePt t="105680" x="8315325" y="6086475"/>
          <p14:tracePt t="105696" x="8101013" y="6223000"/>
          <p14:tracePt t="105714" x="7835900" y="6318250"/>
          <p14:tracePt t="105730" x="7543800" y="6378575"/>
          <p14:tracePt t="105746" x="7192963" y="6378575"/>
          <p14:tracePt t="105763" x="6694488" y="6283325"/>
          <p14:tracePt t="105780" x="6061075" y="6086475"/>
          <p14:tracePt t="105796" x="5461000" y="5821363"/>
          <p14:tracePt t="105813" x="5065713" y="5580063"/>
          <p14:tracePt t="105830" x="4818063" y="5392738"/>
          <p14:tracePt t="105847" x="4389438" y="5065713"/>
          <p14:tracePt t="105863" x="4029075" y="4800600"/>
          <p14:tracePt t="105880" x="3668713" y="4525963"/>
          <p14:tracePt t="105896" x="3308350" y="4260850"/>
          <p14:tracePt t="105914" x="2974975" y="4011613"/>
          <p14:tracePt t="105930" x="2674938" y="3806825"/>
          <p14:tracePt t="105947" x="2365375" y="3600450"/>
          <p14:tracePt t="105963" x="2100263" y="3421063"/>
          <p14:tracePt t="105981" x="1920875" y="3300413"/>
          <p14:tracePt t="105997" x="1808163" y="3214688"/>
          <p14:tracePt t="106014" x="1714500" y="3136900"/>
          <p14:tracePt t="106030" x="1646238" y="3086100"/>
          <p14:tracePt t="106048" x="1603375" y="3078163"/>
          <p14:tracePt t="106064" x="1593850" y="3068638"/>
          <p14:tracePt t="106097" x="1585913" y="3068638"/>
          <p14:tracePt t="106115" x="1577975" y="3068638"/>
          <p14:tracePt t="106130" x="1577975" y="3086100"/>
          <p14:tracePt t="106147" x="1550988" y="3128963"/>
          <p14:tracePt t="106164" x="1525588" y="3206750"/>
          <p14:tracePt t="106181" x="1500188" y="3282950"/>
          <p14:tracePt t="106197" x="1482725" y="3360738"/>
          <p14:tracePt t="106214" x="1474788" y="3429000"/>
          <p14:tracePt t="106231" x="1474788" y="3532188"/>
          <p14:tracePt t="106249" x="1474788" y="3592513"/>
          <p14:tracePt t="106265" x="1465263" y="3643313"/>
          <p14:tracePt t="106281" x="1439863" y="3678238"/>
          <p14:tracePt t="106297" x="1406525" y="3703638"/>
          <p14:tracePt t="106315" x="1379538" y="3703638"/>
          <p14:tracePt t="106331" x="1363663" y="3703638"/>
          <p14:tracePt t="106348" x="1354138" y="3703638"/>
          <p14:tracePt t="106364" x="1354138" y="3660775"/>
          <p14:tracePt t="106382" x="1354138" y="3600450"/>
          <p14:tracePt t="106398" x="1379538" y="3506788"/>
          <p14:tracePt t="106415" x="1508125" y="3394075"/>
          <p14:tracePt t="106431" x="1577975" y="3351213"/>
          <p14:tracePt t="106449" x="1628775" y="3325813"/>
          <p14:tracePt t="106464" x="1663700" y="3317875"/>
          <p14:tracePt t="106481" x="1697038" y="3317875"/>
          <p14:tracePt t="106498" x="1749425" y="3317875"/>
          <p14:tracePt t="106515" x="1817688" y="3343275"/>
          <p14:tracePt t="106531" x="1878013" y="3378200"/>
          <p14:tracePt t="106548" x="1928813" y="3429000"/>
          <p14:tracePt t="106564" x="1971675" y="3479800"/>
          <p14:tracePt t="106582" x="2014538" y="3522663"/>
          <p14:tracePt t="106598" x="2065338" y="3565525"/>
          <p14:tracePt t="106599" x="2082800" y="3582988"/>
          <p14:tracePt t="106615" x="2125663" y="3617913"/>
          <p14:tracePt t="106631" x="2160588" y="3643313"/>
          <p14:tracePt t="106649" x="2178050" y="3668713"/>
          <p14:tracePt t="106665" x="2185988" y="3686175"/>
          <p14:tracePt t="106681" x="2203450" y="3721100"/>
          <p14:tracePt t="106698" x="2220913" y="3746500"/>
          <p14:tracePt t="106716" x="2236788" y="3779838"/>
          <p14:tracePt t="106732" x="2236788" y="3814763"/>
          <p14:tracePt t="106748" x="2254250" y="3822700"/>
          <p14:tracePt t="106765" x="2263775" y="3840163"/>
          <p14:tracePt t="106783" x="2263775" y="3849688"/>
          <p14:tracePt t="106798" x="2263775" y="3857625"/>
          <p14:tracePt t="106847" x="2263775" y="3865563"/>
          <p14:tracePt t="106855" x="2263775" y="3875088"/>
          <p14:tracePt t="106871" x="2254250" y="3883025"/>
          <p14:tracePt t="106882" x="2246313" y="3883025"/>
          <p14:tracePt t="106899" x="2236788" y="3900488"/>
          <p14:tracePt t="106916" x="2228850" y="3917950"/>
          <p14:tracePt t="106932" x="2220913" y="3925888"/>
          <p14:tracePt t="106949" x="2220913" y="3935413"/>
          <p14:tracePt t="106966" x="2211388" y="3943350"/>
          <p14:tracePt t="106983" x="2203450" y="3951288"/>
          <p14:tracePt t="106999" x="2193925" y="3968750"/>
          <p14:tracePt t="107016" x="2185988" y="3978275"/>
          <p14:tracePt t="107071" x="2185988" y="3986213"/>
          <p14:tracePt t="107088" x="2185988" y="3994150"/>
          <p14:tracePt t="107095" x="2178050" y="3994150"/>
          <p14:tracePt t="107103" x="2178050" y="4003675"/>
          <p14:tracePt t="107127" x="2178050" y="4011613"/>
          <p14:tracePt t="107143" x="2178050" y="4021138"/>
          <p14:tracePt t="107159" x="2168525" y="40211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3C484F09-B5BB-49A7-850B-FE41F01EE147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1085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3200" smtClean="0">
                <a:solidFill>
                  <a:schemeClr val="hlink"/>
                </a:solidFill>
                <a:cs typeface="B Nazanin" pitchFamily="2" charset="-78"/>
              </a:rPr>
              <a:t>ترسیم سه ضلعی منتظم با استفاده از دایره محیطی</a:t>
            </a:r>
            <a:endParaRPr lang="en-US" sz="3200" smtClean="0">
              <a:solidFill>
                <a:schemeClr val="hlink"/>
              </a:solidFill>
              <a:cs typeface="B Nazanin" pitchFamily="2" charset="-78"/>
            </a:endParaRPr>
          </a:p>
        </p:txBody>
      </p:sp>
      <p:pic>
        <p:nvPicPr>
          <p:cNvPr id="2355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68413"/>
            <a:ext cx="7443787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740"/>
    </mc:Choice>
    <mc:Fallback xmlns="">
      <p:transition spd="slow" advTm="149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9" x="4594225" y="6832600"/>
          <p14:tracePt t="335" x="4594225" y="6823075"/>
          <p14:tracePt t="351" x="4603750" y="6823075"/>
          <p14:tracePt t="367" x="4611688" y="6815138"/>
          <p14:tracePt t="375" x="4621213" y="6815138"/>
          <p14:tracePt t="384" x="4646613" y="6797675"/>
          <p14:tracePt t="400" x="4706938" y="6772275"/>
          <p14:tracePt t="417" x="4783138" y="6737350"/>
          <p14:tracePt t="433" x="4860925" y="6704013"/>
          <p14:tracePt t="451" x="4964113" y="6678613"/>
          <p14:tracePt t="468" x="5083175" y="6643688"/>
          <p14:tracePt t="485" x="5221288" y="6600825"/>
          <p14:tracePt t="500" x="5365750" y="6575425"/>
          <p14:tracePt t="517" x="5494338" y="6540500"/>
          <p14:tracePt t="534" x="5597525" y="6523038"/>
          <p14:tracePt t="551" x="5692775" y="6507163"/>
          <p14:tracePt t="567" x="5821363" y="6472238"/>
          <p14:tracePt t="584" x="5932488" y="6429375"/>
          <p14:tracePt t="600" x="6000750" y="6378575"/>
          <p14:tracePt t="617" x="6043613" y="6351588"/>
          <p14:tracePt t="634" x="6069013" y="6326188"/>
          <p14:tracePt t="650" x="6086475" y="6308725"/>
          <p14:tracePt t="667" x="6103938" y="6283325"/>
          <p14:tracePt t="684" x="6129338" y="6249988"/>
          <p14:tracePt t="701" x="6180138" y="6207125"/>
          <p14:tracePt t="717" x="6232525" y="6172200"/>
          <p14:tracePt t="734" x="6257925" y="6146800"/>
          <p14:tracePt t="752" x="6257925" y="6129338"/>
          <p14:tracePt t="767" x="6265863" y="6111875"/>
          <p14:tracePt t="784" x="6275388" y="6094413"/>
          <p14:tracePt t="801" x="6283325" y="6078538"/>
          <p14:tracePt t="818" x="6283325" y="6069013"/>
          <p14:tracePt t="834" x="6292850" y="6061075"/>
          <p14:tracePt t="851" x="6292850" y="6051550"/>
          <p14:tracePt t="868" x="6300788" y="6043613"/>
          <p14:tracePt t="885" x="6300788" y="6035675"/>
          <p14:tracePt t="901" x="6300788" y="6026150"/>
          <p14:tracePt t="918" x="6308725" y="6026150"/>
          <p14:tracePt t="1280" x="6300788" y="6026150"/>
          <p14:tracePt t="1400" x="6292850" y="6026150"/>
          <p14:tracePt t="1552" x="6283325" y="6026150"/>
          <p14:tracePt t="1800" x="6275388" y="6026150"/>
          <p14:tracePt t="1816" x="6257925" y="6026150"/>
          <p14:tracePt t="1824" x="6240463" y="6018213"/>
          <p14:tracePt t="1838" x="6215063" y="6008688"/>
          <p14:tracePt t="1854" x="6137275" y="5965825"/>
          <p14:tracePt t="1872" x="6086475" y="5922963"/>
          <p14:tracePt t="1888" x="6086475" y="5889625"/>
          <p14:tracePt t="1905" x="6094413" y="5872163"/>
          <p14:tracePt t="1921" x="6111875" y="5846763"/>
          <p14:tracePt t="1939" x="6137275" y="5821363"/>
          <p14:tracePt t="1955" x="6154738" y="5786438"/>
          <p14:tracePt t="1971" x="6154738" y="5743575"/>
          <p14:tracePt t="1988" x="6154738" y="5683250"/>
          <p14:tracePt t="2005" x="6154738" y="5622925"/>
          <p14:tracePt t="2022" x="6146800" y="5572125"/>
          <p14:tracePt t="2038" x="6137275" y="5511800"/>
          <p14:tracePt t="2040" x="6129338" y="5486400"/>
          <p14:tracePt t="2055" x="6111875" y="5451475"/>
          <p14:tracePt t="2073" x="6086475" y="5400675"/>
          <p14:tracePt t="2088" x="6078538" y="5365750"/>
          <p14:tracePt t="2105" x="6078538" y="5332413"/>
          <p14:tracePt t="2121" x="6078538" y="5289550"/>
          <p14:tracePt t="2139" x="6121400" y="5229225"/>
          <p14:tracePt t="2155" x="6223000" y="5168900"/>
          <p14:tracePt t="2172" x="6369050" y="5092700"/>
          <p14:tracePt t="2188" x="6489700" y="5022850"/>
          <p14:tracePt t="2206" x="6592888" y="4972050"/>
          <p14:tracePt t="2222" x="6651625" y="4937125"/>
          <p14:tracePt t="2238" x="6678613" y="4921250"/>
          <p14:tracePt t="2255" x="6694488" y="4911725"/>
          <p14:tracePt t="2272" x="6694488" y="4903788"/>
          <p14:tracePt t="2289" x="6686550" y="4903788"/>
          <p14:tracePt t="2305" x="6678613" y="4903788"/>
          <p14:tracePt t="2322" x="6669088" y="4903788"/>
          <p14:tracePt t="2339" x="6669088" y="4911725"/>
          <p14:tracePt t="2355" x="6651625" y="4921250"/>
          <p14:tracePt t="2372" x="6643688" y="4929188"/>
          <p14:tracePt t="2389" x="6618288" y="4946650"/>
          <p14:tracePt t="2407" x="6583363" y="4964113"/>
          <p14:tracePt t="2422" x="6550025" y="4979988"/>
          <p14:tracePt t="2439" x="6480175" y="5014913"/>
          <p14:tracePt t="2456" x="6343650" y="5108575"/>
          <p14:tracePt t="2473" x="6283325" y="5160963"/>
          <p14:tracePt t="2489" x="6232525" y="5237163"/>
          <p14:tracePt t="2506" x="6180138" y="5307013"/>
          <p14:tracePt t="2522" x="6111875" y="5383213"/>
          <p14:tracePt t="2540" x="6051550" y="5478463"/>
          <p14:tracePt t="2556" x="5992813" y="5572125"/>
          <p14:tracePt t="2572" x="5932488" y="5683250"/>
          <p14:tracePt t="2589" x="5846763" y="5794375"/>
          <p14:tracePt t="2607" x="5761038" y="5864225"/>
          <p14:tracePt t="2622" x="5692775" y="5915025"/>
          <p14:tracePt t="2639" x="5665788" y="5932488"/>
          <p14:tracePt t="2680" x="5665788" y="5922963"/>
          <p14:tracePt t="2696" x="5683250" y="5915025"/>
          <p14:tracePt t="2707" x="5700713" y="5907088"/>
          <p14:tracePt t="2723" x="5726113" y="5889625"/>
          <p14:tracePt t="2740" x="5751513" y="5864225"/>
          <p14:tracePt t="2756" x="5803900" y="5811838"/>
          <p14:tracePt t="2773" x="5854700" y="5778500"/>
          <p14:tracePt t="2790" x="5907088" y="5743575"/>
          <p14:tracePt t="2808" x="5992813" y="5735638"/>
          <p14:tracePt t="2824" x="6061075" y="5726113"/>
          <p14:tracePt t="2840" x="6172200" y="5718175"/>
          <p14:tracePt t="2857" x="6386513" y="5675313"/>
          <p14:tracePt t="2874" x="6815138" y="5521325"/>
          <p14:tracePt t="2890" x="7208838" y="5392738"/>
          <p14:tracePt t="2907" x="7397750" y="5357813"/>
          <p14:tracePt t="2923" x="7483475" y="5332413"/>
          <p14:tracePt t="2941" x="7594600" y="5307013"/>
          <p14:tracePt t="2957" x="7715250" y="5289550"/>
          <p14:tracePt t="2974" x="7861300" y="5289550"/>
          <p14:tracePt t="2991" x="8083550" y="5322888"/>
          <p14:tracePt t="3008" x="8521700" y="5383213"/>
          <p14:tracePt t="3024" x="8761413" y="5383213"/>
          <p14:tracePt t="3040" x="8966200" y="5375275"/>
          <p14:tracePt t="3609" x="8393113" y="3668713"/>
          <p14:tracePt t="3625" x="7980363" y="3514725"/>
          <p14:tracePt t="3642" x="7680325" y="3386138"/>
          <p14:tracePt t="3658" x="7380288" y="3257550"/>
          <p14:tracePt t="3676" x="7046913" y="3136900"/>
          <p14:tracePt t="3692" x="6704013" y="3051175"/>
          <p14:tracePt t="3709" x="6421438" y="3008313"/>
          <p14:tracePt t="3725" x="6215063" y="2992438"/>
          <p14:tracePt t="3743" x="6086475" y="2992438"/>
          <p14:tracePt t="3759" x="6026150" y="2992438"/>
          <p14:tracePt t="3775" x="6000750" y="2992438"/>
          <p14:tracePt t="3792" x="5983288" y="2992438"/>
          <p14:tracePt t="3825" x="5975350" y="2992438"/>
          <p14:tracePt t="3856" x="5983288" y="2992438"/>
          <p14:tracePt t="3864" x="6000750" y="2982913"/>
          <p14:tracePt t="3876" x="6018213" y="2982913"/>
          <p14:tracePt t="3892" x="6035675" y="2965450"/>
          <p14:tracePt t="3909" x="6051550" y="2957513"/>
          <p14:tracePt t="3926" x="6069013" y="2940050"/>
          <p14:tracePt t="3943" x="6086475" y="2932113"/>
          <p14:tracePt t="3959" x="6111875" y="2906713"/>
          <p14:tracePt t="3976" x="6189663" y="2854325"/>
          <p14:tracePt t="3993" x="6232525" y="2836863"/>
          <p14:tracePt t="4010" x="6249988" y="2820988"/>
          <p14:tracePt t="4026" x="6257925" y="2820988"/>
          <p14:tracePt t="4043" x="6257925" y="2811463"/>
          <p14:tracePt t="4104" x="6257925" y="2820988"/>
          <p14:tracePt t="4120" x="6257925" y="2828925"/>
          <p14:tracePt t="4128" x="6257925" y="2846388"/>
          <p14:tracePt t="4143" x="6257925" y="2863850"/>
          <p14:tracePt t="4160" x="6257925" y="2914650"/>
          <p14:tracePt t="4176" x="6257925" y="3043238"/>
          <p14:tracePt t="4192" x="6249988" y="3171825"/>
          <p14:tracePt t="4209" x="6240463" y="3282950"/>
          <p14:tracePt t="4225" x="6223000" y="3386138"/>
          <p14:tracePt t="4242" x="6207125" y="3446463"/>
          <p14:tracePt t="4259" x="6197600" y="3489325"/>
          <p14:tracePt t="4276" x="6189663" y="3522663"/>
          <p14:tracePt t="4292" x="6180138" y="3540125"/>
          <p14:tracePt t="4309" x="6172200" y="3575050"/>
          <p14:tracePt t="4326" x="6172200" y="3592513"/>
          <p14:tracePt t="4342" x="6172200" y="3617913"/>
          <p14:tracePt t="4359" x="6172200" y="3635375"/>
          <p14:tracePt t="4376" x="6172200" y="3651250"/>
          <p14:tracePt t="4392" x="6172200" y="3668713"/>
          <p14:tracePt t="4409" x="6172200" y="3686175"/>
          <p14:tracePt t="4426" x="6164263" y="3694113"/>
          <p14:tracePt t="4443" x="6164263" y="3711575"/>
          <p14:tracePt t="4459" x="6164263" y="3721100"/>
          <p14:tracePt t="4476" x="6154738" y="3729038"/>
          <p14:tracePt t="4568" x="6154738" y="3736975"/>
          <p14:tracePt t="4680" x="6146800" y="3736975"/>
          <p14:tracePt t="4880" x="6137275" y="3736975"/>
          <p14:tracePt t="4960" x="6137275" y="3746500"/>
          <p14:tracePt t="5064" x="6129338" y="3746500"/>
          <p14:tracePt t="5489" x="6129338" y="3754438"/>
          <p14:tracePt t="5497" x="6129338" y="3763963"/>
          <p14:tracePt t="5521" x="6129338" y="3771900"/>
          <p14:tracePt t="5537" x="6129338" y="3779838"/>
          <p14:tracePt t="5545" x="6129338" y="3789363"/>
          <p14:tracePt t="5553" x="6137275" y="3797300"/>
          <p14:tracePt t="5563" x="6137275" y="3822700"/>
          <p14:tracePt t="5579" x="6146800" y="3849688"/>
          <p14:tracePt t="5596" x="6154738" y="3875088"/>
          <p14:tracePt t="5612" x="6154738" y="3883025"/>
          <p14:tracePt t="5630" x="6164263" y="3883025"/>
          <p14:tracePt t="5697" x="6164263" y="3875088"/>
          <p14:tracePt t="5705" x="6164263" y="3857625"/>
          <p14:tracePt t="5713" x="6164263" y="3849688"/>
          <p14:tracePt t="5730" x="6164263" y="3832225"/>
          <p14:tracePt t="5747" x="6164263" y="3822700"/>
          <p14:tracePt t="7209" x="6172200" y="3822700"/>
          <p14:tracePt t="7233" x="6172200" y="3832225"/>
          <p14:tracePt t="7297" x="6180138" y="3832225"/>
          <p14:tracePt t="7305" x="6180138" y="3840163"/>
          <p14:tracePt t="7361" x="6180138" y="3849688"/>
          <p14:tracePt t="7425" x="6180138" y="3857625"/>
          <p14:tracePt t="7449" x="6180138" y="3865563"/>
          <p14:tracePt t="7545" x="6189663" y="3865563"/>
          <p14:tracePt t="7618" x="6197600" y="3865563"/>
          <p14:tracePt t="7633" x="6197600" y="3875088"/>
          <p14:tracePt t="14283" x="6197600" y="3857625"/>
          <p14:tracePt t="14291" x="6189663" y="3849688"/>
          <p14:tracePt t="14299" x="6164263" y="3822700"/>
          <p14:tracePt t="14316" x="6069013" y="3789363"/>
          <p14:tracePt t="14333" x="5975350" y="3771900"/>
          <p14:tracePt t="14349" x="5915025" y="3771900"/>
          <p14:tracePt t="14366" x="5872163" y="3789363"/>
          <p14:tracePt t="14382" x="5846763" y="3814763"/>
          <p14:tracePt t="14399" x="5821363" y="3857625"/>
          <p14:tracePt t="14416" x="5803900" y="3935413"/>
          <p14:tracePt t="14433" x="5761038" y="4021138"/>
          <p14:tracePt t="14449" x="5692775" y="4132263"/>
          <p14:tracePt t="14466" x="5580063" y="4260850"/>
          <p14:tracePt t="14483" x="5280025" y="4475163"/>
          <p14:tracePt t="14500" x="4997450" y="4672013"/>
          <p14:tracePt t="14516" x="4714875" y="4860925"/>
          <p14:tracePt t="14533" x="4449763" y="4989513"/>
          <p14:tracePt t="14549" x="4235450" y="5092700"/>
          <p14:tracePt t="14567" x="4046538" y="5168900"/>
          <p14:tracePt t="14583" x="3865563" y="5229225"/>
          <p14:tracePt t="14600" x="3711575" y="5264150"/>
          <p14:tracePt t="14616" x="3608388" y="5272088"/>
          <p14:tracePt t="14634" x="3540125" y="5272088"/>
          <p14:tracePt t="14650" x="3471863" y="5254625"/>
          <p14:tracePt t="14666" x="3421063" y="5194300"/>
          <p14:tracePt t="14683" x="3300413" y="5083175"/>
          <p14:tracePt t="14701" x="3206750" y="4989513"/>
          <p14:tracePt t="14717" x="3111500" y="4886325"/>
          <p14:tracePt t="14733" x="3008313" y="4749800"/>
          <p14:tracePt t="14750" x="2922588" y="4646613"/>
          <p14:tracePt t="14767" x="2879725" y="4578350"/>
          <p14:tracePt t="14783" x="2879725" y="4525963"/>
          <p14:tracePt t="14800" x="2897188" y="4440238"/>
          <p14:tracePt t="14817" x="3000375" y="4303713"/>
          <p14:tracePt t="14834" x="3163888" y="4157663"/>
          <p14:tracePt t="14850" x="3325813" y="4011613"/>
          <p14:tracePt t="14867" x="3557588" y="3857625"/>
          <p14:tracePt t="14883" x="3721100" y="3754438"/>
          <p14:tracePt t="14901" x="3849688" y="3668713"/>
          <p14:tracePt t="14917" x="3917950" y="3635375"/>
          <p14:tracePt t="14934" x="3960813" y="3617913"/>
          <p14:tracePt t="14950" x="4003675" y="3617913"/>
          <p14:tracePt t="14967" x="4064000" y="3625850"/>
          <p14:tracePt t="14984" x="4175125" y="3686175"/>
          <p14:tracePt t="15001" x="4303713" y="3754438"/>
          <p14:tracePt t="15017" x="4432300" y="3806825"/>
          <p14:tracePt t="15035" x="4664075" y="3865563"/>
          <p14:tracePt t="15051" x="4765675" y="3892550"/>
          <p14:tracePt t="15067" x="4851400" y="3925888"/>
          <p14:tracePt t="15084" x="4903788" y="3960813"/>
          <p14:tracePt t="15101" x="4946650" y="4021138"/>
          <p14:tracePt t="15117" x="4989513" y="4097338"/>
          <p14:tracePt t="15134" x="5032375" y="4183063"/>
          <p14:tracePt t="15151" x="5083175" y="4294188"/>
          <p14:tracePt t="15168" x="5143500" y="4414838"/>
          <p14:tracePt t="15184" x="5186363" y="4518025"/>
          <p14:tracePt t="15201" x="5221288" y="4611688"/>
          <p14:tracePt t="15217" x="5272088" y="4689475"/>
          <p14:tracePt t="15235" x="5322888" y="4826000"/>
          <p14:tracePt t="15251" x="5340350" y="4911725"/>
          <p14:tracePt t="15268" x="5357813" y="4997450"/>
          <p14:tracePt t="15285" x="5357813" y="5092700"/>
          <p14:tracePt t="15302" x="5340350" y="5211763"/>
          <p14:tracePt t="15318" x="5289550" y="5332413"/>
          <p14:tracePt t="15335" x="5229225" y="5468938"/>
          <p14:tracePt t="15351" x="5143500" y="5597525"/>
          <p14:tracePt t="15369" x="5075238" y="5708650"/>
          <p14:tracePt t="15385" x="4989513" y="5811838"/>
          <p14:tracePt t="15402" x="4886325" y="5922963"/>
          <p14:tracePt t="15418" x="4757738" y="6008688"/>
          <p14:tracePt t="15436" x="4543425" y="6103938"/>
          <p14:tracePt t="15451" x="4303713" y="6137275"/>
          <p14:tracePt t="15468" x="4054475" y="6154738"/>
          <p14:tracePt t="15485" x="3832225" y="6172200"/>
          <p14:tracePt t="15502" x="3625850" y="6172200"/>
          <p14:tracePt t="15518" x="3446463" y="6164263"/>
          <p14:tracePt t="15535" x="3292475" y="6121400"/>
          <p14:tracePt t="15552" x="3163888" y="6051550"/>
          <p14:tracePt t="15569" x="3078163" y="5957888"/>
          <p14:tracePt t="15585" x="3017838" y="5821363"/>
          <p14:tracePt t="15602" x="2992438" y="5657850"/>
          <p14:tracePt t="15618" x="2982913" y="5451475"/>
          <p14:tracePt t="15636" x="3017838" y="5126038"/>
          <p14:tracePt t="15652" x="3025775" y="4946650"/>
          <p14:tracePt t="15669" x="3035300" y="4800600"/>
          <p14:tracePt t="15685" x="3035300" y="4689475"/>
          <p14:tracePt t="15703" x="3035300" y="4578350"/>
          <p14:tracePt t="15719" x="3068638" y="4483100"/>
          <p14:tracePt t="15735" x="3163888" y="4397375"/>
          <p14:tracePt t="15752" x="3308350" y="4311650"/>
          <p14:tracePt t="15770" x="3497263" y="4225925"/>
          <p14:tracePt t="15785" x="3686175" y="4149725"/>
          <p14:tracePt t="15803" x="3849688" y="4089400"/>
          <p14:tracePt t="15819" x="4114800" y="4011613"/>
          <p14:tracePt t="15837" x="4286250" y="3978275"/>
          <p14:tracePt t="15852" x="4475163" y="3943350"/>
          <p14:tracePt t="15869" x="4679950" y="3900488"/>
          <p14:tracePt t="15886" x="4878388" y="3892550"/>
          <p14:tracePt t="15903" x="5049838" y="3883025"/>
          <p14:tracePt t="15919" x="5178425" y="3908425"/>
          <p14:tracePt t="15936" x="5289550" y="3951288"/>
          <p14:tracePt t="15952" x="5392738" y="4003675"/>
          <p14:tracePt t="15970" x="5494338" y="4071938"/>
          <p14:tracePt t="15986" x="5597525" y="4165600"/>
          <p14:tracePt t="16003" x="5803900" y="4364038"/>
          <p14:tracePt t="16019" x="5907088" y="4508500"/>
          <p14:tracePt t="16037" x="5965825" y="4646613"/>
          <p14:tracePt t="16053" x="6000750" y="4775200"/>
          <p14:tracePt t="16070" x="6008688" y="4903788"/>
          <p14:tracePt t="16086" x="6008688" y="5022850"/>
          <p14:tracePt t="16104" x="5975350" y="5143500"/>
          <p14:tracePt t="16119" x="5907088" y="5280025"/>
          <p14:tracePt t="16136" x="5786438" y="5426075"/>
          <p14:tracePt t="16153" x="5657850" y="5546725"/>
          <p14:tracePt t="16170" x="5537200" y="5622925"/>
          <p14:tracePt t="16186" x="5486400" y="5649913"/>
          <p14:tracePt t="16203" x="5435600" y="5665788"/>
          <p14:tracePt t="16220" x="5418138" y="5665788"/>
          <p14:tracePt t="16237" x="5400675" y="5665788"/>
          <p14:tracePt t="16253" x="5392738" y="5657850"/>
          <p14:tracePt t="16270" x="5375275" y="5640388"/>
          <p14:tracePt t="16286" x="5357813" y="5632450"/>
          <p14:tracePt t="16304" x="5314950" y="5614988"/>
          <p14:tracePt t="16320" x="5272088" y="5589588"/>
          <p14:tracePt t="16337" x="5221288" y="5554663"/>
          <p14:tracePt t="16354" x="5160963" y="5521325"/>
          <p14:tracePt t="16371" x="5049838" y="5461000"/>
          <p14:tracePt t="16387" x="5006975" y="5435600"/>
          <p14:tracePt t="16404" x="4878388" y="5365750"/>
          <p14:tracePt t="16420" x="4792663" y="5340350"/>
          <p14:tracePt t="16438" x="4732338" y="5314950"/>
          <p14:tracePt t="16453" x="4679950" y="5307013"/>
          <p14:tracePt t="16471" x="4637088" y="5297488"/>
          <p14:tracePt t="16487" x="4603750" y="5297488"/>
          <p14:tracePt t="16505" x="4568825" y="5307013"/>
          <p14:tracePt t="16520" x="4543425" y="5322888"/>
          <p14:tracePt t="16537" x="4525963" y="5322888"/>
          <p14:tracePt t="16554" x="4518025" y="5322888"/>
          <p14:tracePt t="16571" x="4457700" y="5332413"/>
          <p14:tracePt t="16587" x="4397375" y="5340350"/>
          <p14:tracePt t="16605" x="4311650" y="5340350"/>
          <p14:tracePt t="16621" x="4235450" y="5340350"/>
          <p14:tracePt t="16638" x="4175125" y="5340350"/>
          <p14:tracePt t="16654" x="4140200" y="5340350"/>
          <p14:tracePt t="16671" x="4132263" y="5340350"/>
          <p14:tracePt t="16715" x="4122738" y="5340350"/>
          <p14:tracePt t="16740" x="4114800" y="5349875"/>
          <p14:tracePt t="16756" x="4106863" y="5349875"/>
          <p14:tracePt t="16772" x="4097338" y="5349875"/>
          <p14:tracePt t="16779" x="4089400" y="5349875"/>
          <p14:tracePt t="16796" x="4071938" y="5357813"/>
          <p14:tracePt t="16805" x="4046538" y="5357813"/>
          <p14:tracePt t="16821" x="4003675" y="5375275"/>
          <p14:tracePt t="16838" x="3951288" y="5383213"/>
          <p14:tracePt t="16855" x="3908425" y="5392738"/>
          <p14:tracePt t="16872" x="3875088" y="5400675"/>
          <p14:tracePt t="16888" x="3849688" y="5408613"/>
          <p14:tracePt t="16904" x="3832225" y="5408613"/>
          <p14:tracePt t="16922" x="3806825" y="5426075"/>
          <p14:tracePt t="16938" x="3789363" y="5426075"/>
          <p14:tracePt t="16955" x="3746500" y="5443538"/>
          <p14:tracePt t="16972" x="3721100" y="5443538"/>
          <p14:tracePt t="16989" x="3711575" y="5443538"/>
          <p14:tracePt t="17052" x="3711575" y="5435600"/>
          <p14:tracePt t="17068" x="3711575" y="5426075"/>
          <p14:tracePt t="17076" x="3711575" y="5418138"/>
          <p14:tracePt t="17088" x="3729038" y="5408613"/>
          <p14:tracePt t="17105" x="3746500" y="5365750"/>
          <p14:tracePt t="17122" x="3771900" y="5332413"/>
          <p14:tracePt t="17140" x="3814763" y="5254625"/>
          <p14:tracePt t="17156" x="3840163" y="5211763"/>
          <p14:tracePt t="17172" x="3875088" y="5151438"/>
          <p14:tracePt t="17189" x="3917950" y="5075238"/>
          <p14:tracePt t="17206" x="3968750" y="4997450"/>
          <p14:tracePt t="17222" x="4029075" y="4911725"/>
          <p14:tracePt t="17238" x="4079875" y="4808538"/>
          <p14:tracePt t="17256" x="4114800" y="4732338"/>
          <p14:tracePt t="17273" x="4132263" y="4679950"/>
          <p14:tracePt t="17289" x="4132263" y="4629150"/>
          <p14:tracePt t="17306" x="4132263" y="4578350"/>
          <p14:tracePt t="17322" x="4132263" y="4543425"/>
          <p14:tracePt t="17340" x="4157663" y="4492625"/>
          <p14:tracePt t="17359" x="4165600" y="4465638"/>
          <p14:tracePt t="17372" x="4183063" y="4422775"/>
          <p14:tracePt t="17393" x="4208463" y="4389438"/>
          <p14:tracePt t="17406" x="4243388" y="4337050"/>
          <p14:tracePt t="17423" x="4278313" y="4303713"/>
          <p14:tracePt t="17439" x="4311650" y="4260850"/>
          <p14:tracePt t="17458" x="4337050" y="4225925"/>
          <p14:tracePt t="17473" x="4346575" y="4175125"/>
          <p14:tracePt t="17489" x="4354513" y="4149725"/>
          <p14:tracePt t="17506" x="4364038" y="4114800"/>
          <p14:tracePt t="17523" x="4371975" y="4089400"/>
          <p14:tracePt t="17540" x="4379913" y="4071938"/>
          <p14:tracePt t="17557" x="4379913" y="4064000"/>
          <p14:tracePt t="17620" x="4389438" y="4064000"/>
          <p14:tracePt t="17628" x="4389438" y="4071938"/>
          <p14:tracePt t="17640" x="4397375" y="4079875"/>
          <p14:tracePt t="17656" x="4422775" y="4122738"/>
          <p14:tracePt t="17673" x="4457700" y="4183063"/>
          <p14:tracePt t="17690" x="4508500" y="4260850"/>
          <p14:tracePt t="17707" x="4578350" y="4364038"/>
          <p14:tracePt t="17723" x="4679950" y="4525963"/>
          <p14:tracePt t="17740" x="4757738" y="4646613"/>
          <p14:tracePt t="17757" x="4818063" y="4783138"/>
          <p14:tracePt t="17773" x="4868863" y="4929188"/>
          <p14:tracePt t="17790" x="4937125" y="5083175"/>
          <p14:tracePt t="17807" x="5022850" y="5254625"/>
          <p14:tracePt t="17824" x="5092700" y="5408613"/>
          <p14:tracePt t="17840" x="5178425" y="5546725"/>
          <p14:tracePt t="17857" x="5254625" y="5657850"/>
          <p14:tracePt t="17873" x="5297488" y="5718175"/>
          <p14:tracePt t="17891" x="5314950" y="5761038"/>
          <p14:tracePt t="17907" x="5322888" y="5768975"/>
          <p14:tracePt t="17924" x="5332413" y="5794375"/>
          <p14:tracePt t="17940" x="5349875" y="5821363"/>
          <p14:tracePt t="17958" x="5357813" y="5846763"/>
          <p14:tracePt t="17974" x="5357813" y="5864225"/>
          <p14:tracePt t="18007" x="5357813" y="5872163"/>
          <p14:tracePt t="18028" x="5357813" y="5880100"/>
          <p14:tracePt t="18041" x="5349875" y="5880100"/>
          <p14:tracePt t="18057" x="5340350" y="5889625"/>
          <p14:tracePt t="18074" x="5322888" y="5889625"/>
          <p14:tracePt t="18092" x="5246688" y="5889625"/>
          <p14:tracePt t="18107" x="5135563" y="5889625"/>
          <p14:tracePt t="18124" x="4946650" y="5889625"/>
          <p14:tracePt t="18141" x="4740275" y="5872163"/>
          <p14:tracePt t="18158" x="4543425" y="5846763"/>
          <p14:tracePt t="18174" x="4371975" y="5803900"/>
          <p14:tracePt t="18191" x="4235450" y="5778500"/>
          <p14:tracePt t="18207" x="4132263" y="5751513"/>
          <p14:tracePt t="18225" x="4064000" y="5743575"/>
          <p14:tracePt t="18241" x="4003675" y="5735638"/>
          <p14:tracePt t="18258" x="3968750" y="5726113"/>
          <p14:tracePt t="18274" x="3935413" y="5718175"/>
          <p14:tracePt t="18292" x="3849688" y="5708650"/>
          <p14:tracePt t="18308" x="3797300" y="5692775"/>
          <p14:tracePt t="18325" x="3763963" y="5683250"/>
          <p14:tracePt t="18341" x="3736975" y="5675313"/>
          <p14:tracePt t="18359" x="3721100" y="5675313"/>
          <p14:tracePt t="18375" x="3711575" y="5657850"/>
          <p14:tracePt t="18392" x="3694113" y="5657850"/>
          <p14:tracePt t="18408" x="3686175" y="5649913"/>
          <p14:tracePt t="18426" x="3678238" y="5649913"/>
          <p14:tracePt t="18441" x="3678238" y="5640388"/>
          <p14:tracePt t="18508" x="3678238" y="5632450"/>
          <p14:tracePt t="18533" x="3678238" y="5622925"/>
          <p14:tracePt t="18636" x="3686175" y="5622925"/>
          <p14:tracePt t="18652" x="3694113" y="5622925"/>
          <p14:tracePt t="18660" x="3703638" y="5622925"/>
          <p14:tracePt t="18675" x="3703638" y="5614988"/>
          <p14:tracePt t="18692" x="3729038" y="5614988"/>
          <p14:tracePt t="18710" x="3763963" y="5607050"/>
          <p14:tracePt t="18725" x="3771900" y="5597525"/>
          <p14:tracePt t="18742" x="3771900" y="5572125"/>
          <p14:tracePt t="18759" x="3771900" y="5554663"/>
          <p14:tracePt t="18776" x="3729038" y="5521325"/>
          <p14:tracePt t="18792" x="3678238" y="5468938"/>
          <p14:tracePt t="18809" x="3617913" y="5408613"/>
          <p14:tracePt t="18826" x="3540125" y="5332413"/>
          <p14:tracePt t="18843" x="3471863" y="5264150"/>
          <p14:tracePt t="18859" x="3403600" y="5194300"/>
          <p14:tracePt t="18876" x="3343275" y="5118100"/>
          <p14:tracePt t="18892" x="3308350" y="5083175"/>
          <p14:tracePt t="18910" x="3292475" y="5032375"/>
          <p14:tracePt t="18926" x="3275013" y="4989513"/>
          <p14:tracePt t="18942" x="3275013" y="4937125"/>
          <p14:tracePt t="18959" x="3275013" y="4868863"/>
          <p14:tracePt t="18977" x="3275013" y="4775200"/>
          <p14:tracePt t="18992" x="3275013" y="4679950"/>
          <p14:tracePt t="19009" x="3275013" y="4551363"/>
          <p14:tracePt t="19026" x="3300413" y="4422775"/>
          <p14:tracePt t="19044" x="3368675" y="4251325"/>
          <p14:tracePt t="19060" x="3403600" y="4157663"/>
          <p14:tracePt t="19076" x="3436938" y="4064000"/>
          <p14:tracePt t="19093" x="3463925" y="3986213"/>
          <p14:tracePt t="19110" x="3506788" y="3908425"/>
          <p14:tracePt t="19126" x="3557588" y="3849688"/>
          <p14:tracePt t="19143" x="3617913" y="3814763"/>
          <p14:tracePt t="19160" x="3721100" y="3763963"/>
          <p14:tracePt t="19177" x="3840163" y="3711575"/>
          <p14:tracePt t="19193" x="3978275" y="3651250"/>
          <p14:tracePt t="19210" x="4122738" y="3592513"/>
          <p14:tracePt t="19226" x="4260850" y="3549650"/>
          <p14:tracePt t="19244" x="4508500" y="3489325"/>
          <p14:tracePt t="19260" x="4664075" y="3463925"/>
          <p14:tracePt t="19277" x="4775200" y="3463925"/>
          <p14:tracePt t="19293" x="4860925" y="3471863"/>
          <p14:tracePt t="19311" x="4946650" y="3540125"/>
          <p14:tracePt t="19327" x="5040313" y="3625850"/>
          <p14:tracePt t="19343" x="5143500" y="3721100"/>
          <p14:tracePt t="19360" x="5264150" y="3840163"/>
          <p14:tracePt t="19378" x="5357813" y="3951288"/>
          <p14:tracePt t="19393" x="5443538" y="4064000"/>
          <p14:tracePt t="19410" x="5494338" y="4165600"/>
          <p14:tracePt t="19427" x="5529263" y="4286250"/>
          <p14:tracePt t="19445" x="5554663" y="4475163"/>
          <p14:tracePt t="19461" x="5564188" y="4621213"/>
          <p14:tracePt t="19477" x="5564188" y="4775200"/>
          <p14:tracePt t="19494" x="5564188" y="4921250"/>
          <p14:tracePt t="19511" x="5564188" y="5049838"/>
          <p14:tracePt t="19527" x="5537200" y="5203825"/>
          <p14:tracePt t="19544" x="5511800" y="5340350"/>
          <p14:tracePt t="19560" x="5486400" y="5468938"/>
          <p14:tracePt t="19578" x="5461000" y="5572125"/>
          <p14:tracePt t="19594" x="5443538" y="5675313"/>
          <p14:tracePt t="19611" x="5426075" y="5786438"/>
          <p14:tracePt t="19627" x="5400675" y="5864225"/>
          <p14:tracePt t="19645" x="5365750" y="5965825"/>
          <p14:tracePt t="19661" x="5322888" y="6035675"/>
          <p14:tracePt t="19677" x="5289550" y="6069013"/>
          <p14:tracePt t="19694" x="5254625" y="6111875"/>
          <p14:tracePt t="19712" x="5221288" y="6146800"/>
          <p14:tracePt t="19728" x="5168900" y="6172200"/>
          <p14:tracePt t="19744" x="5100638" y="6189663"/>
          <p14:tracePt t="19761" x="5006975" y="6207125"/>
          <p14:tracePt t="19778" x="4886325" y="6232525"/>
          <p14:tracePt t="19794" x="4765675" y="6257925"/>
          <p14:tracePt t="19811" x="4679950" y="6275388"/>
          <p14:tracePt t="19828" x="4560888" y="6275388"/>
          <p14:tracePt t="19846" x="4492625" y="6275388"/>
          <p14:tracePt t="19861" x="4397375" y="6275388"/>
          <p14:tracePt t="19878" x="4268788" y="6249988"/>
          <p14:tracePt t="19895" x="4140200" y="6223000"/>
          <p14:tracePt t="19912" x="3986213" y="6189663"/>
          <p14:tracePt t="19928" x="3840163" y="6137275"/>
          <p14:tracePt t="19945" x="3703638" y="6086475"/>
          <p14:tracePt t="19962" x="3608388" y="6043613"/>
          <p14:tracePt t="19979" x="3540125" y="6008688"/>
          <p14:tracePt t="19995" x="3489325" y="5983288"/>
          <p14:tracePt t="20012" x="3454400" y="5949950"/>
          <p14:tracePt t="20028" x="3378200" y="5864225"/>
          <p14:tracePt t="20046" x="3325813" y="5786438"/>
          <p14:tracePt t="20062" x="3265488" y="5718175"/>
          <p14:tracePt t="20078" x="3206750" y="5649913"/>
          <p14:tracePt t="20095" x="3154363" y="5580063"/>
          <p14:tracePt t="20113" x="3121025" y="5494338"/>
          <p14:tracePt t="20129" x="3078163" y="5408613"/>
          <p14:tracePt t="20145" x="3051175" y="5289550"/>
          <p14:tracePt t="20162" x="3051175" y="5160963"/>
          <p14:tracePt t="20179" x="3060700" y="4997450"/>
          <p14:tracePt t="20195" x="3103563" y="4860925"/>
          <p14:tracePt t="20212" x="3222625" y="4672013"/>
          <p14:tracePt t="20229" x="3335338" y="4508500"/>
          <p14:tracePt t="20247" x="3479800" y="4329113"/>
          <p14:tracePt t="20262" x="3643313" y="4122738"/>
          <p14:tracePt t="20279" x="3771900" y="3960813"/>
          <p14:tracePt t="20295" x="3892550" y="3822700"/>
          <p14:tracePt t="20313" x="4003675" y="3729038"/>
          <p14:tracePt t="20329" x="4079875" y="3668713"/>
          <p14:tracePt t="20346" x="4183063" y="3600450"/>
          <p14:tracePt t="20362" x="4294188" y="3549650"/>
          <p14:tracePt t="20380" x="4508500" y="3506788"/>
          <p14:tracePt t="20396" x="4654550" y="3497263"/>
          <p14:tracePt t="20413" x="4792663" y="3497263"/>
          <p14:tracePt t="20429" x="4946650" y="3506788"/>
          <p14:tracePt t="20447" x="5118100" y="3540125"/>
          <p14:tracePt t="20463" x="5307013" y="3600450"/>
          <p14:tracePt t="20479" x="5468938" y="3678238"/>
          <p14:tracePt t="20496" x="5589588" y="3779838"/>
          <p14:tracePt t="20513" x="5683250" y="3908425"/>
          <p14:tracePt t="20530" x="5761038" y="4054475"/>
          <p14:tracePt t="20546" x="5811838" y="4192588"/>
          <p14:tracePt t="20563" x="5854700" y="4311650"/>
          <p14:tracePt t="20581" x="5889625" y="4457700"/>
          <p14:tracePt t="20596" x="5897563" y="4551363"/>
          <p14:tracePt t="20613" x="5897563" y="4629150"/>
          <p14:tracePt t="20630" x="5897563" y="4714875"/>
          <p14:tracePt t="20647" x="5897563" y="4792663"/>
          <p14:tracePt t="20663" x="5897563" y="4868863"/>
          <p14:tracePt t="20680" x="5897563" y="4929188"/>
          <p14:tracePt t="20696" x="5889625" y="4989513"/>
          <p14:tracePt t="20714" x="5864225" y="5040313"/>
          <p14:tracePt t="20730" x="5854700" y="5083175"/>
          <p14:tracePt t="20747" x="5846763" y="5108575"/>
          <p14:tracePt t="20763" x="5829300" y="5126038"/>
          <p14:tracePt t="20781" x="5821363" y="5135563"/>
          <p14:tracePt t="20949" x="5811838" y="5135563"/>
          <p14:tracePt t="21397" x="5803900" y="5135563"/>
          <p14:tracePt t="21405" x="5794375" y="5135563"/>
          <p14:tracePt t="21415" x="5778500" y="5135563"/>
          <p14:tracePt t="21431" x="5735638" y="5135563"/>
          <p14:tracePt t="21448" x="5657850" y="5135563"/>
          <p14:tracePt t="21466" x="5537200" y="5135563"/>
          <p14:tracePt t="21482" x="5392738" y="5126038"/>
          <p14:tracePt t="21498" x="5237163" y="5126038"/>
          <p14:tracePt t="21515" x="5100638" y="5126038"/>
          <p14:tracePt t="21532" x="4954588" y="5126038"/>
          <p14:tracePt t="21549" x="4894263" y="5126038"/>
          <p14:tracePt t="21565" x="4851400" y="5126038"/>
          <p14:tracePt t="21582" x="4818063" y="5126038"/>
          <p14:tracePt t="21599" x="4783138" y="5126038"/>
          <p14:tracePt t="21615" x="4749800" y="5126038"/>
          <p14:tracePt t="21632" x="4714875" y="5126038"/>
          <p14:tracePt t="21649" x="4697413" y="5126038"/>
          <p14:tracePt t="21666" x="4679950" y="5126038"/>
          <p14:tracePt t="21682" x="4672013" y="5126038"/>
          <p14:tracePt t="21699" x="4664075" y="5126038"/>
          <p14:tracePt t="21716" x="4646613" y="5126038"/>
          <p14:tracePt t="21733" x="4637088" y="5126038"/>
          <p14:tracePt t="21749" x="4629150" y="5126038"/>
          <p14:tracePt t="21766" x="4611688" y="5126038"/>
          <p14:tracePt t="21782" x="4603750" y="5126038"/>
          <p14:tracePt t="21800" x="4594225" y="5126038"/>
          <p14:tracePt t="21869" x="4586288" y="5126038"/>
          <p14:tracePt t="21893" x="4578350" y="5126038"/>
          <p14:tracePt t="21917" x="4568825" y="5126038"/>
          <p14:tracePt t="21933" x="4560888" y="5126038"/>
          <p14:tracePt t="21949" x="4543425" y="5126038"/>
          <p14:tracePt t="21957" x="4535488" y="5126038"/>
          <p14:tracePt t="21966" x="4525963" y="5126038"/>
          <p14:tracePt t="21983" x="4508500" y="5126038"/>
          <p14:tracePt t="21999" x="4500563" y="5126038"/>
          <p14:tracePt t="22016" x="4492625" y="5126038"/>
          <p14:tracePt t="22034" x="4483100" y="5126038"/>
          <p14:tracePt t="22049" x="4475163" y="5118100"/>
          <p14:tracePt t="22066" x="4465638" y="5100638"/>
          <p14:tracePt t="22083" x="4465638" y="5092700"/>
          <p14:tracePt t="22100" x="4457700" y="5083175"/>
          <p14:tracePt t="22117" x="4449763" y="5065713"/>
          <p14:tracePt t="22133" x="4440238" y="5057775"/>
          <p14:tracePt t="22150" x="4440238" y="5049838"/>
          <p14:tracePt t="22168" x="4440238" y="5040313"/>
          <p14:tracePt t="22183" x="4432300" y="5032375"/>
          <p14:tracePt t="22229" x="4432300" y="5022850"/>
          <p14:tracePt t="22485" x="4432300" y="5014913"/>
          <p14:tracePt t="22493" x="4432300" y="5006975"/>
          <p14:tracePt t="22605" x="4432300" y="4997450"/>
          <p14:tracePt t="22621" x="4432300" y="4989513"/>
          <p14:tracePt t="22653" x="4432300" y="4979988"/>
          <p14:tracePt t="22661" x="4422775" y="4979988"/>
          <p14:tracePt t="22669" x="4422775" y="4972050"/>
          <p14:tracePt t="22685" x="4422775" y="4964113"/>
          <p14:tracePt t="22701" x="4414838" y="4954588"/>
          <p14:tracePt t="22718" x="4414838" y="4937125"/>
          <p14:tracePt t="22734" x="4414838" y="4929188"/>
          <p14:tracePt t="22752" x="4414838" y="4921250"/>
          <p14:tracePt t="22768" x="4414838" y="4903788"/>
          <p14:tracePt t="22784" x="4414838" y="4894263"/>
          <p14:tracePt t="22818" x="4414838" y="4886325"/>
          <p14:tracePt t="22845" x="4414838" y="4878388"/>
          <p14:tracePt t="24918" x="4414838" y="4868863"/>
          <p14:tracePt t="24950" x="4414838" y="4860925"/>
          <p14:tracePt t="24957" x="4397375" y="4860925"/>
          <p14:tracePt t="24974" x="4389438" y="4851400"/>
          <p14:tracePt t="24990" x="4364038" y="4835525"/>
          <p14:tracePt t="25006" x="4329113" y="4808538"/>
          <p14:tracePt t="25023" x="4294188" y="4792663"/>
          <p14:tracePt t="25039" x="4260850" y="4775200"/>
          <p14:tracePt t="25057" x="4225925" y="4749800"/>
          <p14:tracePt t="25073" x="4192588" y="4740275"/>
          <p14:tracePt t="25090" x="4114800" y="4714875"/>
          <p14:tracePt t="25106" x="3978275" y="4654550"/>
          <p14:tracePt t="25124" x="3814763" y="4611688"/>
          <p14:tracePt t="25140" x="3660775" y="4568825"/>
          <p14:tracePt t="25156" x="3557588" y="4535488"/>
          <p14:tracePt t="25173" x="3436938" y="4483100"/>
          <p14:tracePt t="25191" x="3403600" y="4465638"/>
          <p14:tracePt t="25207" x="3386138" y="4457700"/>
          <p14:tracePt t="25223" x="3378200" y="4432300"/>
          <p14:tracePt t="25240" x="3368675" y="4414838"/>
          <p14:tracePt t="25257" x="3360738" y="4397375"/>
          <p14:tracePt t="25273" x="3360738" y="4364038"/>
          <p14:tracePt t="25290" x="3351213" y="4346575"/>
          <p14:tracePt t="25307" x="3351213" y="4321175"/>
          <p14:tracePt t="25324" x="3343275" y="4294188"/>
          <p14:tracePt t="25341" x="3335338" y="4278313"/>
          <p14:tracePt t="25357" x="3335338" y="4260850"/>
          <p14:tracePt t="25374" x="3335338" y="4225925"/>
          <p14:tracePt t="25391" x="3335338" y="4200525"/>
          <p14:tracePt t="25407" x="3351213" y="4157663"/>
          <p14:tracePt t="25424" x="3378200" y="4122738"/>
          <p14:tracePt t="25440" x="3394075" y="4089400"/>
          <p14:tracePt t="25458" x="3403600" y="4064000"/>
          <p14:tracePt t="25474" x="3421063" y="4046538"/>
          <p14:tracePt t="25491" x="3436938" y="4029075"/>
          <p14:tracePt t="25507" x="3454400" y="4021138"/>
          <p14:tracePt t="25524" x="3471863" y="4021138"/>
          <p14:tracePt t="25540" x="3479800" y="4011613"/>
          <p14:tracePt t="25542" x="3489325" y="4011613"/>
          <p14:tracePt t="25557" x="3514725" y="4003675"/>
          <p14:tracePt t="25575" x="3557588" y="3994150"/>
          <p14:tracePt t="25592" x="3600450" y="3978275"/>
          <p14:tracePt t="25608" x="3643313" y="3960813"/>
          <p14:tracePt t="25624" x="3703638" y="3943350"/>
          <p14:tracePt t="25641" x="3746500" y="3925888"/>
          <p14:tracePt t="25658" x="3797300" y="3900488"/>
          <p14:tracePt t="25674" x="3840163" y="3883025"/>
          <p14:tracePt t="25691" x="3883025" y="3865563"/>
          <p14:tracePt t="25708" x="3925888" y="3857625"/>
          <p14:tracePt t="25725" x="4003675" y="3840163"/>
          <p14:tracePt t="25742" x="4054475" y="3832225"/>
          <p14:tracePt t="25758" x="4114800" y="3832225"/>
          <p14:tracePt t="25775" x="4183063" y="3832225"/>
          <p14:tracePt t="25792" x="4251325" y="3832225"/>
          <p14:tracePt t="25808" x="4346575" y="3832225"/>
          <p14:tracePt t="25825" x="4432300" y="3832225"/>
          <p14:tracePt t="25841" x="4508500" y="3849688"/>
          <p14:tracePt t="25859" x="4586288" y="3883025"/>
          <p14:tracePt t="25875" x="4672013" y="3925888"/>
          <p14:tracePt t="25891" x="4757738" y="3978275"/>
          <p14:tracePt t="25908" x="4851400" y="4054475"/>
          <p14:tracePt t="25926" x="4979988" y="4175125"/>
          <p14:tracePt t="25941" x="5057775" y="4260850"/>
          <p14:tracePt t="25958" x="5118100" y="4329113"/>
          <p14:tracePt t="25975" x="5151438" y="4389438"/>
          <p14:tracePt t="25992" x="5186363" y="4449763"/>
          <p14:tracePt t="26009" x="5211763" y="4492625"/>
          <p14:tracePt t="26025" x="5237163" y="4551363"/>
          <p14:tracePt t="26042" x="5254625" y="4629150"/>
          <p14:tracePt t="26059" x="5272088" y="4697413"/>
          <p14:tracePt t="26075" x="5272088" y="4775200"/>
          <p14:tracePt t="26092" x="5272088" y="4851400"/>
          <p14:tracePt t="26109" x="5272088" y="4946650"/>
          <p14:tracePt t="26126" x="5254625" y="5083175"/>
          <p14:tracePt t="26142" x="5237163" y="5168900"/>
          <p14:tracePt t="26159" x="5221288" y="5237163"/>
          <p14:tracePt t="26175" x="5203825" y="5289550"/>
          <p14:tracePt t="26193" x="5194300" y="5349875"/>
          <p14:tracePt t="26209" x="5178425" y="5400675"/>
          <p14:tracePt t="26226" x="5160963" y="5461000"/>
          <p14:tracePt t="26242" x="5126038" y="5537200"/>
          <p14:tracePt t="26260" x="5083175" y="5622925"/>
          <p14:tracePt t="26276" x="5014913" y="5700713"/>
          <p14:tracePt t="26292" x="4946650" y="5768975"/>
          <p14:tracePt t="26309" x="4894263" y="5821363"/>
          <p14:tracePt t="26326" x="4792663" y="5880100"/>
          <p14:tracePt t="26342" x="4689475" y="5897563"/>
          <p14:tracePt t="26359" x="4578350" y="5897563"/>
          <p14:tracePt t="26376" x="4483100" y="5897563"/>
          <p14:tracePt t="26393" x="4414838" y="5897563"/>
          <p14:tracePt t="26410" x="4337050" y="5864225"/>
          <p14:tracePt t="26426" x="4251325" y="5821363"/>
          <p14:tracePt t="26443" x="4175125" y="5743575"/>
          <p14:tracePt t="26460" x="4089400" y="5649913"/>
          <p14:tracePt t="26476" x="4021138" y="5554663"/>
          <p14:tracePt t="26493" x="3978275" y="5478463"/>
          <p14:tracePt t="26509" x="3951288" y="5357813"/>
          <p14:tracePt t="26527" x="3951288" y="5264150"/>
          <p14:tracePt t="26543" x="3986213" y="5160963"/>
          <p14:tracePt t="26560" x="4037013" y="5083175"/>
          <p14:tracePt t="26577" x="4079875" y="5014913"/>
          <p14:tracePt t="26594" x="4122738" y="4972050"/>
          <p14:tracePt t="26610" x="4157663" y="4937125"/>
          <p14:tracePt t="26626" x="4192588" y="4911725"/>
          <p14:tracePt t="26643" x="4243388" y="4886325"/>
          <p14:tracePt t="26661" x="4294188" y="4868863"/>
          <p14:tracePt t="26677" x="4346575" y="4843463"/>
          <p14:tracePt t="26693" x="4397375" y="4835525"/>
          <p14:tracePt t="26710" x="4422775" y="4835525"/>
          <p14:tracePt t="26728" x="4440238" y="4835525"/>
          <p14:tracePt t="26743" x="4449763" y="4835525"/>
          <p14:tracePt t="26760" x="4465638" y="4835525"/>
          <p14:tracePt t="26777" x="4475163" y="4843463"/>
          <p14:tracePt t="26794" x="4483100" y="4843463"/>
          <p14:tracePt t="26810" x="4483100" y="4851400"/>
          <p14:tracePt t="27935" x="4475163" y="4851400"/>
          <p14:tracePt t="27942" x="4465638" y="4851400"/>
          <p14:tracePt t="27958" x="4457700" y="4851400"/>
          <p14:tracePt t="27967" x="4449763" y="4851400"/>
          <p14:tracePt t="27979" x="4440238" y="4851400"/>
          <p14:tracePt t="27996" x="4432300" y="4843463"/>
          <p14:tracePt t="28030" x="4432300" y="4835525"/>
          <p14:tracePt t="28062" x="4432300" y="4826000"/>
          <p14:tracePt t="28070" x="4422775" y="4808538"/>
          <p14:tracePt t="28080" x="4414838" y="4800600"/>
          <p14:tracePt t="28096" x="4397375" y="4757738"/>
          <p14:tracePt t="28113" x="4379913" y="4697413"/>
          <p14:tracePt t="28130" x="4337050" y="4629150"/>
          <p14:tracePt t="28147" x="4303713" y="4551363"/>
          <p14:tracePt t="28163" x="4243388" y="4475163"/>
          <p14:tracePt t="28180" x="4175125" y="4371975"/>
          <p14:tracePt t="28196" x="4106863" y="4286250"/>
          <p14:tracePt t="28214" x="4054475" y="4200525"/>
          <p14:tracePt t="28230" x="4054475" y="4175125"/>
          <p14:tracePt t="28247" x="4054475" y="4157663"/>
          <p14:tracePt t="28263" x="4054475" y="4149725"/>
          <p14:tracePt t="28281" x="4054475" y="4132263"/>
          <p14:tracePt t="28297" x="4064000" y="4122738"/>
          <p14:tracePt t="28313" x="4114800" y="4106863"/>
          <p14:tracePt t="28330" x="4140200" y="4089400"/>
          <p14:tracePt t="28348" x="4157663" y="4079875"/>
          <p14:tracePt t="28364" x="4165600" y="4071938"/>
          <p14:tracePt t="28380" x="4183063" y="4071938"/>
          <p14:tracePt t="28397" x="4200525" y="4064000"/>
          <p14:tracePt t="28415" x="4268788" y="4029075"/>
          <p14:tracePt t="28431" x="4321175" y="4003675"/>
          <p14:tracePt t="28447" x="4364038" y="3994150"/>
          <p14:tracePt t="28464" x="4379913" y="3986213"/>
          <p14:tracePt t="28481" x="4389438" y="3978275"/>
          <p14:tracePt t="28497" x="4389438" y="3968750"/>
          <p14:tracePt t="28514" x="4397375" y="3960813"/>
          <p14:tracePt t="28530" x="4397375" y="3951288"/>
          <p14:tracePt t="28548" x="4397375" y="3943350"/>
          <p14:tracePt t="28567" x="4389438" y="3935413"/>
          <p14:tracePt t="28581" x="4379913" y="3935413"/>
          <p14:tracePt t="28598" x="4346575" y="3917950"/>
          <p14:tracePt t="28615" x="4311650" y="3900488"/>
          <p14:tracePt t="28632" x="4286250" y="3900488"/>
          <p14:tracePt t="28648" x="4260850" y="3892550"/>
          <p14:tracePt t="28664" x="4225925" y="3883025"/>
          <p14:tracePt t="28682" x="4183063" y="3883025"/>
          <p14:tracePt t="28698" x="4149725" y="3900488"/>
          <p14:tracePt t="28715" x="4097338" y="3943350"/>
          <p14:tracePt t="28731" x="4003675" y="4011613"/>
          <p14:tracePt t="28749" x="3892550" y="4097338"/>
          <p14:tracePt t="28765" x="3754438" y="4208463"/>
          <p14:tracePt t="28781" x="3600450" y="4337050"/>
          <p14:tracePt t="28798" x="3429000" y="4568825"/>
          <p14:tracePt t="28816" x="3343275" y="4749800"/>
          <p14:tracePt t="28831" x="3300413" y="4964113"/>
          <p14:tracePt t="28848" x="3317875" y="5194300"/>
          <p14:tracePt t="28865" x="3411538" y="5521325"/>
          <p14:tracePt t="28882" x="3575050" y="5872163"/>
          <p14:tracePt t="28898" x="3763963" y="6232525"/>
          <p14:tracePt t="28915" x="3994150" y="6532563"/>
          <p14:tracePt t="28931" x="4251325" y="6764338"/>
          <p14:tracePt t="28949" x="4500563" y="6850063"/>
          <p14:tracePt t="28965" x="4757738" y="6850063"/>
          <p14:tracePt t="28982" x="4979988" y="6850063"/>
          <p14:tracePt t="28998" x="5280025" y="6832600"/>
          <p14:tracePt t="29016" x="5451475" y="6737350"/>
          <p14:tracePt t="29032" x="5614988" y="6600825"/>
          <p14:tracePt t="29049" x="5743575" y="6429375"/>
          <p14:tracePt t="29065" x="5829300" y="6223000"/>
          <p14:tracePt t="29083" x="5854700" y="6035675"/>
          <p14:tracePt t="29099" x="5854700" y="5907088"/>
          <p14:tracePt t="29115" x="5829300" y="5786438"/>
          <p14:tracePt t="29132" x="5768975" y="5675313"/>
          <p14:tracePt t="29149" x="5692775" y="5572125"/>
          <p14:tracePt t="29165" x="5589588" y="5486400"/>
          <p14:tracePt t="29183" x="5392738" y="5340350"/>
          <p14:tracePt t="29199" x="5229225" y="5246688"/>
          <p14:tracePt t="29217" x="5118100" y="5186363"/>
          <p14:tracePt t="29232" x="5049838" y="5143500"/>
          <p14:tracePt t="29249" x="4989513" y="5108575"/>
          <p14:tracePt t="29266" x="4921250" y="5075238"/>
          <p14:tracePt t="29283" x="4851400" y="5032375"/>
          <p14:tracePt t="29299" x="4783138" y="4997450"/>
          <p14:tracePt t="29316" x="4749800" y="4972050"/>
          <p14:tracePt t="29332" x="4714875" y="4946650"/>
          <p14:tracePt t="29350" x="4654550" y="4911725"/>
          <p14:tracePt t="29366" x="4629150" y="4903788"/>
          <p14:tracePt t="29383" x="4551363" y="4860925"/>
          <p14:tracePt t="29399" x="4518025" y="4843463"/>
          <p14:tracePt t="29417" x="4483100" y="4826000"/>
          <p14:tracePt t="29433" x="4475163" y="4818063"/>
          <p14:tracePt t="29449" x="4457700" y="4808538"/>
          <p14:tracePt t="29466" x="4449763" y="4808538"/>
          <p14:tracePt t="29484" x="4440238" y="4808538"/>
          <p14:tracePt t="29499" x="4432300" y="4808538"/>
          <p14:tracePt t="29533" x="4422775" y="4808538"/>
          <p14:tracePt t="29783" x="4422775" y="4800600"/>
          <p14:tracePt t="29799" x="4422775" y="4783138"/>
          <p14:tracePt t="29807" x="4432300" y="4783138"/>
          <p14:tracePt t="33280" x="4440238" y="4783138"/>
          <p14:tracePt t="33312" x="4440238" y="4775200"/>
          <p14:tracePt t="33328" x="4449763" y="4775200"/>
          <p14:tracePt t="33336" x="4457700" y="4757738"/>
          <p14:tracePt t="33344" x="4457700" y="4740275"/>
          <p14:tracePt t="33359" x="4457700" y="4722813"/>
          <p14:tracePt t="33376" x="4457700" y="4664075"/>
          <p14:tracePt t="33392" x="4414838" y="4568825"/>
          <p14:tracePt t="33408" x="4364038" y="4457700"/>
          <p14:tracePt t="33426" x="4354513" y="4371975"/>
          <p14:tracePt t="33442" x="4364038" y="4311650"/>
          <p14:tracePt t="33458" x="4379913" y="4294188"/>
          <p14:tracePt t="33475" x="4397375" y="4286250"/>
          <p14:tracePt t="33492" x="4440238" y="4243388"/>
          <p14:tracePt t="33509" x="4525963" y="4165600"/>
          <p14:tracePt t="33525" x="4697413" y="3978275"/>
          <p14:tracePt t="33542" x="5118100" y="3454400"/>
          <p14:tracePt t="33560" x="6137275" y="2178050"/>
          <p14:tracePt t="33576" x="6978650" y="1336675"/>
          <p14:tracePt t="33592" x="7680325" y="650875"/>
          <p14:tracePt t="33609" x="8040688" y="163513"/>
          <p14:tracePt t="33626" x="8212138" y="0"/>
          <p14:tracePt t="33643" x="8289925" y="0"/>
          <p14:tracePt t="33659" x="8350250" y="0"/>
          <p14:tracePt t="33675" x="8366125" y="0"/>
          <p14:tracePt t="33693" x="8375650" y="0"/>
          <p14:tracePt t="33709" x="8375650" y="25400"/>
          <p14:tracePt t="33726" x="8375650" y="77788"/>
          <p14:tracePt t="33742" x="8375650" y="120650"/>
          <p14:tracePt t="33760" x="8366125" y="179388"/>
          <p14:tracePt t="33776" x="8358188" y="188913"/>
          <p14:tracePt t="33793" x="8350250" y="214313"/>
          <p14:tracePt t="33809" x="8340725" y="239713"/>
          <p14:tracePt t="33827" x="8340725" y="282575"/>
          <p14:tracePt t="33843" x="8323263" y="334963"/>
          <p14:tracePt t="33859" x="8297863" y="420688"/>
          <p14:tracePt t="33876" x="8247063" y="522288"/>
          <p14:tracePt t="33894" x="8178800" y="660400"/>
          <p14:tracePt t="33910" x="8075613" y="831850"/>
          <p14:tracePt t="33926" x="7921625" y="1036638"/>
          <p14:tracePt t="33943" x="7775575" y="1235075"/>
          <p14:tracePt t="33960" x="7551738" y="1439863"/>
          <p14:tracePt t="33976" x="7432675" y="1535113"/>
          <p14:tracePt t="33993" x="7364413" y="1577975"/>
          <p14:tracePt t="34009" x="7294563" y="1620838"/>
          <p14:tracePt t="34027" x="7218363" y="1654175"/>
          <p14:tracePt t="34043" x="7115175" y="1714500"/>
          <p14:tracePt t="34060" x="6978650" y="1765300"/>
          <p14:tracePt t="34076" x="6832600" y="1835150"/>
          <p14:tracePt t="34094" x="6721475" y="1885950"/>
          <p14:tracePt t="34110" x="6635750" y="1911350"/>
          <p14:tracePt t="34126" x="6592888" y="1928813"/>
          <p14:tracePt t="34144" x="6550025" y="1946275"/>
          <p14:tracePt t="34161" x="6532563" y="1954213"/>
          <p14:tracePt t="34177" x="6523038" y="1954213"/>
          <p14:tracePt t="34224" x="6515100" y="1954213"/>
          <p14:tracePt t="34248" x="6515100" y="1946275"/>
          <p14:tracePt t="34256" x="6507163" y="1936750"/>
          <p14:tracePt t="34272" x="6507163" y="1928813"/>
          <p14:tracePt t="34296" x="6507163" y="1920875"/>
          <p14:tracePt t="34312" x="6507163" y="1911350"/>
          <p14:tracePt t="34328" x="6515100" y="1903413"/>
          <p14:tracePt t="34336" x="6515100" y="1893888"/>
          <p14:tracePt t="34344" x="6515100" y="1885950"/>
          <p14:tracePt t="34361" x="6540500" y="1860550"/>
          <p14:tracePt t="34378" x="6550025" y="1843088"/>
          <p14:tracePt t="34394" x="6565900" y="1817688"/>
          <p14:tracePt t="34410" x="6575425" y="1800225"/>
          <p14:tracePt t="34427" x="6592888" y="1782763"/>
          <p14:tracePt t="34445" x="6600825" y="1774825"/>
          <p14:tracePt t="34460" x="6608763" y="1765300"/>
          <p14:tracePt t="34477" x="6608763" y="1757363"/>
          <p14:tracePt t="34494" x="6608763" y="1739900"/>
          <p14:tracePt t="34511" x="6618288" y="1739900"/>
          <p14:tracePt t="34616" x="6626225" y="1739900"/>
          <p14:tracePt t="34760" x="6618288" y="1739900"/>
          <p14:tracePt t="34776" x="6608763" y="1739900"/>
          <p14:tracePt t="34792" x="6600825" y="1739900"/>
          <p14:tracePt t="34808" x="6592888" y="1739900"/>
          <p14:tracePt t="34816" x="6583363" y="1739900"/>
          <p14:tracePt t="34832" x="6575425" y="1739900"/>
          <p14:tracePt t="34845" x="6557963" y="1739900"/>
          <p14:tracePt t="34861" x="6497638" y="1739900"/>
          <p14:tracePt t="34878" x="6378575" y="1739900"/>
          <p14:tracePt t="34895" x="6283325" y="1739900"/>
          <p14:tracePt t="34912" x="6197600" y="1739900"/>
          <p14:tracePt t="34928" x="6164263" y="1739900"/>
          <p14:tracePt t="34945" x="6154738" y="1739900"/>
          <p14:tracePt t="34962" x="6146800" y="1739900"/>
          <p14:tracePt t="34979" x="6137275" y="1739900"/>
          <p14:tracePt t="34995" x="6121400" y="1739900"/>
          <p14:tracePt t="35012" x="6094413" y="1739900"/>
          <p14:tracePt t="35029" x="6051550" y="1739900"/>
          <p14:tracePt t="35046" x="6000750" y="1731963"/>
          <p14:tracePt t="35062" x="5949950" y="1722438"/>
          <p14:tracePt t="35079" x="5907088" y="1714500"/>
          <p14:tracePt t="35095" x="5889625" y="1706563"/>
          <p14:tracePt t="35352" x="5889625" y="1697038"/>
          <p14:tracePt t="35384" x="5897563" y="1697038"/>
          <p14:tracePt t="35392" x="5907088" y="1697038"/>
          <p14:tracePt t="35408" x="5915025" y="1697038"/>
          <p14:tracePt t="35433" x="5922963" y="1697038"/>
          <p14:tracePt t="35472" x="5932488" y="1697038"/>
          <p14:tracePt t="35480" x="5940425" y="1697038"/>
          <p14:tracePt t="35600" x="5949950" y="1697038"/>
          <p14:tracePt t="35625" x="5957888" y="1697038"/>
          <p14:tracePt t="35640" x="5965825" y="1697038"/>
          <p14:tracePt t="35648" x="5975350" y="1697038"/>
          <p14:tracePt t="35664" x="5983288" y="1697038"/>
          <p14:tracePt t="35681" x="5992813" y="1697038"/>
          <p14:tracePt t="35697" x="6000750" y="1697038"/>
          <p14:tracePt t="35714" x="6008688" y="1697038"/>
          <p14:tracePt t="35730" x="6018213" y="1697038"/>
          <p14:tracePt t="35747" x="6026150" y="1697038"/>
          <p14:tracePt t="35764" x="6043613" y="1697038"/>
          <p14:tracePt t="35781" x="6051550" y="1697038"/>
          <p14:tracePt t="35797" x="6061075" y="1697038"/>
          <p14:tracePt t="35814" x="6078538" y="1697038"/>
          <p14:tracePt t="35830" x="6086475" y="1689100"/>
          <p14:tracePt t="35847" x="6103938" y="1689100"/>
          <p14:tracePt t="35864" x="6129338" y="1679575"/>
          <p14:tracePt t="35881" x="6137275" y="1679575"/>
          <p14:tracePt t="35897" x="6164263" y="1679575"/>
          <p14:tracePt t="35914" x="6207125" y="1671638"/>
          <p14:tracePt t="35930" x="6265863" y="1671638"/>
          <p14:tracePt t="35948" x="6300788" y="1671638"/>
          <p14:tracePt t="35964" x="6326188" y="1671638"/>
          <p14:tracePt t="35981" x="6343650" y="1671638"/>
          <p14:tracePt t="35997" x="6351588" y="1671638"/>
          <p14:tracePt t="36072" x="6361113" y="1671638"/>
          <p14:tracePt t="36120" x="6369050" y="1671638"/>
          <p14:tracePt t="36145" x="6378575" y="1671638"/>
          <p14:tracePt t="36256" x="6386513" y="1671638"/>
          <p14:tracePt t="36593" x="6386513" y="1679575"/>
          <p14:tracePt t="36625" x="6386513" y="1689100"/>
          <p14:tracePt t="36865" x="6394450" y="1689100"/>
          <p14:tracePt t="37017" x="6394450" y="1697038"/>
          <p14:tracePt t="37033" x="6394450" y="1706563"/>
          <p14:tracePt t="37041" x="6386513" y="1706563"/>
          <p14:tracePt t="37057" x="6378575" y="1714500"/>
          <p14:tracePt t="37067" x="6369050" y="1714500"/>
          <p14:tracePt t="37083" x="6343650" y="1722438"/>
          <p14:tracePt t="37101" x="6308725" y="1739900"/>
          <p14:tracePt t="37117" x="6275388" y="1749425"/>
          <p14:tracePt t="37133" x="6257925" y="1757363"/>
          <p14:tracePt t="37150" x="6223000" y="1757363"/>
          <p14:tracePt t="37168" x="6189663" y="1765300"/>
          <p14:tracePt t="37183" x="6164263" y="1765300"/>
          <p14:tracePt t="37200" x="6129338" y="1765300"/>
          <p14:tracePt t="37217" x="6103938" y="1765300"/>
          <p14:tracePt t="37234" x="6086475" y="1765300"/>
          <p14:tracePt t="37250" x="6061075" y="1765300"/>
          <p14:tracePt t="37267" x="6026150" y="1765300"/>
          <p14:tracePt t="37284" x="5983288" y="1757363"/>
          <p14:tracePt t="37301" x="5949950" y="1739900"/>
          <p14:tracePt t="37317" x="5915025" y="1722438"/>
          <p14:tracePt t="37334" x="5889625" y="1706563"/>
          <p14:tracePt t="37350" x="5880100" y="1689100"/>
          <p14:tracePt t="37368" x="5872163" y="1671638"/>
          <p14:tracePt t="37384" x="5864225" y="1654175"/>
          <p14:tracePt t="37401" x="5864225" y="1646238"/>
          <p14:tracePt t="37417" x="5864225" y="1636713"/>
          <p14:tracePt t="37435" x="5864225" y="1620838"/>
          <p14:tracePt t="37451" x="5864225" y="1603375"/>
          <p14:tracePt t="37467" x="5864225" y="1593850"/>
          <p14:tracePt t="37484" x="5864225" y="1577975"/>
          <p14:tracePt t="37501" x="5864225" y="1560513"/>
          <p14:tracePt t="37518" x="5864225" y="1543050"/>
          <p14:tracePt t="37534" x="5864225" y="1535113"/>
          <p14:tracePt t="37551" x="5864225" y="1517650"/>
          <p14:tracePt t="37569" x="5872163" y="1500188"/>
          <p14:tracePt t="37585" x="5897563" y="1474788"/>
          <p14:tracePt t="37601" x="5922963" y="1457325"/>
          <p14:tracePt t="37618" x="5949950" y="1449388"/>
          <p14:tracePt t="37635" x="5992813" y="1439863"/>
          <p14:tracePt t="37651" x="6026150" y="1439863"/>
          <p14:tracePt t="37668" x="6051550" y="1439863"/>
          <p14:tracePt t="37685" x="6078538" y="1439863"/>
          <p14:tracePt t="37702" x="6103938" y="1449388"/>
          <p14:tracePt t="37718" x="6121400" y="1457325"/>
          <p14:tracePt t="37735" x="6137275" y="1474788"/>
          <p14:tracePt t="37751" x="6146800" y="1482725"/>
          <p14:tracePt t="37769" x="6172200" y="1500188"/>
          <p14:tracePt t="37785" x="6180138" y="1508125"/>
          <p14:tracePt t="37802" x="6189663" y="1525588"/>
          <p14:tracePt t="37818" x="6197600" y="1535113"/>
          <p14:tracePt t="37836" x="6207125" y="1550988"/>
          <p14:tracePt t="37851" x="6207125" y="1560513"/>
          <p14:tracePt t="37868" x="6207125" y="1577975"/>
          <p14:tracePt t="37885" x="6207125" y="1585913"/>
          <p14:tracePt t="37903" x="6207125" y="1603375"/>
          <p14:tracePt t="37919" x="6189663" y="1628775"/>
          <p14:tracePt t="37935" x="6164263" y="1654175"/>
          <p14:tracePt t="37952" x="6121400" y="1679575"/>
          <p14:tracePt t="37970" x="6051550" y="1714500"/>
          <p14:tracePt t="37985" x="5992813" y="1739900"/>
          <p14:tracePt t="38002" x="5940425" y="1749425"/>
          <p14:tracePt t="38019" x="5897563" y="1749425"/>
          <p14:tracePt t="38036" x="5864225" y="1749425"/>
          <p14:tracePt t="38052" x="5829300" y="1749425"/>
          <p14:tracePt t="38069" x="5803900" y="1731963"/>
          <p14:tracePt t="38086" x="5768975" y="1706563"/>
          <p14:tracePt t="38105" x="5735638" y="1663700"/>
          <p14:tracePt t="38122" x="5726113" y="1636713"/>
          <p14:tracePt t="38136" x="5718175" y="1620838"/>
          <p14:tracePt t="38153" x="5708650" y="1593850"/>
          <p14:tracePt t="38170" x="5708650" y="1568450"/>
          <p14:tracePt t="38186" x="5708650" y="1550988"/>
          <p14:tracePt t="38202" x="5708650" y="1525588"/>
          <p14:tracePt t="38219" x="5735638" y="1500188"/>
          <p14:tracePt t="38237" x="5768975" y="1465263"/>
          <p14:tracePt t="38252" x="5821363" y="1439863"/>
          <p14:tracePt t="38269" x="5880100" y="1406525"/>
          <p14:tracePt t="38286" x="5940425" y="1371600"/>
          <p14:tracePt t="38303" x="5983288" y="1354138"/>
          <p14:tracePt t="38319" x="6026150" y="1354138"/>
          <p14:tracePt t="38336" x="6051550" y="1354138"/>
          <p14:tracePt t="38353" x="6086475" y="1363663"/>
          <p14:tracePt t="38370" x="6121400" y="1389063"/>
          <p14:tracePt t="38387" x="6154738" y="1431925"/>
          <p14:tracePt t="38403" x="6180138" y="1457325"/>
          <p14:tracePt t="38420" x="6197600" y="1492250"/>
          <p14:tracePt t="38437" x="6215063" y="1525588"/>
          <p14:tracePt t="38453" x="6223000" y="1560513"/>
          <p14:tracePt t="38469" x="6223000" y="1585913"/>
          <p14:tracePt t="38486" x="6223000" y="1603375"/>
          <p14:tracePt t="38504" x="6223000" y="1611313"/>
          <p14:tracePt t="38520" x="6223000" y="1628775"/>
          <p14:tracePt t="38537" x="6223000" y="1646238"/>
          <p14:tracePt t="38585" x="6215063" y="1646238"/>
          <p14:tracePt t="38601" x="6207125" y="1646238"/>
          <p14:tracePt t="38609" x="6207125" y="1654175"/>
          <p14:tracePt t="38625" x="6197600" y="1654175"/>
          <p14:tracePt t="38641" x="6180138" y="1671638"/>
          <p14:tracePt t="38654" x="6164263" y="1671638"/>
          <p14:tracePt t="38670" x="6129338" y="1697038"/>
          <p14:tracePt t="38687" x="6086475" y="1731963"/>
          <p14:tracePt t="38703" x="6026150" y="1792288"/>
          <p14:tracePt t="38721" x="5829300" y="2022475"/>
          <p14:tracePt t="38737" x="5554663" y="2365375"/>
          <p14:tracePt t="38754" x="5254625" y="2725738"/>
          <p14:tracePt t="38770" x="4929188" y="3136900"/>
          <p14:tracePt t="38788" x="4629150" y="3522663"/>
          <p14:tracePt t="38804" x="4389438" y="3832225"/>
          <p14:tracePt t="38820" x="4200525" y="4079875"/>
          <p14:tracePt t="38837" x="4071938" y="4243388"/>
          <p14:tracePt t="38855" x="3960813" y="4371975"/>
          <p14:tracePt t="38871" x="3892550" y="4483100"/>
          <p14:tracePt t="38887" x="3840163" y="4560888"/>
          <p14:tracePt t="38904" x="3806825" y="4621213"/>
          <p14:tracePt t="38922" x="3763963" y="4714875"/>
          <p14:tracePt t="38937" x="3736975" y="4765675"/>
          <p14:tracePt t="38954" x="3721100" y="4792663"/>
          <p14:tracePt t="38970" x="3711575" y="4800600"/>
          <p14:tracePt t="38988" x="3703638" y="4800600"/>
          <p14:tracePt t="39021" x="3703638" y="4775200"/>
          <p14:tracePt t="39037" x="3721100" y="4722813"/>
          <p14:tracePt t="39055" x="3754438" y="4664075"/>
          <p14:tracePt t="39071" x="3797300" y="4603750"/>
          <p14:tracePt t="39087" x="3814763" y="4578350"/>
          <p14:tracePt t="39104" x="3822700" y="4560888"/>
          <p14:tracePt t="39122" x="3832225" y="4551363"/>
          <p14:tracePt t="39169" x="3832225" y="4568825"/>
          <p14:tracePt t="39177" x="3832225" y="4594225"/>
          <p14:tracePt t="39189" x="3832225" y="4637088"/>
          <p14:tracePt t="39205" x="3832225" y="4757738"/>
          <p14:tracePt t="39221" x="3832225" y="4894263"/>
          <p14:tracePt t="39238" x="3832225" y="5032375"/>
          <p14:tracePt t="39255" x="3832225" y="5143500"/>
          <p14:tracePt t="39271" x="3832225" y="5229225"/>
          <p14:tracePt t="39288" x="3849688" y="5307013"/>
          <p14:tracePt t="39305" x="3892550" y="5357813"/>
          <p14:tracePt t="39322" x="3917950" y="5383213"/>
          <p14:tracePt t="39339" x="3978275" y="5400675"/>
          <p14:tracePt t="39355" x="4046538" y="5408613"/>
          <p14:tracePt t="39372" x="4140200" y="5408613"/>
          <p14:tracePt t="39389" x="4286250" y="5408613"/>
          <p14:tracePt t="39405" x="4475163" y="5408613"/>
          <p14:tracePt t="39422" x="4672013" y="5408613"/>
          <p14:tracePt t="39439" x="4860925" y="5408613"/>
          <p14:tracePt t="39456" x="4997450" y="5418138"/>
          <p14:tracePt t="39472" x="5083175" y="5443538"/>
          <p14:tracePt t="39489" x="5126038" y="5468938"/>
          <p14:tracePt t="39506" x="5168900" y="5486400"/>
          <p14:tracePt t="39555" x="5160963" y="5486400"/>
          <p14:tracePt t="39561" x="5151438" y="5468938"/>
          <p14:tracePt t="39572" x="5135563" y="5451475"/>
          <p14:tracePt t="39589" x="5083175" y="5392738"/>
          <p14:tracePt t="39606" x="5014913" y="5289550"/>
          <p14:tracePt t="39622" x="4929188" y="5160963"/>
          <p14:tracePt t="39639" x="4843463" y="5022850"/>
          <p14:tracePt t="39656" x="4757738" y="4911725"/>
          <p14:tracePt t="39672" x="4697413" y="4800600"/>
          <p14:tracePt t="39689" x="4621213" y="4664075"/>
          <p14:tracePt t="39706" x="4586288" y="4603750"/>
          <p14:tracePt t="39724" x="4560888" y="4535488"/>
          <p14:tracePt t="39739" x="4508500" y="4440238"/>
          <p14:tracePt t="39756" x="4465638" y="4364038"/>
          <p14:tracePt t="39772" x="4440238" y="4294188"/>
          <p14:tracePt t="39790" x="4406900" y="4225925"/>
          <p14:tracePt t="39806" x="4379913" y="4183063"/>
          <p14:tracePt t="39822" x="4354513" y="4157663"/>
          <p14:tracePt t="39839" x="4346575" y="4140200"/>
          <p14:tracePt t="39857" x="4346575" y="4132263"/>
          <p14:tracePt t="39954" x="4346575" y="4140200"/>
          <p14:tracePt t="39961" x="4346575" y="4165600"/>
          <p14:tracePt t="39973" x="4346575" y="4183063"/>
          <p14:tracePt t="39990" x="4364038" y="4217988"/>
          <p14:tracePt t="40006" x="4389438" y="4251325"/>
          <p14:tracePt t="40024" x="4432300" y="4286250"/>
          <p14:tracePt t="40040" x="4457700" y="4311650"/>
          <p14:tracePt t="40042" x="4475163" y="4311650"/>
          <p14:tracePt t="40057" x="4492625" y="4329113"/>
          <p14:tracePt t="40073" x="4518025" y="4346575"/>
          <p14:tracePt t="40090" x="4551363" y="4371975"/>
          <p14:tracePt t="40107" x="4594225" y="4406900"/>
          <p14:tracePt t="40123" x="4654550" y="4449763"/>
          <p14:tracePt t="40140" x="4714875" y="4500563"/>
          <p14:tracePt t="40158" x="4775200" y="4543425"/>
          <p14:tracePt t="40173" x="4818063" y="4578350"/>
          <p14:tracePt t="40190" x="4860925" y="4603750"/>
          <p14:tracePt t="40207" x="4886325" y="4629150"/>
          <p14:tracePt t="40224" x="4921250" y="4654550"/>
          <p14:tracePt t="40240" x="4954588" y="4672013"/>
          <p14:tracePt t="40257" x="4989513" y="4714875"/>
          <p14:tracePt t="40274" x="5014913" y="4749800"/>
          <p14:tracePt t="40291" x="5032375" y="4775200"/>
          <p14:tracePt t="40307" x="5040313" y="4792663"/>
          <p14:tracePt t="40324" x="5057775" y="4826000"/>
          <p14:tracePt t="40340" x="5065713" y="4843463"/>
          <p14:tracePt t="40358" x="5065713" y="4860925"/>
          <p14:tracePt t="40374" x="5065713" y="4886325"/>
          <p14:tracePt t="40391" x="5065713" y="4894263"/>
          <p14:tracePt t="40407" x="5065713" y="4903788"/>
          <p14:tracePt t="40425" x="5065713" y="4911725"/>
          <p14:tracePt t="40441" x="5065713" y="4929188"/>
          <p14:tracePt t="40458" x="5065713" y="4937125"/>
          <p14:tracePt t="40491" x="5057775" y="4937125"/>
          <p14:tracePt t="40508" x="5057775" y="4946650"/>
          <p14:tracePt t="40537" x="5049838" y="4946650"/>
          <p14:tracePt t="40594" x="5040313" y="4946650"/>
          <p14:tracePt t="40634" x="5040313" y="4954588"/>
          <p14:tracePt t="40642" x="5032375" y="4954588"/>
          <p14:tracePt t="40658" x="5022850" y="4954588"/>
          <p14:tracePt t="40666" x="5014913" y="4964113"/>
          <p14:tracePt t="40675" x="5006975" y="4964113"/>
          <p14:tracePt t="40691" x="4989513" y="4979988"/>
          <p14:tracePt t="40708" x="4979988" y="4979988"/>
          <p14:tracePt t="40725" x="4964113" y="4989513"/>
          <p14:tracePt t="40758" x="4954588" y="4989513"/>
          <p14:tracePt t="40775" x="4946650" y="4989513"/>
          <p14:tracePt t="40794" x="4937125" y="4989513"/>
          <p14:tracePt t="40810" x="4929188" y="4989513"/>
          <p14:tracePt t="40825" x="4921250" y="4989513"/>
          <p14:tracePt t="40842" x="4911725" y="4989513"/>
          <p14:tracePt t="40858" x="4903788" y="4989513"/>
          <p14:tracePt t="40876" x="4886325" y="4989513"/>
          <p14:tracePt t="40892" x="4878388" y="4989513"/>
          <p14:tracePt t="40909" x="4860925" y="4989513"/>
          <p14:tracePt t="40925" x="4843463" y="4989513"/>
          <p14:tracePt t="40942" x="4826000" y="4989513"/>
          <p14:tracePt t="40958" x="4808538" y="4989513"/>
          <p14:tracePt t="40975" x="4800600" y="4989513"/>
          <p14:tracePt t="40992" x="4783138" y="4989513"/>
          <p14:tracePt t="41009" x="4783138" y="4997450"/>
          <p14:tracePt t="41394" x="4792663" y="4997450"/>
          <p14:tracePt t="41410" x="4800600" y="4997450"/>
          <p14:tracePt t="41418" x="4818063" y="4997450"/>
          <p14:tracePt t="41426" x="4835525" y="4997450"/>
          <p14:tracePt t="41443" x="4851400" y="4997450"/>
          <p14:tracePt t="41850" x="4851400" y="4989513"/>
          <p14:tracePt t="41858" x="4860925" y="4989513"/>
          <p14:tracePt t="41882" x="4860925" y="4979988"/>
          <p14:tracePt t="41938" x="4860925" y="4972050"/>
          <p14:tracePt t="41946" x="4860925" y="4964113"/>
          <p14:tracePt t="41970" x="4860925" y="4954588"/>
          <p14:tracePt t="41978" x="4868863" y="4954588"/>
          <p14:tracePt t="41994" x="4878388" y="4954588"/>
          <p14:tracePt t="42026" x="4878388" y="4946650"/>
          <p14:tracePt t="42058" x="4878388" y="4937125"/>
          <p14:tracePt t="42066" x="4886325" y="4937125"/>
          <p14:tracePt t="42226" x="4886325" y="4929188"/>
          <p14:tracePt t="42258" x="4894263" y="4929188"/>
          <p14:tracePt t="42330" x="4894263" y="4921250"/>
          <p14:tracePt t="42354" x="4903788" y="4921250"/>
          <p14:tracePt t="42410" x="4903788" y="4911725"/>
          <p14:tracePt t="42450" x="4911725" y="4911725"/>
          <p14:tracePt t="42530" x="4911725" y="4903788"/>
          <p14:tracePt t="42578" x="4911725" y="4894263"/>
          <p14:tracePt t="42706" x="4921250" y="4894263"/>
          <p14:tracePt t="42819" x="4921250" y="4886325"/>
          <p14:tracePt t="42851" x="4929188" y="4886325"/>
          <p14:tracePt t="43042" x="4937125" y="4886325"/>
          <p14:tracePt t="43050" x="4946650" y="4886325"/>
          <p14:tracePt t="43067" x="4946650" y="4878388"/>
          <p14:tracePt t="43080" x="4954588" y="4878388"/>
          <p14:tracePt t="43097" x="4979988" y="4851400"/>
          <p14:tracePt t="43114" x="5049838" y="4808538"/>
          <p14:tracePt t="43130" x="5092700" y="4775200"/>
          <p14:tracePt t="43147" x="5135563" y="4722813"/>
          <p14:tracePt t="43164" x="5168900" y="4689475"/>
          <p14:tracePt t="43181" x="5203825" y="4637088"/>
          <p14:tracePt t="43197" x="5237163" y="4568825"/>
          <p14:tracePt t="43213" x="5280025" y="4500563"/>
          <p14:tracePt t="43231" x="5340350" y="4406900"/>
          <p14:tracePt t="43248" x="5443538" y="4260850"/>
          <p14:tracePt t="43264" x="5554663" y="4079875"/>
          <p14:tracePt t="43280" x="5665788" y="3935413"/>
          <p14:tracePt t="43297" x="5778500" y="3806825"/>
          <p14:tracePt t="43315" x="6000750" y="3592513"/>
          <p14:tracePt t="43331" x="6197600" y="3436938"/>
          <p14:tracePt t="43347" x="6386513" y="3317875"/>
          <p14:tracePt t="43364" x="6550025" y="3222625"/>
          <p14:tracePt t="43381" x="6669088" y="3163888"/>
          <p14:tracePt t="43397" x="6764338" y="3111500"/>
          <p14:tracePt t="43414" x="6850063" y="3060700"/>
          <p14:tracePt t="43431" x="6935788" y="3025775"/>
          <p14:tracePt t="43448" x="6978650" y="3000375"/>
          <p14:tracePt t="43464" x="7037388" y="2957513"/>
          <p14:tracePt t="43481" x="7097713" y="2906713"/>
          <p14:tracePt t="43498" x="7165975" y="2836863"/>
          <p14:tracePt t="43515" x="7200900" y="2794000"/>
          <p14:tracePt t="43531" x="7218363" y="2751138"/>
          <p14:tracePt t="43548" x="7261225" y="2674938"/>
          <p14:tracePt t="43564" x="7294563" y="2597150"/>
          <p14:tracePt t="43582" x="7329488" y="2528888"/>
          <p14:tracePt t="43598" x="7346950" y="2486025"/>
          <p14:tracePt t="43614" x="7364413" y="2425700"/>
          <p14:tracePt t="43632" x="7389813" y="2382838"/>
          <p14:tracePt t="43649" x="7397750" y="2332038"/>
          <p14:tracePt t="43665" x="7423150" y="2279650"/>
          <p14:tracePt t="43681" x="7450138" y="2228850"/>
          <p14:tracePt t="43698" x="7466013" y="2178050"/>
          <p14:tracePt t="43716" x="7466013" y="2151063"/>
          <p14:tracePt t="43732" x="7475538" y="2143125"/>
          <p14:tracePt t="43748" x="7483475" y="2125663"/>
          <p14:tracePt t="43765" x="7493000" y="2117725"/>
          <p14:tracePt t="43782" x="7500938" y="2108200"/>
          <p14:tracePt t="43798" x="7500938" y="2092325"/>
          <p14:tracePt t="43832" x="7500938" y="2082800"/>
          <p14:tracePt t="43851" x="7500938" y="2074863"/>
          <p14:tracePt t="43866" x="7500938" y="2065338"/>
          <p14:tracePt t="43882" x="7500938" y="2057400"/>
          <p14:tracePt t="43962" x="7493000" y="2057400"/>
          <p14:tracePt t="43979" x="7483475" y="2057400"/>
          <p14:tracePt t="43987" x="7475538" y="2057400"/>
          <p14:tracePt t="43999" x="7466013" y="2057400"/>
          <p14:tracePt t="44015" x="7450138" y="2057400"/>
          <p14:tracePt t="44033" x="7432675" y="2057400"/>
          <p14:tracePt t="44049" x="7415213" y="2057400"/>
          <p14:tracePt t="44050" x="7407275" y="2057400"/>
          <p14:tracePt t="44065" x="7407275" y="2049463"/>
          <p14:tracePt t="44083" x="7364413" y="2049463"/>
          <p14:tracePt t="44100" x="7329488" y="2039938"/>
          <p14:tracePt t="44116" x="7286625" y="2032000"/>
          <p14:tracePt t="44132" x="7251700" y="2022475"/>
          <p14:tracePt t="44149" x="7218363" y="2022475"/>
          <p14:tracePt t="44167" x="7183438" y="2022475"/>
          <p14:tracePt t="44182" x="7140575" y="2022475"/>
          <p14:tracePt t="44199" x="7097713" y="2032000"/>
          <p14:tracePt t="44216" x="7046913" y="2039938"/>
          <p14:tracePt t="44233" x="6994525" y="2039938"/>
          <p14:tracePt t="44249" x="6935788" y="2039938"/>
          <p14:tracePt t="44266" x="6865938" y="2039938"/>
          <p14:tracePt t="44283" x="6832600" y="2039938"/>
          <p14:tracePt t="44300" x="6807200" y="2039938"/>
          <p14:tracePt t="44316" x="6772275" y="2039938"/>
          <p14:tracePt t="44333" x="6737350" y="2039938"/>
          <p14:tracePt t="44350" x="6704013" y="2039938"/>
          <p14:tracePt t="44367" x="6661150" y="2039938"/>
          <p14:tracePt t="44383" x="6635750" y="2039938"/>
          <p14:tracePt t="44399" x="6608763" y="2039938"/>
          <p14:tracePt t="44416" x="6600825" y="2039938"/>
          <p14:tracePt t="44434" x="6565900" y="2039938"/>
          <p14:tracePt t="44450" x="6523038" y="2039938"/>
          <p14:tracePt t="44467" x="6489700" y="2039938"/>
          <p14:tracePt t="44484" x="6464300" y="2039938"/>
          <p14:tracePt t="44501" x="6437313" y="2039938"/>
          <p14:tracePt t="44517" x="6394450" y="2039938"/>
          <p14:tracePt t="44533" x="6369050" y="2039938"/>
          <p14:tracePt t="44550" x="6335713" y="2039938"/>
          <p14:tracePt t="44567" x="6326188" y="2039938"/>
          <p14:tracePt t="44583" x="6308725" y="2039938"/>
          <p14:tracePt t="44600" x="6300788" y="2049463"/>
          <p14:tracePt t="44617" x="6292850" y="2049463"/>
          <p14:tracePt t="44634" x="6275388" y="2057400"/>
          <p14:tracePt t="44739" x="6265863" y="2057400"/>
          <p14:tracePt t="44763" x="6257925" y="2057400"/>
          <p14:tracePt t="44795" x="6249988" y="2057400"/>
          <p14:tracePt t="44819" x="6240463" y="2057400"/>
          <p14:tracePt t="44851" x="6232525" y="2057400"/>
          <p14:tracePt t="44875" x="6232525" y="2065338"/>
          <p14:tracePt t="44882" x="6223000" y="2065338"/>
          <p14:tracePt t="45475" x="6223000" y="2057400"/>
          <p14:tracePt t="45531" x="6223000" y="2049463"/>
          <p14:tracePt t="45555" x="6232525" y="2049463"/>
          <p14:tracePt t="45755" x="6232525" y="2039938"/>
          <p14:tracePt t="46851" x="6223000" y="2039938"/>
          <p14:tracePt t="46859" x="6223000" y="2049463"/>
          <p14:tracePt t="46875" x="6215063" y="2049463"/>
          <p14:tracePt t="46915" x="6207125" y="2049463"/>
          <p14:tracePt t="46923" x="6197600" y="2049463"/>
          <p14:tracePt t="46939" x="6189663" y="2049463"/>
          <p14:tracePt t="46955" x="6172200" y="2049463"/>
          <p14:tracePt t="46963" x="6164263" y="2049463"/>
          <p14:tracePt t="46972" x="6154738" y="2049463"/>
          <p14:tracePt t="46989" x="6111875" y="2049463"/>
          <p14:tracePt t="47006" x="6078538" y="2039938"/>
          <p14:tracePt t="47022" x="6043613" y="2032000"/>
          <p14:tracePt t="47039" x="6000750" y="2022475"/>
          <p14:tracePt t="47056" x="5965825" y="2022475"/>
          <p14:tracePt t="47073" x="5940425" y="2014538"/>
          <p14:tracePt t="47089" x="5922963" y="2006600"/>
          <p14:tracePt t="47106" x="5915025" y="2006600"/>
          <p14:tracePt t="47122" x="5907088" y="2006600"/>
          <p14:tracePt t="47140" x="5889625" y="2006600"/>
          <p14:tracePt t="47156" x="5880100" y="2006600"/>
          <p14:tracePt t="47173" x="5872163" y="2006600"/>
          <p14:tracePt t="47189" x="5854700" y="2006600"/>
          <p14:tracePt t="47207" x="5846763" y="2006600"/>
          <p14:tracePt t="47459" x="5846763" y="2014538"/>
          <p14:tracePt t="47476" x="5846763" y="2022475"/>
          <p14:tracePt t="47499" x="5846763" y="2032000"/>
          <p14:tracePt t="47507" x="5837238" y="2032000"/>
          <p14:tracePt t="47523" x="5837238" y="2039938"/>
          <p14:tracePt t="47531" x="5821363" y="2049463"/>
          <p14:tracePt t="47541" x="5811838" y="2049463"/>
          <p14:tracePt t="47557" x="5778500" y="2065338"/>
          <p14:tracePt t="47573" x="5718175" y="2074863"/>
          <p14:tracePt t="47590" x="5657850" y="2092325"/>
          <p14:tracePt t="47607" x="5607050" y="2092325"/>
          <p14:tracePt t="47623" x="5580063" y="2092325"/>
          <p14:tracePt t="47640" x="5564188" y="2092325"/>
          <p14:tracePt t="47699" x="5554663" y="2092325"/>
          <p14:tracePt t="47716" x="5546725" y="2092325"/>
          <p14:tracePt t="47740" x="5537200" y="2092325"/>
          <p14:tracePt t="47755" x="5537200" y="2082800"/>
          <p14:tracePt t="47764" x="5529263" y="2082800"/>
          <p14:tracePt t="47795" x="5521325" y="2082800"/>
          <p14:tracePt t="47811" x="5511800" y="2082800"/>
          <p14:tracePt t="47819" x="5511800" y="2074863"/>
          <p14:tracePt t="47827" x="5511800" y="2065338"/>
          <p14:tracePt t="47844" x="5503863" y="2065338"/>
          <p14:tracePt t="47859" x="5494338" y="2065338"/>
          <p14:tracePt t="47874" x="5494338" y="2057400"/>
          <p14:tracePt t="47891" x="5486400" y="2057400"/>
          <p14:tracePt t="47907" x="5478463" y="2057400"/>
          <p14:tracePt t="47924" x="5468938" y="2057400"/>
          <p14:tracePt t="47941" x="5461000" y="2057400"/>
          <p14:tracePt t="47958" x="5435600" y="2049463"/>
          <p14:tracePt t="47974" x="5408613" y="2049463"/>
          <p14:tracePt t="47991" x="5375275" y="2049463"/>
          <p14:tracePt t="48008" x="5349875" y="2049463"/>
          <p14:tracePt t="48025" x="5314950" y="2049463"/>
          <p14:tracePt t="48041" x="5280025" y="2049463"/>
          <p14:tracePt t="48058" x="5246688" y="2049463"/>
          <p14:tracePt t="48075" x="5203825" y="2057400"/>
          <p14:tracePt t="48092" x="5135563" y="2065338"/>
          <p14:tracePt t="48108" x="5092700" y="2074863"/>
          <p14:tracePt t="48125" x="5065713" y="2074863"/>
          <p14:tracePt t="48142" x="5040313" y="2074863"/>
          <p14:tracePt t="48159" x="5014913" y="2074863"/>
          <p14:tracePt t="48175" x="5006975" y="2074863"/>
          <p14:tracePt t="48192" x="4972050" y="2074863"/>
          <p14:tracePt t="48208" x="4946650" y="2074863"/>
          <p14:tracePt t="48225" x="4911725" y="2082800"/>
          <p14:tracePt t="48241" x="4878388" y="2082800"/>
          <p14:tracePt t="48258" x="4851400" y="2100263"/>
          <p14:tracePt t="48275" x="4818063" y="2100263"/>
          <p14:tracePt t="48292" x="4800600" y="2100263"/>
          <p14:tracePt t="48308" x="4792663" y="2108200"/>
          <p14:tracePt t="48325" x="4783138" y="2108200"/>
          <p14:tracePt t="48342" x="4775200" y="2108200"/>
          <p14:tracePt t="48359" x="4757738" y="2117725"/>
          <p14:tracePt t="48375" x="4740275" y="2117725"/>
          <p14:tracePt t="48392" x="4732338" y="2125663"/>
          <p14:tracePt t="48409" x="4722813" y="2125663"/>
          <p14:tracePt t="48426" x="4714875" y="2125663"/>
          <p14:tracePt t="48484" x="4706938" y="2125663"/>
          <p14:tracePt t="48580" x="4697413" y="2125663"/>
          <p14:tracePt t="48644" x="4689475" y="2125663"/>
          <p14:tracePt t="48652" x="4689475" y="2117725"/>
          <p14:tracePt t="48676" x="4679950" y="2117725"/>
          <p14:tracePt t="48724" x="4672013" y="2117725"/>
          <p14:tracePt t="48732" x="4672013" y="2108200"/>
          <p14:tracePt t="48748" x="4672013" y="2100263"/>
          <p14:tracePt t="48764" x="4664075" y="2100263"/>
          <p14:tracePt t="48788" x="4654550" y="2100263"/>
          <p14:tracePt t="48804" x="4654550" y="2092325"/>
          <p14:tracePt t="48812" x="4646613" y="2092325"/>
          <p14:tracePt t="48826" x="4637088" y="2092325"/>
          <p14:tracePt t="48844" x="4629150" y="2092325"/>
          <p14:tracePt t="48860" x="4629150" y="2074863"/>
          <p14:tracePt t="48876" x="4621213" y="2074863"/>
          <p14:tracePt t="48893" x="4611688" y="2065338"/>
          <p14:tracePt t="48910" x="4603750" y="2065338"/>
          <p14:tracePt t="48927" x="4594225" y="2057400"/>
          <p14:tracePt t="48943" x="4586288" y="2039938"/>
          <p14:tracePt t="48960" x="4568825" y="2039938"/>
          <p14:tracePt t="48977" x="4568825" y="2032000"/>
          <p14:tracePt t="48994" x="4560888" y="2032000"/>
          <p14:tracePt t="49036" x="4551363" y="2032000"/>
          <p14:tracePt t="49068" x="4551363" y="2022475"/>
          <p14:tracePt t="49084" x="4543425" y="2022475"/>
          <p14:tracePt t="49116" x="4535488" y="2022475"/>
          <p14:tracePt t="49132" x="4525963" y="2022475"/>
          <p14:tracePt t="49164" x="4518025" y="2022475"/>
          <p14:tracePt t="49180" x="4508500" y="2022475"/>
          <p14:tracePt t="49196" x="4492625" y="2022475"/>
          <p14:tracePt t="49204" x="4475163" y="2022475"/>
          <p14:tracePt t="49212" x="4457700" y="2022475"/>
          <p14:tracePt t="49229" x="4414838" y="2032000"/>
          <p14:tracePt t="49245" x="4371975" y="2032000"/>
          <p14:tracePt t="49260" x="4329113" y="2032000"/>
          <p14:tracePt t="49278" x="4303713" y="2032000"/>
          <p14:tracePt t="49294" x="4278313" y="2032000"/>
          <p14:tracePt t="49311" x="4251325" y="2032000"/>
          <p14:tracePt t="49327" x="4225925" y="2032000"/>
          <p14:tracePt t="49344" x="4175125" y="2032000"/>
          <p14:tracePt t="49361" x="4114800" y="2039938"/>
          <p14:tracePt t="49378" x="4054475" y="2049463"/>
          <p14:tracePt t="49394" x="4011613" y="2057400"/>
          <p14:tracePt t="49411" x="3978275" y="2057400"/>
          <p14:tracePt t="49428" x="3935413" y="2057400"/>
          <p14:tracePt t="49445" x="3908425" y="2057400"/>
          <p14:tracePt t="49461" x="3865563" y="2057400"/>
          <p14:tracePt t="49477" x="3822700" y="2057400"/>
          <p14:tracePt t="49494" x="3789363" y="2057400"/>
          <p14:tracePt t="49512" x="3763963" y="2057400"/>
          <p14:tracePt t="49528" x="3754438" y="2057400"/>
          <p14:tracePt t="49545" x="3746500" y="2057400"/>
          <p14:tracePt t="49561" x="3736975" y="2057400"/>
          <p14:tracePt t="49579" x="3729038" y="2065338"/>
          <p14:tracePt t="49594" x="3711575" y="2065338"/>
          <p14:tracePt t="49611" x="3686175" y="2065338"/>
          <p14:tracePt t="49628" x="3651250" y="2065338"/>
          <p14:tracePt t="49645" x="3635375" y="2065338"/>
          <p14:tracePt t="49661" x="3608388" y="2065338"/>
          <p14:tracePt t="49678" x="3592513" y="2065338"/>
          <p14:tracePt t="49695" x="3582988" y="2065338"/>
          <p14:tracePt t="49713" x="3575050" y="2065338"/>
          <p14:tracePt t="50076" x="3565525" y="2065338"/>
          <p14:tracePt t="50084" x="3557588" y="2065338"/>
          <p14:tracePt t="50100" x="3549650" y="2065338"/>
          <p14:tracePt t="50116" x="3540125" y="2065338"/>
          <p14:tracePt t="50132" x="3532188" y="2065338"/>
          <p14:tracePt t="50146" x="3522663" y="2065338"/>
          <p14:tracePt t="50163" x="3514725" y="2065338"/>
          <p14:tracePt t="50179" x="3471863" y="2065338"/>
          <p14:tracePt t="50196" x="3429000" y="2065338"/>
          <p14:tracePt t="50214" x="3394075" y="2065338"/>
          <p14:tracePt t="50229" x="3343275" y="2065338"/>
          <p14:tracePt t="50246" x="3292475" y="2065338"/>
          <p14:tracePt t="50263" x="3249613" y="2065338"/>
          <p14:tracePt t="50280" x="3214688" y="2065338"/>
          <p14:tracePt t="50296" x="3189288" y="2065338"/>
          <p14:tracePt t="50313" x="3171825" y="2065338"/>
          <p14:tracePt t="50329" x="3136900" y="2065338"/>
          <p14:tracePt t="50347" x="3103563" y="2074863"/>
          <p14:tracePt t="50363" x="3051175" y="2082800"/>
          <p14:tracePt t="50380" x="2965450" y="2082800"/>
          <p14:tracePt t="50397" x="2897188" y="2082800"/>
          <p14:tracePt t="50414" x="2836863" y="2082800"/>
          <p14:tracePt t="50430" x="2786063" y="2082800"/>
          <p14:tracePt t="50447" x="2743200" y="2082800"/>
          <p14:tracePt t="50463" x="2708275" y="2082800"/>
          <p14:tracePt t="50480" x="2692400" y="2082800"/>
          <p14:tracePt t="50497" x="2665413" y="2082800"/>
          <p14:tracePt t="50513" x="2649538" y="2082800"/>
          <p14:tracePt t="50530" x="2622550" y="2082800"/>
          <p14:tracePt t="50547" x="2606675" y="2082800"/>
          <p14:tracePt t="50563" x="2597150" y="2082800"/>
          <p14:tracePt t="50580" x="2579688" y="2082800"/>
          <p14:tracePt t="50597" x="2571750" y="2082800"/>
          <p14:tracePt t="50614" x="2554288" y="2082800"/>
          <p14:tracePt t="50631" x="2528888" y="2082800"/>
          <p14:tracePt t="50647" x="2511425" y="2082800"/>
          <p14:tracePt t="50664" x="2503488" y="2082800"/>
          <p14:tracePt t="50681" x="2486025" y="2082800"/>
          <p14:tracePt t="50697" x="2478088" y="2074863"/>
          <p14:tracePt t="50714" x="2468563" y="2065338"/>
          <p14:tracePt t="50730" x="2451100" y="2065338"/>
          <p14:tracePt t="50748" x="2417763" y="2065338"/>
          <p14:tracePt t="50764" x="2400300" y="2065338"/>
          <p14:tracePt t="50781" x="2382838" y="2065338"/>
          <p14:tracePt t="50798" x="2374900" y="2065338"/>
          <p14:tracePt t="50815" x="2365375" y="2065338"/>
          <p14:tracePt t="50831" x="2357438" y="2065338"/>
          <p14:tracePt t="50847" x="2349500" y="2065338"/>
          <p14:tracePt t="50864" x="2339975" y="2065338"/>
          <p14:tracePt t="50881" x="2332038" y="2065338"/>
          <p14:tracePt t="50898" x="2306638" y="2065338"/>
          <p14:tracePt t="50914" x="2289175" y="2057400"/>
          <p14:tracePt t="50931" x="2254250" y="2049463"/>
          <p14:tracePt t="50949" x="2220913" y="2049463"/>
          <p14:tracePt t="50964" x="2203450" y="2039938"/>
          <p14:tracePt t="50981" x="2185988" y="2039938"/>
          <p14:tracePt t="50998" x="2178050" y="2039938"/>
          <p14:tracePt t="51015" x="2168525" y="2039938"/>
          <p14:tracePt t="51048" x="2168525" y="2032000"/>
          <p14:tracePt t="51092" x="2160588" y="2032000"/>
          <p14:tracePt t="51308" x="2168525" y="2032000"/>
          <p14:tracePt t="51324" x="2178050" y="2032000"/>
          <p14:tracePt t="51332" x="2185988" y="2032000"/>
          <p14:tracePt t="51349" x="2193925" y="2032000"/>
          <p14:tracePt t="51396" x="2203450" y="2032000"/>
          <p14:tracePt t="51845" x="2193925" y="2032000"/>
          <p14:tracePt t="51860" x="2185988" y="2032000"/>
          <p14:tracePt t="51876" x="2178050" y="2032000"/>
          <p14:tracePt t="51900" x="2168525" y="2032000"/>
          <p14:tracePt t="51917" x="2160588" y="2032000"/>
          <p14:tracePt t="51932" x="2151063" y="2032000"/>
          <p14:tracePt t="51941" x="2143125" y="2032000"/>
          <p14:tracePt t="51964" x="2135188" y="2032000"/>
          <p14:tracePt t="51980" x="2117725" y="2032000"/>
          <p14:tracePt t="51989" x="2100263" y="2032000"/>
          <p14:tracePt t="52001" x="2082800" y="2022475"/>
          <p14:tracePt t="52017" x="2032000" y="2014538"/>
          <p14:tracePt t="52033" x="1979613" y="2014538"/>
          <p14:tracePt t="52050" x="1936750" y="2006600"/>
          <p14:tracePt t="52068" x="1911350" y="2006600"/>
          <p14:tracePt t="52083" x="1878013" y="2006600"/>
          <p14:tracePt t="52101" x="1835150" y="2006600"/>
          <p14:tracePt t="52117" x="1792288" y="2006600"/>
          <p14:tracePt t="52135" x="1757363" y="2006600"/>
          <p14:tracePt t="52150" x="1714500" y="2006600"/>
          <p14:tracePt t="52167" x="1689100" y="2006600"/>
          <p14:tracePt t="52184" x="1679575" y="2006600"/>
          <p14:tracePt t="52201" x="1663700" y="2006600"/>
          <p14:tracePt t="52217" x="1654175" y="2006600"/>
          <p14:tracePt t="52234" x="1646238" y="2006600"/>
          <p14:tracePt t="52250" x="1636713" y="2006600"/>
          <p14:tracePt t="52268" x="1628775" y="2006600"/>
          <p14:tracePt t="52301" x="1620838" y="2006600"/>
          <p14:tracePt t="52317" x="1611313" y="2006600"/>
          <p14:tracePt t="52335" x="1603375" y="2006600"/>
          <p14:tracePt t="52351" x="1593850" y="2006600"/>
          <p14:tracePt t="52367" x="1585913" y="2006600"/>
          <p14:tracePt t="52384" x="1577975" y="2006600"/>
          <p14:tracePt t="52402" x="1568450" y="2006600"/>
          <p14:tracePt t="52417" x="1543050" y="2006600"/>
          <p14:tracePt t="52434" x="1508125" y="2006600"/>
          <p14:tracePt t="52451" x="1457325" y="2006600"/>
          <p14:tracePt t="52469" x="1389063" y="2006600"/>
          <p14:tracePt t="52484" x="1363663" y="2006600"/>
          <p14:tracePt t="52501" x="1336675" y="2006600"/>
          <p14:tracePt t="52518" x="1328738" y="2006600"/>
          <p14:tracePt t="52536" x="1320800" y="2006600"/>
          <p14:tracePt t="52551" x="1311275" y="1997075"/>
          <p14:tracePt t="52645" x="1320800" y="1997075"/>
          <p14:tracePt t="52661" x="1336675" y="1997075"/>
          <p14:tracePt t="52669" x="1346200" y="1989138"/>
          <p14:tracePt t="52676" x="1363663" y="1979613"/>
          <p14:tracePt t="52685" x="1397000" y="1979613"/>
          <p14:tracePt t="52701" x="1482725" y="1979613"/>
          <p14:tracePt t="52720" x="1593850" y="1979613"/>
          <p14:tracePt t="52735" x="1749425" y="1979613"/>
          <p14:tracePt t="52751" x="1936750" y="1979613"/>
          <p14:tracePt t="52768" x="2151063" y="1979613"/>
          <p14:tracePt t="52786" x="2417763" y="1979613"/>
          <p14:tracePt t="52802" x="2768600" y="1979613"/>
          <p14:tracePt t="52818" x="3214688" y="1979613"/>
          <p14:tracePt t="52835" x="3678238" y="1979613"/>
          <p14:tracePt t="52853" x="4157663" y="1979613"/>
          <p14:tracePt t="52869" x="4364038" y="1979613"/>
          <p14:tracePt t="52885" x="4535488" y="1989138"/>
          <p14:tracePt t="52902" x="4706938" y="2006600"/>
          <p14:tracePt t="52919" x="4868863" y="2022475"/>
          <p14:tracePt t="52935" x="5032375" y="2022475"/>
          <p14:tracePt t="52952" x="5178425" y="2022475"/>
          <p14:tracePt t="52969" x="5307013" y="2022475"/>
          <p14:tracePt t="52986" x="5443538" y="2022475"/>
          <p14:tracePt t="53002" x="5546725" y="2022475"/>
          <p14:tracePt t="53019" x="5607050" y="2022475"/>
          <p14:tracePt t="53035" x="5657850" y="2022475"/>
          <p14:tracePt t="53053" x="5778500" y="2032000"/>
          <p14:tracePt t="53069" x="5907088" y="2039938"/>
          <p14:tracePt t="53086" x="6078538" y="2049463"/>
          <p14:tracePt t="53102" x="6265863" y="2065338"/>
          <p14:tracePt t="53120" x="6454775" y="2074863"/>
          <p14:tracePt t="53136" x="6600825" y="2074863"/>
          <p14:tracePt t="53153" x="6729413" y="2092325"/>
          <p14:tracePt t="53169" x="6850063" y="2117725"/>
          <p14:tracePt t="53187" x="6935788" y="2135188"/>
          <p14:tracePt t="53203" x="6978650" y="2143125"/>
          <p14:tracePt t="53219" x="7021513" y="2151063"/>
          <p14:tracePt t="53236" x="7072313" y="2151063"/>
          <p14:tracePt t="53254" x="7115175" y="2151063"/>
          <p14:tracePt t="53270" x="7158038" y="2160588"/>
          <p14:tracePt t="53286" x="7208838" y="2168525"/>
          <p14:tracePt t="53303" x="7261225" y="2185988"/>
          <p14:tracePt t="53320" x="7321550" y="2203450"/>
          <p14:tracePt t="53336" x="7389813" y="2220913"/>
          <p14:tracePt t="53353" x="7440613" y="2228850"/>
          <p14:tracePt t="53370" x="7483475" y="2236788"/>
          <p14:tracePt t="53387" x="7526338" y="2246313"/>
          <p14:tracePt t="53403" x="7543800" y="2254250"/>
          <p14:tracePt t="53420" x="7551738" y="2254250"/>
          <p14:tracePt t="53437" x="7569200" y="2254250"/>
          <p14:tracePt t="53501" x="7569200" y="2263775"/>
          <p14:tracePt t="53509" x="7569200" y="2271713"/>
          <p14:tracePt t="53533" x="7578725" y="2271713"/>
          <p14:tracePt t="53597" x="7578725" y="2279650"/>
          <p14:tracePt t="53621" x="7578725" y="2289175"/>
          <p14:tracePt t="53637" x="7586663" y="2289175"/>
          <p14:tracePt t="53645" x="7586663" y="2297113"/>
          <p14:tracePt t="53661" x="7594600" y="2306638"/>
          <p14:tracePt t="53671" x="7594600" y="2314575"/>
          <p14:tracePt t="53687" x="7594600" y="2322513"/>
          <p14:tracePt t="53704" x="7594600" y="2332038"/>
          <p14:tracePt t="53721" x="7604125" y="2332038"/>
          <p14:tracePt t="53738" x="7604125" y="2349500"/>
          <p14:tracePt t="53771" x="7604125" y="2357438"/>
          <p14:tracePt t="53789" x="7594600" y="2357438"/>
          <p14:tracePt t="53805" x="7578725" y="2357438"/>
          <p14:tracePt t="53821" x="7535863" y="2357438"/>
          <p14:tracePt t="53837" x="7483475" y="2357438"/>
          <p14:tracePt t="53854" x="7423150" y="2357438"/>
          <p14:tracePt t="53871" x="7354888" y="2357438"/>
          <p14:tracePt t="53888" x="7278688" y="2357438"/>
          <p14:tracePt t="53904" x="7183438" y="2357438"/>
          <p14:tracePt t="53921" x="7097713" y="2357438"/>
          <p14:tracePt t="53938" x="7037388" y="2357438"/>
          <p14:tracePt t="53954" x="7004050" y="2357438"/>
          <p14:tracePt t="53971" x="6978650" y="2357438"/>
          <p14:tracePt t="53988" x="6943725" y="2357438"/>
          <p14:tracePt t="54005" x="6883400" y="2357438"/>
          <p14:tracePt t="54021" x="6850063" y="2357438"/>
          <p14:tracePt t="54038" x="6807200" y="2357438"/>
          <p14:tracePt t="54054" x="6780213" y="2357438"/>
          <p14:tracePt t="54072" x="6754813" y="2357438"/>
          <p14:tracePt t="54088" x="6746875" y="2357438"/>
          <p14:tracePt t="54104" x="6729413" y="2357438"/>
          <p14:tracePt t="54122" x="6694488" y="2357438"/>
          <p14:tracePt t="54139" x="6669088" y="2357438"/>
          <p14:tracePt t="54155" x="6635750" y="2357438"/>
          <p14:tracePt t="54172" x="6592888" y="2357438"/>
          <p14:tracePt t="54188" x="6540500" y="2357438"/>
          <p14:tracePt t="54205" x="6480175" y="2349500"/>
          <p14:tracePt t="54222" x="6454775" y="2349500"/>
          <p14:tracePt t="54238" x="6437313" y="2349500"/>
          <p14:tracePt t="54255" x="6429375" y="2349500"/>
          <p14:tracePt t="54288" x="6411913" y="2349500"/>
          <p14:tracePt t="54322" x="6403975" y="2349500"/>
          <p14:tracePt t="54339" x="6394450" y="2349500"/>
          <p14:tracePt t="54355" x="6386513" y="2349500"/>
          <p14:tracePt t="54372" x="6369050" y="2349500"/>
          <p14:tracePt t="54389" x="6335713" y="2349500"/>
          <p14:tracePt t="54406" x="6308725" y="2349500"/>
          <p14:tracePt t="54422" x="6283325" y="2349500"/>
          <p14:tracePt t="54439" x="6249988" y="2349500"/>
          <p14:tracePt t="54455" x="6215063" y="2349500"/>
          <p14:tracePt t="54473" x="6180138" y="2349500"/>
          <p14:tracePt t="54489" x="6137275" y="2349500"/>
          <p14:tracePt t="54505" x="6094413" y="2349500"/>
          <p14:tracePt t="54522" x="6051550" y="2349500"/>
          <p14:tracePt t="54540" x="6000750" y="2349500"/>
          <p14:tracePt t="54541" x="5983288" y="2349500"/>
          <p14:tracePt t="54556" x="5965825" y="2349500"/>
          <p14:tracePt t="54572" x="5940425" y="2349500"/>
          <p14:tracePt t="54589" x="5907088" y="2349500"/>
          <p14:tracePt t="54607" x="5897563" y="2349500"/>
          <p14:tracePt t="54623" x="5872163" y="2349500"/>
          <p14:tracePt t="54639" x="5854700" y="2349500"/>
          <p14:tracePt t="54656" x="5837238" y="2349500"/>
          <p14:tracePt t="54673" x="5829300" y="2349500"/>
          <p14:tracePt t="54689" x="5794375" y="2349500"/>
          <p14:tracePt t="54706" x="5743575" y="2349500"/>
          <p14:tracePt t="54723" x="5692775" y="2349500"/>
          <p14:tracePt t="54740" x="5622925" y="2349500"/>
          <p14:tracePt t="54756" x="5572125" y="2349500"/>
          <p14:tracePt t="54773" x="5511800" y="2349500"/>
          <p14:tracePt t="54790" x="5486400" y="2349500"/>
          <p14:tracePt t="54807" x="5451475" y="2349500"/>
          <p14:tracePt t="54823" x="5435600" y="2349500"/>
          <p14:tracePt t="54840" x="5426075" y="2349500"/>
          <p14:tracePt t="54856" x="5418138" y="2349500"/>
          <p14:tracePt t="54874" x="5408613" y="2349500"/>
          <p14:tracePt t="55125" x="5408613" y="2357438"/>
          <p14:tracePt t="55141" x="5408613" y="2365375"/>
          <p14:tracePt t="55150" x="5418138" y="2365375"/>
          <p14:tracePt t="55158" x="5426075" y="2382838"/>
          <p14:tracePt t="55174" x="5486400" y="2400300"/>
          <p14:tracePt t="55190" x="5597525" y="2417763"/>
          <p14:tracePt t="55208" x="5761038" y="2451100"/>
          <p14:tracePt t="55224" x="6008688" y="2486025"/>
          <p14:tracePt t="55241" x="6172200" y="2493963"/>
          <p14:tracePt t="55258" x="6223000" y="2493963"/>
          <p14:tracePt t="55275" x="6240463" y="2493963"/>
          <p14:tracePt t="55606" x="6240463" y="2520950"/>
          <p14:tracePt t="55613" x="6215063" y="2554288"/>
          <p14:tracePt t="55625" x="6189663" y="2597150"/>
          <p14:tracePt t="55641" x="6189663" y="2640013"/>
          <p14:tracePt t="55658" x="6240463" y="2632075"/>
          <p14:tracePt t="55676" x="6257925" y="2640013"/>
          <p14:tracePt t="55691" x="6257925" y="2717800"/>
          <p14:tracePt t="55708" x="6335713" y="2708275"/>
          <p14:tracePt t="55726" x="6961188" y="2117725"/>
          <p14:tracePt t="55743" x="7346950" y="1577975"/>
          <p14:tracePt t="55758" x="7475538" y="1174750"/>
          <p14:tracePt t="55775" x="7483475" y="950913"/>
          <p14:tracePt t="55792" x="7450138" y="806450"/>
          <p14:tracePt t="55810" x="7415213" y="736600"/>
          <p14:tracePt t="55826" x="7354888" y="685800"/>
          <p14:tracePt t="55842" x="7261225" y="660400"/>
          <p14:tracePt t="55858" x="7132638" y="635000"/>
          <p14:tracePt t="55876" x="7011988" y="608013"/>
          <p14:tracePt t="55892" x="6883400" y="592138"/>
          <p14:tracePt t="55909" x="6669088" y="539750"/>
          <p14:tracePt t="55925" x="6523038" y="506413"/>
          <p14:tracePt t="55943" x="6403975" y="463550"/>
          <p14:tracePt t="55959" x="6292850" y="420688"/>
          <p14:tracePt t="55975" x="6180138" y="377825"/>
          <p14:tracePt t="55992" x="6094413" y="350838"/>
          <p14:tracePt t="56009" x="6051550" y="325438"/>
          <p14:tracePt t="56026" x="6026150" y="317500"/>
          <p14:tracePt t="56042" x="6018213" y="317500"/>
          <p14:tracePt t="56059" x="6008688" y="325438"/>
          <p14:tracePt t="56077" x="5983288" y="403225"/>
          <p14:tracePt t="56092" x="5983288" y="446088"/>
          <p14:tracePt t="56109" x="5983288" y="608013"/>
          <p14:tracePt t="56126" x="5983288" y="746125"/>
          <p14:tracePt t="56143" x="6000750" y="857250"/>
          <p14:tracePt t="56159" x="6018213" y="925513"/>
          <p14:tracePt t="56176" x="6026150" y="968375"/>
          <p14:tracePt t="56193" x="6026150" y="1011238"/>
          <p14:tracePt t="56211" x="6026150" y="1063625"/>
          <p14:tracePt t="56226" x="6035675" y="1122363"/>
          <p14:tracePt t="56243" x="6051550" y="1200150"/>
          <p14:tracePt t="56259" x="6069013" y="1285875"/>
          <p14:tracePt t="56277" x="6094413" y="1397000"/>
          <p14:tracePt t="56293" x="6103938" y="1457325"/>
          <p14:tracePt t="56310" x="6103938" y="1500188"/>
          <p14:tracePt t="56327" x="6103938" y="1508125"/>
          <p14:tracePt t="56344" x="6103938" y="1517650"/>
          <p14:tracePt t="56360" x="6103938" y="1535113"/>
          <p14:tracePt t="56494" x="6103938" y="1543050"/>
          <p14:tracePt t="56534" x="6103938" y="1550988"/>
          <p14:tracePt t="56542" x="6111875" y="1550988"/>
          <p14:tracePt t="56558" x="6121400" y="1550988"/>
          <p14:tracePt t="56566" x="6129338" y="1560513"/>
          <p14:tracePt t="56578" x="6137275" y="1568450"/>
          <p14:tracePt t="56594" x="6180138" y="1611313"/>
          <p14:tracePt t="56611" x="6265863" y="1671638"/>
          <p14:tracePt t="56627" x="6335713" y="1714500"/>
          <p14:tracePt t="56645" x="6378575" y="1749425"/>
          <p14:tracePt t="56661" x="6386513" y="1749425"/>
          <p14:tracePt t="56677" x="6394450" y="1757363"/>
          <p14:tracePt t="56750" x="6403975" y="1757363"/>
          <p14:tracePt t="56766" x="6411913" y="1757363"/>
          <p14:tracePt t="56782" x="6421438" y="1757363"/>
          <p14:tracePt t="56790" x="6421438" y="1749425"/>
          <p14:tracePt t="56806" x="6421438" y="1739900"/>
          <p14:tracePt t="56814" x="6429375" y="1739900"/>
          <p14:tracePt t="56828" x="6429375" y="1731963"/>
          <p14:tracePt t="56844" x="6446838" y="1731963"/>
          <p14:tracePt t="56862" x="6464300" y="1731963"/>
          <p14:tracePt t="56878" x="6472238" y="1722438"/>
          <p14:tracePt t="56894" x="6480175" y="1722438"/>
          <p14:tracePt t="57470" x="6472238" y="1722438"/>
          <p14:tracePt t="57502" x="6464300" y="1722438"/>
          <p14:tracePt t="57518" x="6454775" y="1722438"/>
          <p14:tracePt t="57534" x="6437313" y="1722438"/>
          <p14:tracePt t="57550" x="6429375" y="1722438"/>
          <p14:tracePt t="57558" x="6403975" y="1722438"/>
          <p14:tracePt t="57566" x="6378575" y="1722438"/>
          <p14:tracePt t="57579" x="6351588" y="1722438"/>
          <p14:tracePt t="57596" x="6308725" y="1714500"/>
          <p14:tracePt t="57612" x="6275388" y="1714500"/>
          <p14:tracePt t="57630" x="6223000" y="1706563"/>
          <p14:tracePt t="57646" x="6189663" y="1697038"/>
          <p14:tracePt t="57663" x="6154738" y="1689100"/>
          <p14:tracePt t="57679" x="6137275" y="1679575"/>
          <p14:tracePt t="57697" x="6111875" y="1679575"/>
          <p14:tracePt t="57713" x="6103938" y="1679575"/>
          <p14:tracePt t="57730" x="6094413" y="1679575"/>
          <p14:tracePt t="57746" x="6086475" y="1671638"/>
          <p14:tracePt t="57764" x="6078538" y="1671638"/>
          <p14:tracePt t="57780" x="6061075" y="1663700"/>
          <p14:tracePt t="57796" x="6051550" y="1654175"/>
          <p14:tracePt t="57813" x="6035675" y="1654175"/>
          <p14:tracePt t="57831" x="6018213" y="1654175"/>
          <p14:tracePt t="57847" x="6008688" y="1654175"/>
          <p14:tracePt t="57863" x="6000750" y="1654175"/>
          <p14:tracePt t="57880" x="5992813" y="1654175"/>
          <p14:tracePt t="57897" x="5983288" y="1654175"/>
          <p14:tracePt t="57913" x="5975350" y="1654175"/>
          <p14:tracePt t="57946" x="5965825" y="1654175"/>
          <p14:tracePt t="57964" x="5957888" y="1654175"/>
          <p14:tracePt t="57980" x="5949950" y="1654175"/>
          <p14:tracePt t="58006" x="5940425" y="1654175"/>
          <p14:tracePt t="58062" x="5940425" y="1663700"/>
          <p14:tracePt t="58070" x="5932488" y="1663700"/>
          <p14:tracePt t="58080" x="5922963" y="1663700"/>
          <p14:tracePt t="58097" x="5922963" y="1671638"/>
          <p14:tracePt t="58114" x="5922963" y="1679575"/>
          <p14:tracePt t="58130" x="5915025" y="1689100"/>
          <p14:tracePt t="58148" x="5907088" y="1689100"/>
          <p14:tracePt t="58164" x="5907088" y="1706563"/>
          <p14:tracePt t="58181" x="5897563" y="1714500"/>
          <p14:tracePt t="58197" x="5889625" y="1714500"/>
          <p14:tracePt t="58215" x="5889625" y="1722438"/>
          <p14:tracePt t="58814" x="5889625" y="1731963"/>
          <p14:tracePt t="58822" x="5880100" y="1739900"/>
          <p14:tracePt t="58838" x="5872163" y="1765300"/>
          <p14:tracePt t="58849" x="5854700" y="1792288"/>
          <p14:tracePt t="58866" x="5803900" y="1893888"/>
          <p14:tracePt t="58882" x="5726113" y="2032000"/>
          <p14:tracePt t="58900" x="5632450" y="2193925"/>
          <p14:tracePt t="58915" x="5537200" y="2374900"/>
          <p14:tracePt t="58932" x="5435600" y="2571750"/>
          <p14:tracePt t="58949" x="5280025" y="2794000"/>
          <p14:tracePt t="58966" x="4800600" y="3335338"/>
          <p14:tracePt t="58982" x="4406900" y="3763963"/>
          <p14:tracePt t="58999" x="4046538" y="4192588"/>
          <p14:tracePt t="59016" x="3779838" y="4568825"/>
          <p14:tracePt t="59033" x="3592513" y="4835525"/>
          <p14:tracePt t="59049" x="3463925" y="5006975"/>
          <p14:tracePt t="59067" x="3343275" y="5143500"/>
          <p14:tracePt t="59083" x="3257550" y="5237163"/>
          <p14:tracePt t="59100" x="3197225" y="5289550"/>
          <p14:tracePt t="59116" x="3171825" y="5322888"/>
          <p14:tracePt t="59133" x="3154363" y="5340350"/>
          <p14:tracePt t="59150" x="3136900" y="5357813"/>
          <p14:tracePt t="59167" x="3128963" y="5357813"/>
          <p14:tracePt t="59184" x="3121025" y="5357813"/>
          <p14:tracePt t="59216" x="3128963" y="5357813"/>
          <p14:tracePt t="59234" x="3171825" y="5332413"/>
          <p14:tracePt t="59250" x="3206750" y="5297488"/>
          <p14:tracePt t="59266" x="3265488" y="5246688"/>
          <p14:tracePt t="59283" x="3351213" y="5178425"/>
          <p14:tracePt t="59301" x="3463925" y="5100638"/>
          <p14:tracePt t="59316" x="3565525" y="5022850"/>
          <p14:tracePt t="59334" x="3703638" y="4903788"/>
          <p14:tracePt t="59350" x="3746500" y="4851400"/>
          <p14:tracePt t="59368" x="3779838" y="4800600"/>
          <p14:tracePt t="59383" x="3806825" y="4765675"/>
          <p14:tracePt t="59399" x="3840163" y="4722813"/>
          <p14:tracePt t="59415" x="3892550" y="4654550"/>
          <p14:tracePt t="59432" x="3943350" y="4586288"/>
          <p14:tracePt t="59449" x="4003675" y="4518025"/>
          <p14:tracePt t="59466" x="4037013" y="4465638"/>
          <p14:tracePt t="59482" x="4054475" y="4422775"/>
          <p14:tracePt t="59499" x="4071938" y="4371975"/>
          <p14:tracePt t="59516" x="4079875" y="4337050"/>
          <p14:tracePt t="59532" x="4079875" y="4294188"/>
          <p14:tracePt t="59549" x="4106863" y="4251325"/>
          <p14:tracePt t="59550" x="4106863" y="4235450"/>
          <p14:tracePt t="59566" x="4122738" y="4208463"/>
          <p14:tracePt t="59583" x="4122738" y="4175125"/>
          <p14:tracePt t="59600" x="4132263" y="4149725"/>
          <p14:tracePt t="59616" x="4149725" y="4114800"/>
          <p14:tracePt t="59633" x="4165600" y="4089400"/>
          <p14:tracePt t="59650" x="4183063" y="4064000"/>
          <p14:tracePt t="59666" x="4217988" y="4046538"/>
          <p14:tracePt t="59683" x="4225925" y="4037013"/>
          <p14:tracePt t="59699" x="4235450" y="4029075"/>
          <p14:tracePt t="59717" x="4251325" y="4029075"/>
          <p14:tracePt t="59766" x="4251325" y="4037013"/>
          <p14:tracePt t="59774" x="4251325" y="4046538"/>
          <p14:tracePt t="59783" x="4251325" y="4071938"/>
          <p14:tracePt t="59800" x="4251325" y="4165600"/>
          <p14:tracePt t="59816" x="4235450" y="4294188"/>
          <p14:tracePt t="59833" x="4200525" y="4475163"/>
          <p14:tracePt t="59850" x="4165600" y="4672013"/>
          <p14:tracePt t="59867" x="4097338" y="4878388"/>
          <p14:tracePt t="59883" x="4021138" y="5065713"/>
          <p14:tracePt t="59900" x="3943350" y="5211763"/>
          <p14:tracePt t="59917" x="3875088" y="5332413"/>
          <p14:tracePt t="59933" x="3814763" y="5418138"/>
          <p14:tracePt t="59950" x="3746500" y="5529263"/>
          <p14:tracePt t="59967" x="3711575" y="5564188"/>
          <p14:tracePt t="59984" x="3703638" y="5572125"/>
          <p14:tracePt t="60000" x="3694113" y="5572125"/>
          <p14:tracePt t="60017" x="3678238" y="5580063"/>
          <p14:tracePt t="60071" x="3686175" y="5572125"/>
          <p14:tracePt t="60078" x="3694113" y="5572125"/>
          <p14:tracePt t="60086" x="3711575" y="5572125"/>
          <p14:tracePt t="60100" x="3721100" y="5564188"/>
          <p14:tracePt t="60117" x="3771900" y="5546725"/>
          <p14:tracePt t="60134" x="3917950" y="5511800"/>
          <p14:tracePt t="60151" x="4029075" y="5511800"/>
          <p14:tracePt t="60167" x="4132263" y="5511800"/>
          <p14:tracePt t="60184" x="4235450" y="5511800"/>
          <p14:tracePt t="60201" x="4371975" y="5511800"/>
          <p14:tracePt t="60217" x="4508500" y="5511800"/>
          <p14:tracePt t="60234" x="4646613" y="5511800"/>
          <p14:tracePt t="60251" x="4757738" y="5511800"/>
          <p14:tracePt t="60268" x="4835525" y="5511800"/>
          <p14:tracePt t="60284" x="4903788" y="5511800"/>
          <p14:tracePt t="60301" x="4964113" y="5511800"/>
          <p14:tracePt t="60318" x="5032375" y="5511800"/>
          <p14:tracePt t="60334" x="5057775" y="5503863"/>
          <p14:tracePt t="60351" x="5065713" y="5494338"/>
          <p14:tracePt t="60368" x="5092700" y="5486400"/>
          <p14:tracePt t="60385" x="5118100" y="5461000"/>
          <p14:tracePt t="60401" x="5160963" y="5426075"/>
          <p14:tracePt t="60418" x="5178425" y="5400675"/>
          <p14:tracePt t="60434" x="5178425" y="5383213"/>
          <p14:tracePt t="60451" x="5178425" y="5349875"/>
          <p14:tracePt t="60468" x="5143500" y="5307013"/>
          <p14:tracePt t="60485" x="5092700" y="5246688"/>
          <p14:tracePt t="60501" x="5032375" y="5160963"/>
          <p14:tracePt t="60518" x="4878388" y="4979988"/>
          <p14:tracePt t="60535" x="4757738" y="4851400"/>
          <p14:tracePt t="60551" x="4654550" y="4749800"/>
          <p14:tracePt t="60568" x="4551363" y="4637088"/>
          <p14:tracePt t="60585" x="4457700" y="4525963"/>
          <p14:tracePt t="60601" x="4379913" y="4432300"/>
          <p14:tracePt t="60618" x="4311650" y="4346575"/>
          <p14:tracePt t="60635" x="4268788" y="4294188"/>
          <p14:tracePt t="60652" x="4243388" y="4278313"/>
          <p14:tracePt t="60669" x="4225925" y="4251325"/>
          <p14:tracePt t="60685" x="4217988" y="4225925"/>
          <p14:tracePt t="60702" x="4208463" y="4217988"/>
          <p14:tracePt t="60719" x="4200525" y="4192588"/>
          <p14:tracePt t="60735" x="4192588" y="4165600"/>
          <p14:tracePt t="60752" x="4183063" y="4140200"/>
          <p14:tracePt t="60768" x="4165600" y="4106863"/>
          <p14:tracePt t="60785" x="4157663" y="4079875"/>
          <p14:tracePt t="60802" x="4149725" y="4054475"/>
          <p14:tracePt t="60819" x="4140200" y="4037013"/>
          <p14:tracePt t="60835" x="4140200" y="4029075"/>
          <p14:tracePt t="60853" x="4132263" y="4029075"/>
          <p14:tracePt t="60869" x="4122738" y="4029075"/>
          <p14:tracePt t="60885" x="4106863" y="4037013"/>
          <p14:tracePt t="60902" x="4054475" y="4122738"/>
          <p14:tracePt t="60919" x="4046538" y="4208463"/>
          <p14:tracePt t="60936" x="4011613" y="4329113"/>
          <p14:tracePt t="60952" x="3951288" y="4492625"/>
          <p14:tracePt t="60969" x="3892550" y="4646613"/>
          <p14:tracePt t="60986" x="3840163" y="4775200"/>
          <p14:tracePt t="61002" x="3779838" y="4878388"/>
          <p14:tracePt t="61019" x="3729038" y="4964113"/>
          <p14:tracePt t="61036" x="3686175" y="5032375"/>
          <p14:tracePt t="61053" x="3660775" y="5100638"/>
          <p14:tracePt t="61055" x="3643313" y="5126038"/>
          <p14:tracePt t="61070" x="3643313" y="5168900"/>
          <p14:tracePt t="61086" x="3643313" y="5211763"/>
          <p14:tracePt t="61103" x="3643313" y="5246688"/>
          <p14:tracePt t="61120" x="3643313" y="5272088"/>
          <p14:tracePt t="61136" x="3643313" y="5297488"/>
          <p14:tracePt t="61153" x="3643313" y="5314950"/>
          <p14:tracePt t="61169" x="3643313" y="5349875"/>
          <p14:tracePt t="61187" x="3643313" y="5375275"/>
          <p14:tracePt t="61203" x="3635375" y="5408613"/>
          <p14:tracePt t="61220" x="3625850" y="5426075"/>
          <p14:tracePt t="61236" x="3625850" y="5435600"/>
          <p14:tracePt t="61318" x="3625850" y="5426075"/>
          <p14:tracePt t="61334" x="3625850" y="5418138"/>
          <p14:tracePt t="61342" x="3625850" y="5408613"/>
          <p14:tracePt t="61353" x="3625850" y="5400675"/>
          <p14:tracePt t="61370" x="3625850" y="5365750"/>
          <p14:tracePt t="61387" x="3625850" y="5314950"/>
          <p14:tracePt t="61403" x="3625850" y="5272088"/>
          <p14:tracePt t="61420" x="3625850" y="5246688"/>
          <p14:tracePt t="61437" x="3625850" y="5203825"/>
          <p14:tracePt t="61454" x="3625850" y="5178425"/>
          <p14:tracePt t="61470" x="3625850" y="5143500"/>
          <p14:tracePt t="61487" x="3625850" y="5075238"/>
          <p14:tracePt t="61504" x="3625850" y="5032375"/>
          <p14:tracePt t="61521" x="3625850" y="5006975"/>
          <p14:tracePt t="61537" x="3625850" y="4972050"/>
          <p14:tracePt t="61554" x="3625850" y="4954588"/>
          <p14:tracePt t="61570" x="3625850" y="4937125"/>
          <p14:tracePt t="61587" x="3625850" y="4921250"/>
          <p14:tracePt t="61604" x="3625850" y="4903788"/>
          <p14:tracePt t="61620" x="3625850" y="4894263"/>
          <p14:tracePt t="61637" x="3625850" y="4886325"/>
          <p14:tracePt t="61670" x="3625850" y="4878388"/>
          <p14:tracePt t="61687" x="3635375" y="4878388"/>
          <p14:tracePt t="61704" x="3643313" y="4868863"/>
          <p14:tracePt t="61727" x="3651250" y="4868863"/>
          <p14:tracePt t="61742" x="3660775" y="4868863"/>
          <p14:tracePt t="61754" x="3660775" y="4860925"/>
          <p14:tracePt t="61771" x="3694113" y="4860925"/>
          <p14:tracePt t="61788" x="3746500" y="4860925"/>
          <p14:tracePt t="61804" x="3883025" y="4851400"/>
          <p14:tracePt t="61821" x="4071938" y="4826000"/>
          <p14:tracePt t="61838" x="4243388" y="4792663"/>
          <p14:tracePt t="61855" x="4371975" y="4740275"/>
          <p14:tracePt t="61871" x="4432300" y="4697413"/>
          <p14:tracePt t="61888" x="4492625" y="4654550"/>
          <p14:tracePt t="61904" x="4543425" y="4611688"/>
          <p14:tracePt t="61921" x="4594225" y="4568825"/>
          <p14:tracePt t="61938" x="4637088" y="4543425"/>
          <p14:tracePt t="61954" x="4664075" y="4525963"/>
          <p14:tracePt t="61971" x="4672013" y="4508500"/>
          <p14:tracePt t="62047" x="4672013" y="4518025"/>
          <p14:tracePt t="62055" x="4679950" y="4525963"/>
          <p14:tracePt t="62063" x="4689475" y="4543425"/>
          <p14:tracePt t="62071" x="4697413" y="4560888"/>
          <p14:tracePt t="62088" x="4706938" y="4629150"/>
          <p14:tracePt t="62105" x="4714875" y="4689475"/>
          <p14:tracePt t="62121" x="4706938" y="4783138"/>
          <p14:tracePt t="62139" x="4646613" y="4921250"/>
          <p14:tracePt t="62155" x="4568825" y="5065713"/>
          <p14:tracePt t="62172" x="4492625" y="5211763"/>
          <p14:tracePt t="62190" x="4406900" y="5349875"/>
          <p14:tracePt t="62207" x="4278313" y="5546725"/>
          <p14:tracePt t="62223" x="4225925" y="5622925"/>
          <p14:tracePt t="62239" x="4200525" y="5675313"/>
          <p14:tracePt t="62256" x="4192588" y="5692775"/>
          <p14:tracePt t="62367" x="4192588" y="5683250"/>
          <p14:tracePt t="62375" x="4192588" y="5675313"/>
          <p14:tracePt t="62391" x="4192588" y="5665788"/>
          <p14:tracePt t="62407" x="4192588" y="5657850"/>
          <p14:tracePt t="62415" x="4208463" y="5657850"/>
          <p14:tracePt t="62424" x="4208463" y="5649913"/>
          <p14:tracePt t="62441" x="4217988" y="5640388"/>
          <p14:tracePt t="62456" x="4225925" y="5632450"/>
          <p14:tracePt t="62473" x="4243388" y="5622925"/>
          <p14:tracePt t="62743" x="4251325" y="5622925"/>
          <p14:tracePt t="62783" x="4251325" y="5614988"/>
          <p14:tracePt t="62807" x="4260850" y="5614988"/>
          <p14:tracePt t="62823" x="4260850" y="5607050"/>
          <p14:tracePt t="62832" x="4268788" y="5607050"/>
          <p14:tracePt t="62847" x="4278313" y="5597525"/>
          <p14:tracePt t="62863" x="4286250" y="5597525"/>
          <p14:tracePt t="62879" x="4294188" y="5597525"/>
          <p14:tracePt t="62891" x="4294188" y="5589588"/>
          <p14:tracePt t="63055" x="4294188" y="5580063"/>
          <p14:tracePt t="63063" x="4294188" y="5572125"/>
          <p14:tracePt t="64304" x="4303713" y="5572125"/>
          <p14:tracePt t="64376" x="4311650" y="5572125"/>
          <p14:tracePt t="64400" x="4321175" y="5572125"/>
          <p14:tracePt t="64416" x="4329113" y="5572125"/>
          <p14:tracePt t="64472" x="4329113" y="5564188"/>
          <p14:tracePt t="64528" x="4337050" y="5564188"/>
          <p14:tracePt t="64584" x="4346575" y="5564188"/>
          <p14:tracePt t="64632" x="4346575" y="5554663"/>
          <p14:tracePt t="64672" x="4354513" y="5554663"/>
          <p14:tracePt t="64856" x="4364038" y="5554663"/>
          <p14:tracePt t="64872" x="4371975" y="5554663"/>
          <p14:tracePt t="64920" x="4379913" y="5554663"/>
          <p14:tracePt t="65184" x="4379913" y="5564188"/>
          <p14:tracePt t="65192" x="4371975" y="5564188"/>
          <p14:tracePt t="65224" x="4364038" y="5564188"/>
          <p14:tracePt t="65232" x="4364038" y="5572125"/>
          <p14:tracePt t="65248" x="4354513" y="5572125"/>
          <p14:tracePt t="65280" x="4354513" y="5580063"/>
          <p14:tracePt t="65656" x="4346575" y="5580063"/>
          <p14:tracePt t="65960" x="4346575" y="5589588"/>
          <p14:tracePt t="66088" x="4337050" y="5589588"/>
          <p14:tracePt t="66249" x="4329113" y="5589588"/>
          <p14:tracePt t="66256" x="4329113" y="5572125"/>
          <p14:tracePt t="66265" x="4329113" y="5546725"/>
          <p14:tracePt t="66282" x="4311650" y="5478463"/>
          <p14:tracePt t="66298" x="4268788" y="5383213"/>
          <p14:tracePt t="66315" x="4217988" y="5264150"/>
          <p14:tracePt t="66333" x="4157663" y="5108575"/>
          <p14:tracePt t="66349" x="4097338" y="4929188"/>
          <p14:tracePt t="66365" x="4037013" y="4749800"/>
          <p14:tracePt t="66382" x="4003675" y="4586288"/>
          <p14:tracePt t="66400" x="3951288" y="4321175"/>
          <p14:tracePt t="66416" x="3908425" y="4149725"/>
          <p14:tracePt t="66432" x="3883025" y="3968750"/>
          <p14:tracePt t="66449" x="3865563" y="3789363"/>
          <p14:tracePt t="66467" x="3865563" y="3608388"/>
          <p14:tracePt t="66483" x="3865563" y="3479800"/>
          <p14:tracePt t="66499" x="3865563" y="3378200"/>
          <p14:tracePt t="66516" x="3900488" y="3275013"/>
          <p14:tracePt t="66534" x="3943350" y="3189288"/>
          <p14:tracePt t="66549" x="3978275" y="3103563"/>
          <p14:tracePt t="66566" x="4011613" y="3043238"/>
          <p14:tracePt t="66582" x="4037013" y="2974975"/>
          <p14:tracePt t="66600" x="4089400" y="2871788"/>
          <p14:tracePt t="66617" x="4114800" y="2820988"/>
          <p14:tracePt t="66633" x="4140200" y="2786063"/>
          <p14:tracePt t="66649" x="4157663" y="2751138"/>
          <p14:tracePt t="66667" x="4183063" y="2717800"/>
          <p14:tracePt t="66683" x="4208463" y="2692400"/>
          <p14:tracePt t="66699" x="4225925" y="2674938"/>
          <p14:tracePt t="66717" x="4243388" y="2657475"/>
          <p14:tracePt t="66734" x="4268788" y="2632075"/>
          <p14:tracePt t="66750" x="4303713" y="2606675"/>
          <p14:tracePt t="66766" x="4354513" y="2571750"/>
          <p14:tracePt t="66783" x="4397375" y="2546350"/>
          <p14:tracePt t="66801" x="4457700" y="2511425"/>
          <p14:tracePt t="66817" x="4492625" y="2493963"/>
          <p14:tracePt t="66833" x="4525963" y="2478088"/>
          <p14:tracePt t="66850" x="4543425" y="2468563"/>
          <p14:tracePt t="66867" x="4560888" y="2460625"/>
          <p14:tracePt t="66883" x="4578350" y="2451100"/>
          <p14:tracePt t="66900" x="4594225" y="2451100"/>
          <p14:tracePt t="66917" x="4603750" y="2443163"/>
          <p14:tracePt t="67104" x="4594225" y="2443163"/>
          <p14:tracePt t="67128" x="4586288" y="2443163"/>
          <p14:tracePt t="67144" x="4578350" y="2443163"/>
          <p14:tracePt t="67152" x="4568825" y="2443163"/>
          <p14:tracePt t="67168" x="4560888" y="2443163"/>
          <p14:tracePt t="67185" x="4551363" y="2443163"/>
          <p14:tracePt t="67200" x="4543425" y="2443163"/>
          <p14:tracePt t="67208" x="4535488" y="2443163"/>
          <p14:tracePt t="67217" x="4518025" y="2443163"/>
          <p14:tracePt t="67234" x="4492625" y="2443163"/>
          <p14:tracePt t="67251" x="4475163" y="2443163"/>
          <p14:tracePt t="67309" x="4389438" y="2435225"/>
          <p14:tracePt t="67312" x="4379913" y="2435225"/>
          <p14:tracePt t="67335" x="4346575" y="2425700"/>
          <p14:tracePt t="67351" x="4303713" y="2425700"/>
          <p14:tracePt t="67368" x="4243388" y="2408238"/>
          <p14:tracePt t="67385" x="4200525" y="2408238"/>
          <p14:tracePt t="67402" x="4165600" y="2408238"/>
          <p14:tracePt t="67418" x="4122738" y="2408238"/>
          <p14:tracePt t="67435" x="4071938" y="2408238"/>
          <p14:tracePt t="67451" x="4021138" y="2408238"/>
          <p14:tracePt t="67469" x="3978275" y="2408238"/>
          <p14:tracePt t="67485" x="3943350" y="2408238"/>
          <p14:tracePt t="67501" x="3908425" y="2408238"/>
          <p14:tracePt t="67518" x="3875088" y="2408238"/>
          <p14:tracePt t="67536" x="3840163" y="2408238"/>
          <p14:tracePt t="67551" x="3806825" y="2408238"/>
          <p14:tracePt t="67569" x="3736975" y="2408238"/>
          <p14:tracePt t="67585" x="3686175" y="2408238"/>
          <p14:tracePt t="67602" x="3660775" y="2408238"/>
          <p14:tracePt t="67618" x="3635375" y="2408238"/>
          <p14:tracePt t="67635" x="3625850" y="2408238"/>
          <p14:tracePt t="67651" x="3617913" y="2408238"/>
          <p14:tracePt t="67685" x="3600450" y="2408238"/>
          <p14:tracePt t="67702" x="3592513" y="2408238"/>
          <p14:tracePt t="67753" x="3582988" y="2408238"/>
          <p14:tracePt t="67768" x="3582988" y="2400300"/>
          <p14:tracePt t="80147" x="3575050" y="2400300"/>
          <p14:tracePt t="80155" x="3565525" y="2400300"/>
          <p14:tracePt t="80163" x="3549650" y="2400300"/>
          <p14:tracePt t="80179" x="3522663" y="2408238"/>
          <p14:tracePt t="80195" x="3463925" y="2451100"/>
          <p14:tracePt t="80212" x="3454400" y="2460625"/>
          <p14:tracePt t="80291" x="3463925" y="2451100"/>
          <p14:tracePt t="80299" x="3514725" y="2435225"/>
          <p14:tracePt t="80307" x="3617913" y="2382838"/>
          <p14:tracePt t="80315" x="3806825" y="2314575"/>
          <p14:tracePt t="80329" x="4071938" y="2211388"/>
          <p14:tracePt t="80345" x="4414838" y="2108200"/>
          <p14:tracePt t="80362" x="4508500" y="2092325"/>
          <p14:tracePt t="80379" x="4465638" y="2185988"/>
          <p14:tracePt t="80396" x="4389438" y="2425700"/>
          <p14:tracePt t="80412" x="4251325" y="3000375"/>
          <p14:tracePt t="80429" x="4149725" y="3729038"/>
          <p14:tracePt t="80446" x="4114800" y="4364038"/>
          <p14:tracePt t="80462" x="4114800" y="4826000"/>
          <p14:tracePt t="80479" x="4114800" y="5135563"/>
          <p14:tracePt t="80496" x="4106863" y="5365750"/>
          <p14:tracePt t="80513" x="4071938" y="5511800"/>
          <p14:tracePt t="80529" x="4046538" y="5589588"/>
          <p14:tracePt t="80546" x="4029075" y="5622925"/>
          <p14:tracePt t="80563" x="4011613" y="5632450"/>
          <p14:tracePt t="80579" x="3978275" y="5622925"/>
          <p14:tracePt t="80596" x="3943350" y="5597525"/>
          <p14:tracePt t="80612" x="3925888" y="5572125"/>
          <p14:tracePt t="80629" x="3892550" y="5546725"/>
          <p14:tracePt t="80646" x="3849688" y="5511800"/>
          <p14:tracePt t="80663" x="3814763" y="5494338"/>
          <p14:tracePt t="80679" x="3779838" y="5486400"/>
          <p14:tracePt t="80696" x="3729038" y="5486400"/>
          <p14:tracePt t="80713" x="3668713" y="5486400"/>
          <p14:tracePt t="80730" x="3625850" y="5486400"/>
          <p14:tracePt t="80746" x="3600450" y="5461000"/>
          <p14:tracePt t="80763" x="3549650" y="5375275"/>
          <p14:tracePt t="80780" x="3497263" y="5272088"/>
          <p14:tracePt t="80796" x="3454400" y="5151438"/>
          <p14:tracePt t="80813" x="3429000" y="5022850"/>
          <p14:tracePt t="80830" x="3411538" y="4894263"/>
          <p14:tracePt t="80847" x="3411538" y="4740275"/>
          <p14:tracePt t="80863" x="3411538" y="4629150"/>
          <p14:tracePt t="80880" x="3411538" y="4543425"/>
          <p14:tracePt t="80897" x="3436938" y="4475163"/>
          <p14:tracePt t="80914" x="3471863" y="4440238"/>
          <p14:tracePt t="80930" x="3506788" y="4397375"/>
          <p14:tracePt t="80947" x="3532188" y="4371975"/>
          <p14:tracePt t="80963" x="3557588" y="4337050"/>
          <p14:tracePt t="80980" x="3600450" y="4311650"/>
          <p14:tracePt t="80997" x="3686175" y="4260850"/>
          <p14:tracePt t="81013" x="3822700" y="4200525"/>
          <p14:tracePt t="81030" x="3986213" y="4149725"/>
          <p14:tracePt t="81047" x="4149725" y="4089400"/>
          <p14:tracePt t="81064" x="4294188" y="4064000"/>
          <p14:tracePt t="81080" x="4422775" y="4054475"/>
          <p14:tracePt t="81097" x="4525963" y="4054475"/>
          <p14:tracePt t="81114" x="4594225" y="4054475"/>
          <p14:tracePt t="81130" x="4646613" y="4089400"/>
          <p14:tracePt t="81147" x="4697413" y="4140200"/>
          <p14:tracePt t="81164" x="4818063" y="4286250"/>
          <p14:tracePt t="81181" x="4894263" y="4379913"/>
          <p14:tracePt t="81197" x="4979988" y="4475163"/>
          <p14:tracePt t="81214" x="5065713" y="4586288"/>
          <p14:tracePt t="81231" x="5160963" y="4714875"/>
          <p14:tracePt t="81247" x="5246688" y="4843463"/>
          <p14:tracePt t="81264" x="5314950" y="4954588"/>
          <p14:tracePt t="81281" x="5340350" y="5057775"/>
          <p14:tracePt t="81297" x="5357813" y="5168900"/>
          <p14:tracePt t="81315" x="5365750" y="5289550"/>
          <p14:tracePt t="81331" x="5365750" y="5494338"/>
          <p14:tracePt t="81348" x="5365750" y="5614988"/>
          <p14:tracePt t="81365" x="5365750" y="5700713"/>
          <p14:tracePt t="81381" x="5365750" y="5768975"/>
          <p14:tracePt t="81398" x="5365750" y="5846763"/>
          <p14:tracePt t="81415" x="5340350" y="5897563"/>
          <p14:tracePt t="81431" x="5280025" y="5940425"/>
          <p14:tracePt t="81448" x="5194300" y="5992813"/>
          <p14:tracePt t="81465" x="5057775" y="6018213"/>
          <p14:tracePt t="81482" x="4911725" y="6018213"/>
          <p14:tracePt t="81498" x="4732338" y="6018213"/>
          <p14:tracePt t="81515" x="4525963" y="6018213"/>
          <p14:tracePt t="81532" x="4217988" y="6018213"/>
          <p14:tracePt t="81548" x="4021138" y="6000750"/>
          <p14:tracePt t="81565" x="3865563" y="5940425"/>
          <p14:tracePt t="81582" x="3729038" y="5854700"/>
          <p14:tracePt t="81598" x="3617913" y="5718175"/>
          <p14:tracePt t="81615" x="3506788" y="5546725"/>
          <p14:tracePt t="81632" x="3421063" y="5357813"/>
          <p14:tracePt t="81648" x="3343275" y="5160963"/>
          <p14:tracePt t="81665" x="3300413" y="4979988"/>
          <p14:tracePt t="81682" x="3265488" y="4818063"/>
          <p14:tracePt t="81698" x="3240088" y="4654550"/>
          <p14:tracePt t="81715" x="3206750" y="4414838"/>
          <p14:tracePt t="81732" x="3206750" y="4278313"/>
          <p14:tracePt t="81748" x="3214688" y="4165600"/>
          <p14:tracePt t="81765" x="3265488" y="4064000"/>
          <p14:tracePt t="81782" x="3343275" y="3986213"/>
          <p14:tracePt t="81798" x="3436938" y="3925888"/>
          <p14:tracePt t="81815" x="3557588" y="3875088"/>
          <p14:tracePt t="81832" x="3694113" y="3822700"/>
          <p14:tracePt t="81849" x="3822700" y="3771900"/>
          <p14:tracePt t="81865" x="3968750" y="3721100"/>
          <p14:tracePt t="81882" x="4106863" y="3686175"/>
          <p14:tracePt t="81899" x="4260850" y="3660775"/>
          <p14:tracePt t="81916" x="4465638" y="3651250"/>
          <p14:tracePt t="81932" x="4621213" y="3651250"/>
          <p14:tracePt t="81949" x="4757738" y="3686175"/>
          <p14:tracePt t="81966" x="4878388" y="3746500"/>
          <p14:tracePt t="81983" x="4972050" y="3832225"/>
          <p14:tracePt t="81999" x="5083175" y="3951288"/>
          <p14:tracePt t="82016" x="5203825" y="4089400"/>
          <p14:tracePt t="82032" x="5314950" y="4225925"/>
          <p14:tracePt t="82049" x="5400675" y="4364038"/>
          <p14:tracePt t="82066" x="5443538" y="4483100"/>
          <p14:tracePt t="82083" x="5468938" y="4629150"/>
          <p14:tracePt t="82099" x="5478463" y="4860925"/>
          <p14:tracePt t="82116" x="5478463" y="5032375"/>
          <p14:tracePt t="82133" x="5486400" y="5203825"/>
          <p14:tracePt t="82149" x="5486400" y="5340350"/>
          <p14:tracePt t="82166" x="5486400" y="5451475"/>
          <p14:tracePt t="82183" x="5461000" y="5580063"/>
          <p14:tracePt t="82199" x="5408613" y="5718175"/>
          <p14:tracePt t="82216" x="5349875" y="5821363"/>
          <p14:tracePt t="82233" x="5307013" y="5897563"/>
          <p14:tracePt t="82250" x="5264150" y="5957888"/>
          <p14:tracePt t="82266" x="5203825" y="6000750"/>
          <p14:tracePt t="82283" x="5135563" y="6043613"/>
          <p14:tracePt t="82300" x="4997450" y="6078538"/>
          <p14:tracePt t="82317" x="4894263" y="6094413"/>
          <p14:tracePt t="82333" x="4783138" y="6103938"/>
          <p14:tracePt t="82350" x="4689475" y="6129338"/>
          <p14:tracePt t="82366" x="4594225" y="6137275"/>
          <p14:tracePt t="82383" x="4500563" y="6137275"/>
          <p14:tracePt t="82400" x="4389438" y="6137275"/>
          <p14:tracePt t="82416" x="4260850" y="6137275"/>
          <p14:tracePt t="82433" x="4149725" y="6121400"/>
          <p14:tracePt t="82450" x="4089400" y="6103938"/>
          <p14:tracePt t="82467" x="4046538" y="6086475"/>
          <p14:tracePt t="82483" x="4021138" y="6078538"/>
          <p14:tracePt t="82500" x="3968750" y="6043613"/>
          <p14:tracePt t="82517" x="3935413" y="6026150"/>
          <p14:tracePt t="82533" x="3917950" y="6018213"/>
          <p14:tracePt t="82550" x="3900488" y="6008688"/>
          <p14:tracePt t="82567" x="3900488" y="6000750"/>
          <p14:tracePt t="82652" x="3892550" y="6000750"/>
          <p14:tracePt t="82660" x="3892550" y="5992813"/>
          <p14:tracePt t="83036" x="3900488" y="5992813"/>
          <p14:tracePt t="83044" x="3900488" y="5983288"/>
          <p14:tracePt t="83068" x="3908425" y="5983288"/>
          <p14:tracePt t="83245" x="3917950" y="5983288"/>
          <p14:tracePt t="83405" x="3917950" y="5975350"/>
          <p14:tracePt t="83637" x="3925888" y="5975350"/>
          <p14:tracePt t="83669" x="3935413" y="5975350"/>
          <p14:tracePt t="83676" x="3935413" y="5965825"/>
          <p14:tracePt t="83688" x="3943350" y="5965825"/>
          <p14:tracePt t="83704" x="3951288" y="5957888"/>
          <p14:tracePt t="83723" x="3968750" y="5949950"/>
          <p14:tracePt t="83738" x="3978275" y="5940425"/>
          <p14:tracePt t="83754" x="3986213" y="5932488"/>
          <p14:tracePt t="83771" x="3994150" y="5915025"/>
          <p14:tracePt t="83788" x="4011613" y="5889625"/>
          <p14:tracePt t="83805" x="4046538" y="5821363"/>
          <p14:tracePt t="83821" x="4071938" y="5751513"/>
          <p14:tracePt t="83838" x="4106863" y="5675313"/>
          <p14:tracePt t="83855" x="4149725" y="5564188"/>
          <p14:tracePt t="83872" x="4192588" y="5435600"/>
          <p14:tracePt t="83888" x="4235450" y="5264150"/>
          <p14:tracePt t="83905" x="4260850" y="5075238"/>
          <p14:tracePt t="83921" x="4268788" y="4886325"/>
          <p14:tracePt t="83939" x="4286250" y="4722813"/>
          <p14:tracePt t="83955" x="4311650" y="4551363"/>
          <p14:tracePt t="83971" x="4346575" y="4379913"/>
          <p14:tracePt t="83989" x="4364038" y="4132263"/>
          <p14:tracePt t="84006" x="4364038" y="4011613"/>
          <p14:tracePt t="84022" x="4364038" y="3892550"/>
          <p14:tracePt t="84038" x="4346575" y="3771900"/>
          <p14:tracePt t="84055" x="4346575" y="3678238"/>
          <p14:tracePt t="84072" x="4354513" y="3592513"/>
          <p14:tracePt t="84089" x="4371975" y="3532188"/>
          <p14:tracePt t="84105" x="4389438" y="3454400"/>
          <p14:tracePt t="84122" x="4389438" y="3386138"/>
          <p14:tracePt t="84139" x="4406900" y="3308350"/>
          <p14:tracePt t="84155" x="4432300" y="3249613"/>
          <p14:tracePt t="84172" x="4465638" y="3171825"/>
          <p14:tracePt t="84189" x="4475163" y="3128963"/>
          <p14:tracePt t="84206" x="4483100" y="3103563"/>
          <p14:tracePt t="84222" x="4492625" y="3086100"/>
          <p14:tracePt t="84239" x="4492625" y="3068638"/>
          <p14:tracePt t="84256" x="4500563" y="3060700"/>
          <p14:tracePt t="84273" x="4500563" y="3051175"/>
          <p14:tracePt t="84429" x="4492625" y="3051175"/>
          <p14:tracePt t="84453" x="4483100" y="3051175"/>
          <p14:tracePt t="84477" x="4475163" y="3051175"/>
          <p14:tracePt t="84485" x="4475163" y="3060700"/>
          <p14:tracePt t="84493" x="4475163" y="3068638"/>
          <p14:tracePt t="84509" x="4475163" y="3078163"/>
          <p14:tracePt t="84523" x="4465638" y="3078163"/>
          <p14:tracePt t="84540" x="4457700" y="3094038"/>
          <p14:tracePt t="84557" x="4449763" y="3121025"/>
          <p14:tracePt t="84574" x="4449763" y="3136900"/>
          <p14:tracePt t="84590" x="4440238" y="3163888"/>
          <p14:tracePt t="84605" x="4440238" y="3171825"/>
          <p14:tracePt t="84622" x="4440238" y="3189288"/>
          <p14:tracePt t="84639" x="4440238" y="3214688"/>
          <p14:tracePt t="84656" x="4440238" y="3232150"/>
          <p14:tracePt t="84672" x="4440238" y="3249613"/>
          <p14:tracePt t="84689" x="4440238" y="3275013"/>
          <p14:tracePt t="84706" x="4440238" y="3292475"/>
          <p14:tracePt t="84723" x="4440238" y="3300413"/>
          <p14:tracePt t="84739" x="4440238" y="3308350"/>
          <p14:tracePt t="84756" x="4440238" y="3325813"/>
          <p14:tracePt t="84772" x="4440238" y="3335338"/>
          <p14:tracePt t="84790" x="4440238" y="3343275"/>
          <p14:tracePt t="84806" x="4440238" y="3360738"/>
          <p14:tracePt t="84822" x="4440238" y="3368675"/>
          <p14:tracePt t="84839" x="4440238" y="3378200"/>
          <p14:tracePt t="84856" x="4440238" y="3403600"/>
          <p14:tracePt t="84873" x="4440238" y="3446463"/>
          <p14:tracePt t="84889" x="4440238" y="3514725"/>
          <p14:tracePt t="84906" x="4440238" y="3600450"/>
          <p14:tracePt t="84923" x="4440238" y="3694113"/>
          <p14:tracePt t="84939" x="4440238" y="3806825"/>
          <p14:tracePt t="84956" x="4457700" y="3943350"/>
          <p14:tracePt t="84973" x="4465638" y="4217988"/>
          <p14:tracePt t="84990" x="4465638" y="4457700"/>
          <p14:tracePt t="85006" x="4465638" y="4706938"/>
          <p14:tracePt t="85023" x="4465638" y="4946650"/>
          <p14:tracePt t="85040" x="4465638" y="5160963"/>
          <p14:tracePt t="85057" x="4465638" y="5340350"/>
          <p14:tracePt t="85073" x="4465638" y="5503863"/>
          <p14:tracePt t="85090" x="4465638" y="5632450"/>
          <p14:tracePt t="85106" x="4465638" y="5735638"/>
          <p14:tracePt t="85123" x="4465638" y="5811838"/>
          <p14:tracePt t="85140" x="4465638" y="5880100"/>
          <p14:tracePt t="85157" x="4465638" y="5957888"/>
          <p14:tracePt t="85173" x="4465638" y="6008688"/>
          <p14:tracePt t="85190" x="4475163" y="6051550"/>
          <p14:tracePt t="85207" x="4483100" y="6103938"/>
          <p14:tracePt t="85223" x="4483100" y="6137275"/>
          <p14:tracePt t="85240" x="4483100" y="6154738"/>
          <p14:tracePt t="85257" x="4492625" y="6164263"/>
          <p14:tracePt t="85273" x="4492625" y="6172200"/>
          <p14:tracePt t="85365" x="4492625" y="6154738"/>
          <p14:tracePt t="85373" x="4483100" y="6146800"/>
          <p14:tracePt t="85381" x="4465638" y="6121400"/>
          <p14:tracePt t="85390" x="4432300" y="6069013"/>
          <p14:tracePt t="85407" x="4294188" y="5922963"/>
          <p14:tracePt t="85424" x="4149725" y="5794375"/>
          <p14:tracePt t="85441" x="3978275" y="5657850"/>
          <p14:tracePt t="85457" x="3814763" y="5537200"/>
          <p14:tracePt t="85474" x="3668713" y="5435600"/>
          <p14:tracePt t="85491" x="3532188" y="5340350"/>
          <p14:tracePt t="85507" x="3403600" y="5264150"/>
          <p14:tracePt t="85524" x="3282950" y="5211763"/>
          <p14:tracePt t="85541" x="3163888" y="5151438"/>
          <p14:tracePt t="85557" x="3121025" y="5126038"/>
          <p14:tracePt t="85574" x="3086100" y="5118100"/>
          <p14:tracePt t="85591" x="3051175" y="5100638"/>
          <p14:tracePt t="85607" x="3017838" y="5083175"/>
          <p14:tracePt t="85624" x="2982913" y="5065713"/>
          <p14:tracePt t="85641" x="2949575" y="5049838"/>
          <p14:tracePt t="85658" x="2932113" y="5032375"/>
          <p14:tracePt t="85674" x="2906713" y="5006975"/>
          <p14:tracePt t="85691" x="2889250" y="4997450"/>
          <p14:tracePt t="85708" x="2871788" y="4989513"/>
          <p14:tracePt t="85725" x="2854325" y="4989513"/>
          <p14:tracePt t="85741" x="2846388" y="4979988"/>
          <p14:tracePt t="85758" x="2836863" y="4979988"/>
          <p14:tracePt t="85775" x="2836863" y="4972050"/>
          <p14:tracePt t="85808" x="2846388" y="4964113"/>
          <p14:tracePt t="85825" x="2879725" y="4964113"/>
          <p14:tracePt t="85842" x="2949575" y="4964113"/>
          <p14:tracePt t="85858" x="3051175" y="4972050"/>
          <p14:tracePt t="85875" x="3171825" y="4989513"/>
          <p14:tracePt t="85891" x="3300413" y="4997450"/>
          <p14:tracePt t="85909" x="3506788" y="5022850"/>
          <p14:tracePt t="85925" x="3686175" y="5049838"/>
          <p14:tracePt t="85941" x="3865563" y="5092700"/>
          <p14:tracePt t="85958" x="4071938" y="5118100"/>
          <p14:tracePt t="85975" x="4268788" y="5135563"/>
          <p14:tracePt t="85992" x="4432300" y="5151438"/>
          <p14:tracePt t="86009" x="4568825" y="5151438"/>
          <p14:tracePt t="86025" x="4689475" y="5151438"/>
          <p14:tracePt t="86042" x="4783138" y="5160963"/>
          <p14:tracePt t="86059" x="4868863" y="5160963"/>
          <p14:tracePt t="86075" x="5014913" y="5168900"/>
          <p14:tracePt t="86092" x="5168900" y="5178425"/>
          <p14:tracePt t="86109" x="5408613" y="5178425"/>
          <p14:tracePt t="86125" x="5564188" y="5178425"/>
          <p14:tracePt t="86142" x="5675313" y="5178425"/>
          <p14:tracePt t="86159" x="5743575" y="5178425"/>
          <p14:tracePt t="86176" x="5811838" y="5178425"/>
          <p14:tracePt t="86192" x="5854700" y="5178425"/>
          <p14:tracePt t="86209" x="5880100" y="5178425"/>
          <p14:tracePt t="86225" x="5897563" y="5178425"/>
          <p14:tracePt t="86243" x="5915025" y="5178425"/>
          <p14:tracePt t="86541" x="5915025" y="5168900"/>
          <p14:tracePt t="86573" x="5915025" y="5160963"/>
          <p14:tracePt t="86581" x="5915025" y="5151438"/>
          <p14:tracePt t="86605" x="5915025" y="5143500"/>
          <p14:tracePt t="86661" x="5915025" y="5135563"/>
          <p14:tracePt t="86709" x="5915025" y="5126038"/>
          <p14:tracePt t="86717" x="5915025" y="5118100"/>
          <p14:tracePt t="86797" x="5915025" y="5108575"/>
          <p14:tracePt t="87446" x="5907088" y="5108575"/>
          <p14:tracePt t="87454" x="5897563" y="5108575"/>
          <p14:tracePt t="87469" x="5889625" y="5108575"/>
          <p14:tracePt t="87486" x="5880100" y="5108575"/>
          <p14:tracePt t="87501" x="5872163" y="5108575"/>
          <p14:tracePt t="87513" x="5864225" y="5108575"/>
          <p14:tracePt t="87530" x="5829300" y="5108575"/>
          <p14:tracePt t="87546" x="5803900" y="5108575"/>
          <p14:tracePt t="87563" x="5761038" y="5108575"/>
          <p14:tracePt t="87580" x="5675313" y="5108575"/>
          <p14:tracePt t="87598" x="5486400" y="5108575"/>
          <p14:tracePt t="87614" x="5349875" y="5108575"/>
          <p14:tracePt t="87630" x="5186363" y="5108575"/>
          <p14:tracePt t="87647" x="4979988" y="5108575"/>
          <p14:tracePt t="87664" x="4732338" y="5108575"/>
          <p14:tracePt t="87680" x="4492625" y="5108575"/>
          <p14:tracePt t="87697" x="4278313" y="5108575"/>
          <p14:tracePt t="87713" x="4071938" y="5108575"/>
          <p14:tracePt t="87731" x="3892550" y="5108575"/>
          <p14:tracePt t="87747" x="3721100" y="5100638"/>
          <p14:tracePt t="87763" x="3565525" y="5083175"/>
          <p14:tracePt t="87780" x="3454400" y="5083175"/>
          <p14:tracePt t="87798" x="3317875" y="5075238"/>
          <p14:tracePt t="87814" x="3232150" y="5075238"/>
          <p14:tracePt t="87830" x="3163888" y="5075238"/>
          <p14:tracePt t="87847" x="3103563" y="5075238"/>
          <p14:tracePt t="87864" x="3043238" y="5075238"/>
          <p14:tracePt t="87880" x="2982913" y="5065713"/>
          <p14:tracePt t="87897" x="2922588" y="5049838"/>
          <p14:tracePt t="87913" x="2854325" y="5040313"/>
          <p14:tracePt t="87931" x="2786063" y="5032375"/>
          <p14:tracePt t="87947" x="2725738" y="5014913"/>
          <p14:tracePt t="87964" x="2674938" y="4997450"/>
          <p14:tracePt t="87981" x="2649538" y="4997450"/>
          <p14:tracePt t="87998" x="2632075" y="4989513"/>
          <p14:tracePt t="88014" x="2632075" y="4979988"/>
          <p14:tracePt t="88047" x="2632075" y="4972050"/>
          <p14:tracePt t="88065" x="2649538" y="4964113"/>
          <p14:tracePt t="88081" x="2674938" y="4954588"/>
          <p14:tracePt t="88098" x="2717800" y="4946650"/>
          <p14:tracePt t="88114" x="2778125" y="4929188"/>
          <p14:tracePt t="88132" x="2889250" y="4911725"/>
          <p14:tracePt t="88147" x="3035300" y="4911725"/>
          <p14:tracePt t="88164" x="3214688" y="4911725"/>
          <p14:tracePt t="88181" x="3514725" y="4921250"/>
          <p14:tracePt t="88198" x="3694113" y="4937125"/>
          <p14:tracePt t="88214" x="3857625" y="4937125"/>
          <p14:tracePt t="88231" x="4021138" y="4937125"/>
          <p14:tracePt t="88248" x="4192588" y="4937125"/>
          <p14:tracePt t="88265" x="4337050" y="4946650"/>
          <p14:tracePt t="88281" x="4457700" y="4964113"/>
          <p14:tracePt t="88298" x="4543425" y="4972050"/>
          <p14:tracePt t="88314" x="4603750" y="4989513"/>
          <p14:tracePt t="88332" x="4664075" y="4997450"/>
          <p14:tracePt t="88348" x="4722813" y="5006975"/>
          <p14:tracePt t="88365" x="4775200" y="5006975"/>
          <p14:tracePt t="88382" x="4878388" y="5006975"/>
          <p14:tracePt t="88399" x="4937125" y="5006975"/>
          <p14:tracePt t="88415" x="4979988" y="5006975"/>
          <p14:tracePt t="88431" x="5022850" y="5006975"/>
          <p14:tracePt t="88448" x="5075238" y="5006975"/>
          <p14:tracePt t="88466" x="5118100" y="5006975"/>
          <p14:tracePt t="88482" x="5143500" y="5006975"/>
          <p14:tracePt t="88499" x="5151438" y="5006975"/>
          <p14:tracePt t="88515" x="5178425" y="5006975"/>
          <p14:tracePt t="88533" x="5211763" y="5014913"/>
          <p14:tracePt t="88549" x="5237163" y="5014913"/>
          <p14:tracePt t="88565" x="5264150" y="5022850"/>
          <p14:tracePt t="88567" x="5280025" y="5022850"/>
          <p14:tracePt t="88582" x="5307013" y="5022850"/>
          <p14:tracePt t="88600" x="5332413" y="5022850"/>
          <p14:tracePt t="88615" x="5357813" y="5022850"/>
          <p14:tracePt t="88632" x="5392738" y="5022850"/>
          <p14:tracePt t="88648" x="5418138" y="5022850"/>
          <p14:tracePt t="88666" x="5443538" y="5022850"/>
          <p14:tracePt t="88682" x="5451475" y="5022850"/>
          <p14:tracePt t="88699" x="5468938" y="5022850"/>
          <p14:tracePt t="88715" x="5478463" y="5022850"/>
          <p14:tracePt t="88733" x="5494338" y="5022850"/>
          <p14:tracePt t="88749" x="5503863" y="5022850"/>
          <p14:tracePt t="88790" x="5511800" y="5022850"/>
          <p14:tracePt t="88814" x="5511800" y="5014913"/>
          <p14:tracePt t="88830" x="5521325" y="5014913"/>
          <p14:tracePt t="90110" x="5521325" y="5006975"/>
          <p14:tracePt t="90142" x="5529263" y="5006975"/>
          <p14:tracePt t="90150" x="5537200" y="5006975"/>
          <p14:tracePt t="90158" x="5537200" y="4997450"/>
          <p14:tracePt t="90174" x="5546725" y="4997450"/>
          <p14:tracePt t="90198" x="5554663" y="4989513"/>
          <p14:tracePt t="90214" x="5564188" y="4989513"/>
          <p14:tracePt t="90222" x="5572125" y="4989513"/>
          <p14:tracePt t="90236" x="5572125" y="4979988"/>
          <p14:tracePt t="90254" x="5580063" y="4972050"/>
          <p14:tracePt t="90269" x="5589588" y="4972050"/>
          <p14:tracePt t="90287" x="5589588" y="4964113"/>
          <p14:tracePt t="90303" x="5597525" y="4964113"/>
          <p14:tracePt t="90320" x="5607050" y="4964113"/>
          <p14:tracePt t="90406" x="5614988" y="4964113"/>
          <p14:tracePt t="90454" x="5622925" y="4964113"/>
          <p14:tracePt t="90478" x="5622925" y="4954588"/>
          <p14:tracePt t="90518" x="5632450" y="4954588"/>
          <p14:tracePt t="90550" x="5640388" y="4954588"/>
          <p14:tracePt t="90598" x="5649913" y="4954588"/>
          <p14:tracePt t="90631" x="5649913" y="4946650"/>
          <p14:tracePt t="90646" x="5649913" y="4937125"/>
          <p14:tracePt t="90654" x="5657850" y="4937125"/>
          <p14:tracePt t="90694" x="5665788" y="4937125"/>
          <p14:tracePt t="90983" x="5675313" y="4937125"/>
          <p14:tracePt t="90998" x="5683250" y="4937125"/>
          <p14:tracePt t="91014" x="5692775" y="4937125"/>
          <p14:tracePt t="91062" x="5683250" y="4937125"/>
          <p14:tracePt t="91078" x="5665788" y="4937125"/>
          <p14:tracePt t="91094" x="5657850" y="4937125"/>
          <p14:tracePt t="91550" x="5657850" y="4929188"/>
          <p14:tracePt t="91566" x="5657850" y="4921250"/>
          <p14:tracePt t="91582" x="5657850" y="4903788"/>
          <p14:tracePt t="91591" x="5657850" y="4894263"/>
          <p14:tracePt t="91606" x="5657850" y="4886325"/>
          <p14:tracePt t="91623" x="5657850" y="4860925"/>
          <p14:tracePt t="91639" x="5657850" y="4851400"/>
          <p14:tracePt t="91656" x="5657850" y="4843463"/>
          <p14:tracePt t="91703" x="5665788" y="4843463"/>
          <p14:tracePt t="91735" x="5665788" y="4851400"/>
          <p14:tracePt t="91743" x="5675313" y="4851400"/>
          <p14:tracePt t="91757" x="5675313" y="4860925"/>
          <p14:tracePt t="91772" x="5675313" y="4868863"/>
          <p14:tracePt t="91847" x="5683250" y="4868863"/>
          <p14:tracePt t="91854" x="5683250" y="4860925"/>
          <p14:tracePt t="91863" x="5683250" y="4835525"/>
          <p14:tracePt t="91873" x="5683250" y="4808538"/>
          <p14:tracePt t="91889" x="5692775" y="4714875"/>
          <p14:tracePt t="91906" x="5692775" y="4637088"/>
          <p14:tracePt t="91924" x="5692775" y="4586288"/>
          <p14:tracePt t="91939" x="5708650" y="4578350"/>
          <p14:tracePt t="91956" x="5708650" y="4568825"/>
          <p14:tracePt t="91973" x="5718175" y="4568825"/>
          <p14:tracePt t="92007" x="5726113" y="4568825"/>
          <p14:tracePt t="92047" x="5726113" y="4578350"/>
          <p14:tracePt t="92055" x="5726113" y="4586288"/>
          <p14:tracePt t="92063" x="5735638" y="4594225"/>
          <p14:tracePt t="92074" x="5735638" y="4603750"/>
          <p14:tracePt t="92090" x="5735638" y="4629150"/>
          <p14:tracePt t="92127" x="5726113" y="4629150"/>
          <p14:tracePt t="92135" x="5718175" y="4621213"/>
          <p14:tracePt t="92143" x="5700713" y="4586288"/>
          <p14:tracePt t="92157" x="5675313" y="4568825"/>
          <p14:tracePt t="92173" x="5597525" y="4525963"/>
          <p14:tracePt t="92191" x="5494338" y="4525963"/>
          <p14:tracePt t="92208" x="5451475" y="4543425"/>
          <p14:tracePt t="92223" x="5435600" y="4560888"/>
          <p14:tracePt t="92240" x="5435600" y="4568825"/>
          <p14:tracePt t="92257" x="5426075" y="4578350"/>
          <p14:tracePt t="92275" x="5418138" y="4594225"/>
          <p14:tracePt t="92290" x="5400675" y="4603750"/>
          <p14:tracePt t="92307" x="5365750" y="4629150"/>
          <p14:tracePt t="92324" x="5254625" y="4697413"/>
          <p14:tracePt t="92341" x="5151438" y="4765675"/>
          <p14:tracePt t="92357" x="5075238" y="4808538"/>
          <p14:tracePt t="92374" x="4946650" y="4818063"/>
          <p14:tracePt t="92391" x="4260850" y="4646613"/>
          <p14:tracePt t="92408" x="3308350" y="4132263"/>
          <p14:tracePt t="92424" x="2297113" y="3360738"/>
          <p14:tracePt t="92441" x="1550988" y="2649538"/>
          <p14:tracePt t="92457" x="1106488" y="2143125"/>
          <p14:tracePt t="92475" x="892175" y="1903413"/>
          <p14:tracePt t="92491" x="754063" y="1782763"/>
          <p14:tracePt t="92507" x="617538" y="1689100"/>
          <p14:tracePt t="92524" x="471488" y="1535113"/>
          <p14:tracePt t="92541" x="231775" y="1268413"/>
          <p14:tracePt t="92557" x="25400" y="993775"/>
          <p14:tracePt t="94297" x="4783138" y="3694113"/>
          <p14:tracePt t="94305" x="4775200" y="3694113"/>
          <p14:tracePt t="94324" x="4740275" y="3694113"/>
          <p14:tracePt t="94357" x="4664075" y="3694113"/>
          <p14:tracePt t="94391" x="4646613" y="3694113"/>
          <p14:tracePt t="94394" x="4646613" y="3686175"/>
          <p14:tracePt t="94425" x="4646613" y="3668713"/>
          <p14:tracePt t="94459" x="4594225" y="3608388"/>
          <p14:tracePt t="94491" x="4560888" y="3540125"/>
          <p14:tracePt t="94524" x="4525963" y="3463925"/>
          <p14:tracePt t="94558" x="4492625" y="3378200"/>
          <p14:tracePt t="94590" x="4483100" y="3343275"/>
          <p14:tracePt t="94593" x="4475163" y="3335338"/>
          <p14:tracePt t="94640" x="4457700" y="3360738"/>
          <p14:tracePt t="94642" x="4449763" y="3403600"/>
          <p14:tracePt t="94658" x="4440238" y="3592513"/>
          <p14:tracePt t="94692" x="4440238" y="4397375"/>
          <p14:tracePt t="94697" x="4440238" y="4706938"/>
          <p14:tracePt t="94725" x="4440238" y="5564188"/>
          <p14:tracePt t="94758" x="4397375" y="6472238"/>
          <p14:tracePt t="94775" x="4346575" y="6754813"/>
          <p14:tracePt t="94807" x="4294188" y="6850063"/>
          <p14:tracePt t="94841" x="4286250" y="6850063"/>
          <p14:tracePt t="94882" x="4286250" y="6840538"/>
          <p14:tracePt t="94897" x="4286250" y="6832600"/>
          <p14:tracePt t="94925" x="4268788" y="6721475"/>
          <p14:tracePt t="94958" x="4200525" y="6523038"/>
          <p14:tracePt t="94975" x="4132263" y="6378575"/>
          <p14:tracePt t="95007" x="3797300" y="5889625"/>
          <p14:tracePt t="95010" x="3678238" y="5761038"/>
          <p14:tracePt t="95026" x="3471863" y="5589588"/>
          <p14:tracePt t="95058" x="3222625" y="5383213"/>
          <p14:tracePt t="95076" x="3121025" y="5322888"/>
          <p14:tracePt t="95109" x="2914650" y="5194300"/>
          <p14:tracePt t="95126" x="2846388" y="5143500"/>
          <p14:tracePt t="95158" x="2778125" y="5075238"/>
          <p14:tracePt t="95193" x="2760663" y="4997450"/>
          <p14:tracePt t="95226" x="2751138" y="4929188"/>
          <p14:tracePt t="95258" x="2768600" y="4903788"/>
          <p14:tracePt t="95276" x="2803525" y="4886325"/>
          <p14:tracePt t="95308" x="2982913" y="4868863"/>
          <p14:tracePt t="95326" x="3154363" y="4868863"/>
          <p14:tracePt t="95359" x="3822700" y="4868863"/>
          <p14:tracePt t="95376" x="4311650" y="4868863"/>
          <p14:tracePt t="95409" x="5083175" y="4868863"/>
          <p14:tracePt t="95411" x="5229225" y="4868863"/>
          <p14:tracePt t="95427" x="5443538" y="4851400"/>
          <p14:tracePt t="95460" x="5761038" y="4826000"/>
          <p14:tracePt t="95494" x="5922963" y="4826000"/>
          <p14:tracePt t="95532" x="5983288" y="4826000"/>
          <p14:tracePt t="95565" x="6043613" y="4826000"/>
          <p14:tracePt t="95866" x="6086475" y="4826000"/>
          <p14:tracePt t="97530" x="6051550" y="4826000"/>
          <p14:tracePt t="97538" x="6000750" y="4835525"/>
          <p14:tracePt t="97548" x="5915025" y="4843463"/>
          <p14:tracePt t="97564" x="5751513" y="4878388"/>
          <p14:tracePt t="97583" x="5640388" y="4929188"/>
          <p14:tracePt t="97597" x="5572125" y="4964113"/>
          <p14:tracePt t="97617" x="5521325" y="4997450"/>
          <p14:tracePt t="97631" x="5486400" y="5022850"/>
          <p14:tracePt t="97648" x="5408613" y="5057775"/>
          <p14:tracePt t="97664" x="5203825" y="5083175"/>
          <p14:tracePt t="97682" x="4560888" y="5092700"/>
          <p14:tracePt t="97698" x="4183063" y="5092700"/>
          <p14:tracePt t="97718" x="3908425" y="5057775"/>
          <p14:tracePt t="97731" x="3694113" y="5014913"/>
          <p14:tracePt t="97751" x="3540125" y="4954588"/>
          <p14:tracePt t="97765" x="3421063" y="4911725"/>
          <p14:tracePt t="97782" x="3378200" y="4894263"/>
          <p14:tracePt t="97798" x="3360738" y="4894263"/>
          <p14:tracePt t="97815" x="3360738" y="4886325"/>
          <p14:tracePt t="98010" x="3360738" y="4878388"/>
          <p14:tracePt t="98034" x="3368675" y="4878388"/>
          <p14:tracePt t="98042" x="3378200" y="4878388"/>
          <p14:tracePt t="98050" x="3394075" y="4868863"/>
          <p14:tracePt t="98066" x="3421063" y="4868863"/>
          <p14:tracePt t="98083" x="3446463" y="4860925"/>
          <p14:tracePt t="98099" x="3454400" y="4860925"/>
          <p14:tracePt t="98116" x="3463925" y="4860925"/>
          <p14:tracePt t="98133" x="3471863" y="4860925"/>
          <p14:tracePt t="98170" x="3471863" y="4868863"/>
          <p14:tracePt t="104116" x="3463925" y="4868863"/>
          <p14:tracePt t="104124" x="3463925" y="4878388"/>
          <p14:tracePt t="104132" x="3446463" y="4878388"/>
          <p14:tracePt t="104146" x="3436938" y="4894263"/>
          <p14:tracePt t="104162" x="3368675" y="4929188"/>
          <p14:tracePt t="104179" x="3232150" y="5014913"/>
          <p14:tracePt t="104181" x="3136900" y="5065713"/>
          <p14:tracePt t="104197" x="2906713" y="5203825"/>
          <p14:tracePt t="104213" x="2614613" y="5365750"/>
          <p14:tracePt t="104229" x="2322513" y="5529263"/>
          <p14:tracePt t="104246" x="2117725" y="5640388"/>
          <p14:tracePt t="104263" x="1963738" y="5735638"/>
          <p14:tracePt t="104279" x="1843088" y="5803900"/>
          <p14:tracePt t="104296" x="1731963" y="5864225"/>
          <p14:tracePt t="104313" x="1628775" y="5922963"/>
          <p14:tracePt t="104330" x="1560513" y="5957888"/>
          <p14:tracePt t="104346" x="1550988" y="5975350"/>
          <p14:tracePt t="108117" x="1560513" y="5975350"/>
          <p14:tracePt t="108125" x="1568450" y="5965825"/>
          <p14:tracePt t="108138" x="1603375" y="5957888"/>
          <p14:tracePt t="108155" x="1722438" y="5940425"/>
          <p14:tracePt t="108171" x="1860550" y="5932488"/>
          <p14:tracePt t="108189" x="2032000" y="5932488"/>
          <p14:tracePt t="108205" x="2074863" y="5932488"/>
          <p14:tracePt t="108222" x="2082800" y="5932488"/>
          <p14:tracePt t="108317" x="2074863" y="5932488"/>
          <p14:tracePt t="108405" x="2092325" y="5915025"/>
          <p14:tracePt t="108413" x="2108200" y="5889625"/>
          <p14:tracePt t="108422" x="2143125" y="5864225"/>
          <p14:tracePt t="108439" x="2203450" y="5803900"/>
          <p14:tracePt t="108455" x="2246313" y="5761038"/>
          <p14:tracePt t="108472" x="2279650" y="5726113"/>
          <p14:tracePt t="108489" x="2339975" y="5692775"/>
          <p14:tracePt t="108506" x="2425700" y="5640388"/>
          <p14:tracePt t="108522" x="2536825" y="5589588"/>
          <p14:tracePt t="108539" x="2649538" y="5564188"/>
          <p14:tracePt t="108557" x="2778125" y="5564188"/>
          <p14:tracePt t="108572" x="2957513" y="5511800"/>
          <p14:tracePt t="108589" x="3282950" y="5383213"/>
          <p14:tracePt t="108606" x="3763963" y="5203825"/>
          <p14:tracePt t="108623" x="4192588" y="5049838"/>
          <p14:tracePt t="108639" x="4440238" y="4989513"/>
          <p14:tracePt t="108656" x="4586288" y="4946650"/>
          <p14:tracePt t="108672" x="4732338" y="4886325"/>
          <p14:tracePt t="108690" x="4903788" y="4792663"/>
          <p14:tracePt t="108706" x="5178425" y="4654550"/>
          <p14:tracePt t="108723" x="5494338" y="4475163"/>
          <p14:tracePt t="108739" x="5854700" y="4278313"/>
          <p14:tracePt t="108757" x="6369050" y="4021138"/>
          <p14:tracePt t="108773" x="6635750" y="3875088"/>
          <p14:tracePt t="108790" x="6850063" y="3754438"/>
          <p14:tracePt t="108806" x="7037388" y="3643313"/>
          <p14:tracePt t="108824" x="7183438" y="3565525"/>
          <p14:tracePt t="108840" x="7312025" y="3489325"/>
          <p14:tracePt t="108856" x="7397750" y="3446463"/>
          <p14:tracePt t="108873" x="7483475" y="3394075"/>
          <p14:tracePt t="108891" x="7543800" y="3360738"/>
          <p14:tracePt t="108907" x="7569200" y="3343275"/>
          <p14:tracePt t="108924" x="7604125" y="3325813"/>
          <p14:tracePt t="108940" x="7621588" y="3317875"/>
          <p14:tracePt t="108957" x="7629525" y="3292475"/>
          <p14:tracePt t="108973" x="7637463" y="3275013"/>
          <p14:tracePt t="108990" x="7646988" y="3265488"/>
          <p14:tracePt t="109006" x="7646988" y="3249613"/>
          <p14:tracePt t="109024" x="7646988" y="3240088"/>
          <p14:tracePt t="109040" x="7646988" y="3232150"/>
          <p14:tracePt t="109085" x="7637463" y="3232150"/>
          <p14:tracePt t="109093" x="7629525" y="3232150"/>
          <p14:tracePt t="109109" x="7621588" y="3232150"/>
          <p14:tracePt t="109133" x="7612063" y="3232150"/>
          <p14:tracePt t="109149" x="7604125" y="3232150"/>
          <p14:tracePt t="109158" x="7594600" y="3232150"/>
          <p14:tracePt t="109174" x="7586663" y="3232150"/>
          <p14:tracePt t="109191" x="7569200" y="3240088"/>
          <p14:tracePt t="109207" x="7561263" y="3240088"/>
          <p14:tracePt t="109225" x="7535863" y="3249613"/>
          <p14:tracePt t="109240" x="7508875" y="3265488"/>
          <p14:tracePt t="109257" x="7466013" y="3292475"/>
          <p14:tracePt t="109274" x="7364413" y="3351213"/>
          <p14:tracePt t="109291" x="7226300" y="3436938"/>
          <p14:tracePt t="109307" x="7089775" y="3506788"/>
          <p14:tracePt t="109325" x="7029450" y="3540125"/>
          <p14:tracePt t="109340" x="7021513" y="3549650"/>
          <p14:tracePt t="109405" x="7011988" y="3549650"/>
          <p14:tracePt t="109413" x="7004050" y="3557588"/>
          <p14:tracePt t="109437" x="6994525" y="3557588"/>
          <p14:tracePt t="109453" x="6986588" y="3557588"/>
          <p14:tracePt t="109461" x="6978650" y="3565525"/>
          <p14:tracePt t="109474" x="6961188" y="3565525"/>
          <p14:tracePt t="109492" x="6875463" y="3575050"/>
          <p14:tracePt t="109508" x="6772275" y="3582988"/>
          <p14:tracePt t="109524" x="6669088" y="3582988"/>
          <p14:tracePt t="109541" x="6480175" y="3582988"/>
          <p14:tracePt t="109559" x="6335713" y="3582988"/>
          <p14:tracePt t="109574" x="6172200" y="3582988"/>
          <p14:tracePt t="109591" x="5992813" y="3565525"/>
          <p14:tracePt t="109608" x="5794375" y="3540125"/>
          <p14:tracePt t="109625" x="5589588" y="3479800"/>
          <p14:tracePt t="109641" x="5383213" y="3411538"/>
          <p14:tracePt t="109658" x="5178425" y="3308350"/>
          <p14:tracePt t="109674" x="4997450" y="3240088"/>
          <p14:tracePt t="109692" x="4765675" y="3146425"/>
          <p14:tracePt t="109708" x="4706938" y="3121025"/>
          <p14:tracePt t="109725" x="4525963" y="3068638"/>
          <p14:tracePt t="109742" x="4432300" y="3043238"/>
          <p14:tracePt t="109759" x="4371975" y="3025775"/>
          <p14:tracePt t="109775" x="4311650" y="3025775"/>
          <p14:tracePt t="109792" x="4251325" y="3025775"/>
          <p14:tracePt t="109808" x="4200525" y="3025775"/>
          <p14:tracePt t="109826" x="4165600" y="3025775"/>
          <p14:tracePt t="109842" x="4149725" y="3025775"/>
          <p14:tracePt t="109858" x="4132263" y="3025775"/>
          <p14:tracePt t="109893" x="4140200" y="3025775"/>
          <p14:tracePt t="109909" x="4157663" y="3025775"/>
          <p14:tracePt t="109925" x="4175125" y="3017838"/>
          <p14:tracePt t="109942" x="4217988" y="3008313"/>
          <p14:tracePt t="109959" x="4278313" y="2992438"/>
          <p14:tracePt t="109975" x="4414838" y="2982913"/>
          <p14:tracePt t="109992" x="4689475" y="2974975"/>
          <p14:tracePt t="110009" x="5083175" y="2974975"/>
          <p14:tracePt t="110027" x="5537200" y="2957513"/>
          <p14:tracePt t="110042" x="5880100" y="2922588"/>
          <p14:tracePt t="110059" x="6121400" y="2906713"/>
          <p14:tracePt t="110076" x="6318250" y="2879725"/>
          <p14:tracePt t="110093" x="6592888" y="2828925"/>
          <p14:tracePt t="110109" x="6807200" y="2794000"/>
          <p14:tracePt t="110126" x="6951663" y="2768600"/>
          <p14:tracePt t="110143" x="7054850" y="2743200"/>
          <p14:tracePt t="110160" x="7107238" y="2725738"/>
          <p14:tracePt t="110176" x="7150100" y="2708275"/>
          <p14:tracePt t="110192" x="7208838" y="2692400"/>
          <p14:tracePt t="110209" x="7261225" y="2665413"/>
          <p14:tracePt t="110227" x="7337425" y="2649538"/>
          <p14:tracePt t="110243" x="7440613" y="2640013"/>
          <p14:tracePt t="110259" x="7543800" y="2640013"/>
          <p14:tracePt t="110276" x="7637463" y="2640013"/>
          <p14:tracePt t="110294" x="7707313" y="2640013"/>
          <p14:tracePt t="110310" x="7732713" y="2640013"/>
          <p14:tracePt t="110326" x="7750175" y="2640013"/>
          <p14:tracePt t="110429" x="7740650" y="2640013"/>
          <p14:tracePt t="110445" x="7732713" y="2640013"/>
          <p14:tracePt t="110454" x="7723188" y="2649538"/>
          <p14:tracePt t="110469" x="7715250" y="2657475"/>
          <p14:tracePt t="110477" x="7689850" y="2665413"/>
          <p14:tracePt t="110493" x="7646988" y="2682875"/>
          <p14:tracePt t="110511" x="7578725" y="2692400"/>
          <p14:tracePt t="110527" x="7508875" y="2717800"/>
          <p14:tracePt t="110543" x="7432675" y="2743200"/>
          <p14:tracePt t="110560" x="7329488" y="2778125"/>
          <p14:tracePt t="110577" x="7218363" y="2820988"/>
          <p14:tracePt t="110594" x="7089775" y="2871788"/>
          <p14:tracePt t="110610" x="6961188" y="2914650"/>
          <p14:tracePt t="110627" x="6789738" y="2965450"/>
          <p14:tracePt t="110644" x="6592888" y="3000375"/>
          <p14:tracePt t="110660" x="6386513" y="3051175"/>
          <p14:tracePt t="110677" x="6078538" y="3103563"/>
          <p14:tracePt t="110694" x="5897563" y="3121025"/>
          <p14:tracePt t="110711" x="5761038" y="3136900"/>
          <p14:tracePt t="110728" x="5622925" y="3154363"/>
          <p14:tracePt t="110744" x="5503863" y="3171825"/>
          <p14:tracePt t="110761" x="5392738" y="3197225"/>
          <p14:tracePt t="110778" x="5332413" y="3206750"/>
          <p14:tracePt t="110794" x="5297488" y="3222625"/>
          <p14:tracePt t="110811" x="5280025" y="3222625"/>
          <p14:tracePt t="110827" x="5272088" y="3232150"/>
          <p14:tracePt t="110845" x="5264150" y="3232150"/>
          <p14:tracePt t="110862" x="5246688" y="3232150"/>
          <p14:tracePt t="110877" x="5229225" y="3232150"/>
          <p14:tracePt t="110894" x="5194300" y="3232150"/>
          <p14:tracePt t="110912" x="5151438" y="3232150"/>
          <p14:tracePt t="110928" x="5126038" y="3214688"/>
          <p14:tracePt t="110944" x="5092700" y="3197225"/>
          <p14:tracePt t="110961" x="5057775" y="3171825"/>
          <p14:tracePt t="110978" x="5022850" y="3154363"/>
          <p14:tracePt t="110995" x="4997450" y="3146425"/>
          <p14:tracePt t="111011" x="4979988" y="3136900"/>
          <p14:tracePt t="111028" x="4972050" y="3136900"/>
          <p14:tracePt t="111045" x="4954588" y="3128963"/>
          <p14:tracePt t="111061" x="4937125" y="3128963"/>
          <p14:tracePt t="111078" x="4921250" y="3128963"/>
          <p14:tracePt t="111095" x="4911725" y="3128963"/>
          <p14:tracePt t="111129" x="4903788" y="3128963"/>
          <p14:tracePt t="111150" x="4894263" y="3128963"/>
          <p14:tracePt t="111174" x="4886325" y="3128963"/>
          <p14:tracePt t="111254" x="4886325" y="3136900"/>
          <p14:tracePt t="111270" x="4886325" y="3146425"/>
          <p14:tracePt t="111278" x="4886325" y="3154363"/>
          <p14:tracePt t="111285" x="4886325" y="3171825"/>
          <p14:tracePt t="111295" x="4886325" y="3197225"/>
          <p14:tracePt t="111312" x="4886325" y="3292475"/>
          <p14:tracePt t="111365" x="4929188" y="4003675"/>
          <p14:tracePt t="111379" x="4937125" y="4149725"/>
          <p14:tracePt t="111396" x="4972050" y="4475163"/>
          <p14:tracePt t="111412" x="5014913" y="4706938"/>
          <p14:tracePt t="111429" x="5049838" y="4903788"/>
          <p14:tracePt t="111446" x="5083175" y="5178425"/>
          <p14:tracePt t="111463" x="5092700" y="5332413"/>
          <p14:tracePt t="111479" x="5092700" y="5468938"/>
          <p14:tracePt t="111495" x="5092700" y="5580063"/>
          <p14:tracePt t="111512" x="5092700" y="5657850"/>
          <p14:tracePt t="111530" x="5092700" y="5708650"/>
          <p14:tracePt t="111546" x="5092700" y="5761038"/>
          <p14:tracePt t="111562" x="5075238" y="5811838"/>
          <p14:tracePt t="111579" x="5065713" y="5880100"/>
          <p14:tracePt t="111598" x="5049838" y="5949950"/>
          <p14:tracePt t="111612" x="5040313" y="5965825"/>
          <p14:tracePt t="111629" x="5040313" y="6000750"/>
          <p14:tracePt t="111646" x="5032375" y="6018213"/>
          <p14:tracePt t="111663" x="5032375" y="6035675"/>
          <p14:tracePt t="111679" x="5032375" y="6051550"/>
          <p14:tracePt t="111696" x="5022850" y="6086475"/>
          <p14:tracePt t="111712" x="5006975" y="6129338"/>
          <p14:tracePt t="111730" x="5006975" y="6164263"/>
          <p14:tracePt t="111746" x="4989513" y="6197600"/>
          <p14:tracePt t="111763" x="4989513" y="6215063"/>
          <p14:tracePt t="111779" x="4979988" y="6223000"/>
          <p14:tracePt t="111797" x="4964113" y="6223000"/>
          <p14:tracePt t="111830" x="4929188" y="6197600"/>
          <p14:tracePt t="111846" x="4886325" y="6137275"/>
          <p14:tracePt t="111864" x="4818063" y="6086475"/>
          <p14:tracePt t="111880" x="4749800" y="6018213"/>
          <p14:tracePt t="111896" x="4664075" y="5957888"/>
          <p14:tracePt t="111913" x="4560888" y="5889625"/>
          <p14:tracePt t="111931" x="4457700" y="5811838"/>
          <p14:tracePt t="111946" x="4354513" y="5751513"/>
          <p14:tracePt t="111963" x="4268788" y="5708650"/>
          <p14:tracePt t="111980" x="4157663" y="5683250"/>
          <p14:tracePt t="111998" x="3986213" y="5665788"/>
          <p14:tracePt t="112014" x="3892550" y="5657850"/>
          <p14:tracePt t="112030" x="3789363" y="5640388"/>
          <p14:tracePt t="112047" x="3694113" y="5622925"/>
          <p14:tracePt t="112064" x="3592513" y="5597525"/>
          <p14:tracePt t="112080" x="3506788" y="5589588"/>
          <p14:tracePt t="112097" x="3429000" y="5580063"/>
          <p14:tracePt t="112113" x="3343275" y="5564188"/>
          <p14:tracePt t="112131" x="3257550" y="5546725"/>
          <p14:tracePt t="112147" x="3179763" y="5537200"/>
          <p14:tracePt t="112164" x="3128963" y="5529263"/>
          <p14:tracePt t="112180" x="3111500" y="5521325"/>
          <p14:tracePt t="112182" x="3111500" y="5511800"/>
          <p14:tracePt t="112222" x="3121025" y="5503863"/>
          <p14:tracePt t="112230" x="3128963" y="5503863"/>
          <p14:tracePt t="112238" x="3146425" y="5494338"/>
          <p14:tracePt t="112247" x="3163888" y="5486400"/>
          <p14:tracePt t="112265" x="3232150" y="5468938"/>
          <p14:tracePt t="112280" x="3325813" y="5451475"/>
          <p14:tracePt t="112297" x="3454400" y="5443538"/>
          <p14:tracePt t="112314" x="3608388" y="5443538"/>
          <p14:tracePt t="112331" x="3832225" y="5443538"/>
          <p14:tracePt t="112347" x="4089400" y="5443538"/>
          <p14:tracePt t="112364" x="4397375" y="5443538"/>
          <p14:tracePt t="112381" x="4706938" y="5443538"/>
          <p14:tracePt t="112399" x="5108575" y="5443538"/>
          <p14:tracePt t="112414" x="5314950" y="5443538"/>
          <p14:tracePt t="112431" x="5426075" y="5443538"/>
          <p14:tracePt t="112448" x="5478463" y="5443538"/>
          <p14:tracePt t="112465" x="5486400" y="5443538"/>
          <p14:tracePt t="113495" x="5494338" y="5443538"/>
          <p14:tracePt t="113511" x="5494338" y="5435600"/>
          <p14:tracePt t="113534" x="5494338" y="5426075"/>
          <p14:tracePt t="113550" x="5494338" y="5418138"/>
          <p14:tracePt t="113558" x="5494338" y="5408613"/>
          <p14:tracePt t="113574" x="5494338" y="5400675"/>
          <p14:tracePt t="113583" x="5494338" y="5392738"/>
          <p14:tracePt t="113600" x="5494338" y="5375275"/>
          <p14:tracePt t="113617" x="5494338" y="5349875"/>
          <p14:tracePt t="113635" x="5486400" y="5322888"/>
          <p14:tracePt t="113650" x="5451475" y="5289550"/>
          <p14:tracePt t="113667" x="5392738" y="5237163"/>
          <p14:tracePt t="113684" x="5297488" y="5168900"/>
          <p14:tracePt t="113701" x="5229225" y="5108575"/>
          <p14:tracePt t="113717" x="5168900" y="5057775"/>
          <p14:tracePt t="113734" x="5108575" y="5006975"/>
          <p14:tracePt t="113751" x="5083175" y="4979988"/>
          <p14:tracePt t="113768" x="5049838" y="4954588"/>
          <p14:tracePt t="113784" x="4997450" y="4911725"/>
          <p14:tracePt t="113801" x="4929188" y="4851400"/>
          <p14:tracePt t="113817" x="4860925" y="4792663"/>
          <p14:tracePt t="113835" x="4792663" y="4749800"/>
          <p14:tracePt t="113850" x="4732338" y="4689475"/>
          <p14:tracePt t="113867" x="4679950" y="4646613"/>
          <p14:tracePt t="113884" x="4629150" y="4611688"/>
          <p14:tracePt t="113902" x="4578350" y="4568825"/>
          <p14:tracePt t="113917" x="4560888" y="4560888"/>
          <p14:tracePt t="113934" x="4518025" y="4508500"/>
          <p14:tracePt t="113952" x="4483100" y="4465638"/>
          <p14:tracePt t="113969" x="4449763" y="4432300"/>
          <p14:tracePt t="113984" x="4414838" y="4379913"/>
          <p14:tracePt t="114001" x="4389438" y="4337050"/>
          <p14:tracePt t="114018" x="4371975" y="4294188"/>
          <p14:tracePt t="114036" x="4346575" y="4251325"/>
          <p14:tracePt t="114051" x="4329113" y="4217988"/>
          <p14:tracePt t="114068" x="4321175" y="4183063"/>
          <p14:tracePt t="114085" x="4311650" y="4140200"/>
          <p14:tracePt t="114101" x="4303713" y="4122738"/>
          <p14:tracePt t="114119" x="4303713" y="4097338"/>
          <p14:tracePt t="114135" x="4303713" y="4089400"/>
          <p14:tracePt t="114152" x="4303713" y="4071938"/>
          <p14:tracePt t="114169" x="4311650" y="4064000"/>
          <p14:tracePt t="114186" x="4321175" y="4046538"/>
          <p14:tracePt t="114202" x="4329113" y="4037013"/>
          <p14:tracePt t="114219" x="4337050" y="4021138"/>
          <p14:tracePt t="114235" x="4346575" y="4011613"/>
          <p14:tracePt t="114252" x="4354513" y="3994150"/>
          <p14:tracePt t="114268" x="4371975" y="3978275"/>
          <p14:tracePt t="114285" x="4389438" y="3943350"/>
          <p14:tracePt t="114302" x="4422775" y="3892550"/>
          <p14:tracePt t="114319" x="4440238" y="3865563"/>
          <p14:tracePt t="114335" x="4457700" y="3840163"/>
          <p14:tracePt t="114352" x="4465638" y="3822700"/>
          <p14:tracePt t="114369" x="4475163" y="3814763"/>
          <p14:tracePt t="114386" x="4475163" y="3806825"/>
          <p14:tracePt t="114402" x="4475163" y="3797300"/>
          <p14:tracePt t="114470" x="4475163" y="3806825"/>
          <p14:tracePt t="114478" x="4465638" y="3822700"/>
          <p14:tracePt t="114486" x="4465638" y="3857625"/>
          <p14:tracePt t="114503" x="4449763" y="3968750"/>
          <p14:tracePt t="114519" x="4432300" y="4106863"/>
          <p14:tracePt t="114536" x="4397375" y="4268788"/>
          <p14:tracePt t="114553" x="4379913" y="4422775"/>
          <p14:tracePt t="114569" x="4371975" y="4568825"/>
          <p14:tracePt t="114586" x="4371975" y="4706938"/>
          <p14:tracePt t="114602" x="4371975" y="4886325"/>
          <p14:tracePt t="114620" x="4371975" y="5057775"/>
          <p14:tracePt t="114636" x="4389438" y="5211763"/>
          <p14:tracePt t="114652" x="4389438" y="5349875"/>
          <p14:tracePt t="114669" x="4389438" y="5468938"/>
          <p14:tracePt t="114687" x="4379913" y="5649913"/>
          <p14:tracePt t="114703" x="4371975" y="5761038"/>
          <p14:tracePt t="114720" x="4346575" y="5837238"/>
          <p14:tracePt t="114736" x="4329113" y="5907088"/>
          <p14:tracePt t="114754" x="4321175" y="5965825"/>
          <p14:tracePt t="114769" x="4311650" y="6000750"/>
          <p14:tracePt t="114786" x="4311650" y="6026150"/>
          <p14:tracePt t="114803" x="4311650" y="6051550"/>
          <p14:tracePt t="114821" x="4311650" y="6069013"/>
          <p14:tracePt t="114836" x="4311650" y="6078538"/>
          <p14:tracePt t="114854" x="4311650" y="6094413"/>
          <p14:tracePt t="114887" x="4311650" y="6103938"/>
          <p14:tracePt t="114903" x="4311650" y="6111875"/>
          <p14:tracePt t="114920" x="4311650" y="6121400"/>
          <p14:tracePt t="114936" x="4311650" y="6129338"/>
          <p14:tracePt t="115094" x="4321175" y="6129338"/>
          <p14:tracePt t="115102" x="4321175" y="6121400"/>
          <p14:tracePt t="115142" x="4321175" y="6111875"/>
          <p14:tracePt t="115174" x="4321175" y="6103938"/>
          <p14:tracePt t="116551" x="4329113" y="6103938"/>
          <p14:tracePt t="116559" x="4329113" y="6094413"/>
          <p14:tracePt t="119976" x="4321175" y="6094413"/>
          <p14:tracePt t="119984" x="4311650" y="6103938"/>
          <p14:tracePt t="120000" x="4294188" y="6103938"/>
          <p14:tracePt t="120015" x="4260850" y="6111875"/>
          <p14:tracePt t="120032" x="4140200" y="6129338"/>
          <p14:tracePt t="120049" x="4079875" y="6129338"/>
          <p14:tracePt t="120065" x="3994150" y="6129338"/>
          <p14:tracePt t="120081" x="3935413" y="6137275"/>
          <p14:tracePt t="120098" x="3900488" y="6164263"/>
          <p14:tracePt t="120116" x="3883025" y="6180138"/>
          <p14:tracePt t="120131" x="3875088" y="6197600"/>
          <p14:tracePt t="120168" x="3875088" y="6207125"/>
          <p14:tracePt t="120184" x="3875088" y="6215063"/>
          <p14:tracePt t="120200" x="3875088" y="6223000"/>
          <p14:tracePt t="120216" x="3875088" y="6232525"/>
          <p14:tracePt t="120240" x="3883025" y="6240463"/>
          <p14:tracePt t="120256" x="3892550" y="6240463"/>
          <p14:tracePt t="120265" x="3892550" y="6249988"/>
          <p14:tracePt t="120282" x="3900488" y="6249988"/>
          <p14:tracePt t="120298" x="3917950" y="6249988"/>
          <p14:tracePt t="120316" x="3951288" y="6249988"/>
          <p14:tracePt t="120332" x="3978275" y="6240463"/>
          <p14:tracePt t="120349" x="4011613" y="6215063"/>
          <p14:tracePt t="120366" x="4046538" y="6189663"/>
          <p14:tracePt t="120383" x="4079875" y="6172200"/>
          <p14:tracePt t="120399" x="4122738" y="6137275"/>
          <p14:tracePt t="120416" x="4235450" y="6078538"/>
          <p14:tracePt t="120432" x="4286250" y="6061075"/>
          <p14:tracePt t="120450" x="4321175" y="6051550"/>
          <p14:tracePt t="120465" x="4337050" y="6035675"/>
          <p14:tracePt t="120499" x="4346575" y="6035675"/>
          <p14:tracePt t="120552" x="4346575" y="6026150"/>
          <p14:tracePt t="120632" x="4354513" y="6026150"/>
          <p14:tracePt t="120664" x="4354513" y="6035675"/>
          <p14:tracePt t="120672" x="4364038" y="6035675"/>
          <p14:tracePt t="120688" x="4364038" y="6043613"/>
          <p14:tracePt t="120699" x="4371975" y="6051550"/>
          <p14:tracePt t="120717" x="4389438" y="6051550"/>
          <p14:tracePt t="120733" x="4406900" y="6061075"/>
          <p14:tracePt t="120749" x="4414838" y="6061075"/>
          <p14:tracePt t="120766" x="4432300" y="6061075"/>
          <p14:tracePt t="120864" x="4422775" y="6061075"/>
          <p14:tracePt t="120880" x="4414838" y="6061075"/>
          <p14:tracePt t="120896" x="4406900" y="6061075"/>
          <p14:tracePt t="120912" x="4397375" y="6061075"/>
          <p14:tracePt t="120920" x="4389438" y="6061075"/>
          <p14:tracePt t="120936" x="4379913" y="6061075"/>
          <p14:tracePt t="120968" x="4371975" y="6061075"/>
          <p14:tracePt t="121080" x="4364038" y="6061075"/>
          <p14:tracePt t="121088" x="4354513" y="6061075"/>
          <p14:tracePt t="123569" x="4346575" y="6061075"/>
          <p14:tracePt t="123577" x="4329113" y="6069013"/>
          <p14:tracePt t="123593" x="4311650" y="6078538"/>
          <p14:tracePt t="123897" x="4311650" y="6069013"/>
          <p14:tracePt t="123905" x="4311650" y="6061075"/>
          <p14:tracePt t="123913" x="4311650" y="6051550"/>
          <p14:tracePt t="123923" x="4311650" y="6043613"/>
          <p14:tracePt t="123940" x="4311650" y="6026150"/>
          <p14:tracePt t="123957" x="4311650" y="6008688"/>
          <p14:tracePt t="123975" x="4311650" y="5992813"/>
          <p14:tracePt t="123990" x="4303713" y="5957888"/>
          <p14:tracePt t="124007" x="4294188" y="5915025"/>
          <p14:tracePt t="124023" x="4286250" y="5846763"/>
          <p14:tracePt t="124042" x="4286250" y="5735638"/>
          <p14:tracePt t="124057" x="4278313" y="5665788"/>
          <p14:tracePt t="124074" x="4268788" y="5597525"/>
          <p14:tracePt t="124090" x="4268788" y="5554663"/>
          <p14:tracePt t="124108" x="4268788" y="5529263"/>
          <p14:tracePt t="124124" x="4260850" y="5486400"/>
          <p14:tracePt t="124140" x="4251325" y="5443538"/>
          <p14:tracePt t="124157" x="4251325" y="5400675"/>
          <p14:tracePt t="124175" x="4251325" y="5357813"/>
          <p14:tracePt t="124190" x="4251325" y="5314950"/>
          <p14:tracePt t="124192" x="4251325" y="5297488"/>
          <p14:tracePt t="124207" x="4251325" y="5280025"/>
          <p14:tracePt t="124224" x="4251325" y="5246688"/>
          <p14:tracePt t="124243" x="4268788" y="5194300"/>
          <p14:tracePt t="124258" x="4286250" y="5160963"/>
          <p14:tracePt t="124274" x="4286250" y="5135563"/>
          <p14:tracePt t="124291" x="4294188" y="5118100"/>
          <p14:tracePt t="124307" x="4294188" y="5092700"/>
          <p14:tracePt t="124325" x="4294188" y="5083175"/>
          <p14:tracePt t="124341" x="4294188" y="5075238"/>
          <p14:tracePt t="124358" x="4303713" y="5065713"/>
          <p14:tracePt t="124375" x="4303713" y="5057775"/>
          <p14:tracePt t="124392" x="4311650" y="5057775"/>
          <p14:tracePt t="124407" x="4311650" y="5040313"/>
          <p14:tracePt t="124441" x="4311650" y="5032375"/>
          <p14:tracePt t="124481" x="4311650" y="5022850"/>
          <p14:tracePt t="125977" x="4303713" y="5022850"/>
          <p14:tracePt t="126018" x="4294188" y="5022850"/>
          <p14:tracePt t="126490" x="4294188" y="5032375"/>
          <p14:tracePt t="126778" x="4286250" y="5040313"/>
          <p14:tracePt t="126809" x="4278313" y="5049838"/>
          <p14:tracePt t="126866" x="4268788" y="5049838"/>
          <p14:tracePt t="127042" x="4260850" y="5049838"/>
          <p14:tracePt t="127050" x="4260850" y="5057775"/>
          <p14:tracePt t="127058" x="4251325" y="5057775"/>
          <p14:tracePt t="127074" x="4235450" y="5057775"/>
          <p14:tracePt t="127082" x="4208463" y="5057775"/>
          <p14:tracePt t="127097" x="4106863" y="5057775"/>
          <p14:tracePt t="127115" x="3986213" y="5049838"/>
          <p14:tracePt t="127130" x="3900488" y="5040313"/>
          <p14:tracePt t="127147" x="3857625" y="5032375"/>
          <p14:tracePt t="127164" x="3840163" y="5032375"/>
          <p14:tracePt t="127181" x="3832225" y="5032375"/>
          <p14:tracePt t="127197" x="3814763" y="5032375"/>
          <p14:tracePt t="127214" x="3806825" y="5022850"/>
          <p14:tracePt t="127231" x="3771900" y="5022850"/>
          <p14:tracePt t="127249" x="3729038" y="5014913"/>
          <p14:tracePt t="127264" x="3643313" y="5006975"/>
          <p14:tracePt t="127281" x="3471863" y="4989513"/>
          <p14:tracePt t="127298" x="3394075" y="4972050"/>
          <p14:tracePt t="127315" x="3360738" y="4964113"/>
          <p14:tracePt t="127332" x="3343275" y="4954588"/>
          <p14:tracePt t="127395" x="3343275" y="4946650"/>
          <p14:tracePt t="127434" x="3335338" y="4946650"/>
          <p14:tracePt t="127538" x="3335338" y="4937125"/>
          <p14:tracePt t="127554" x="3343275" y="4937125"/>
          <p14:tracePt t="127562" x="3351213" y="4937125"/>
          <p14:tracePt t="127570" x="3360738" y="4946650"/>
          <p14:tracePt t="127582" x="3394075" y="4954588"/>
          <p14:tracePt t="127598" x="3446463" y="4989513"/>
          <p14:tracePt t="127616" x="3522663" y="5057775"/>
          <p14:tracePt t="127631" x="3600450" y="5108575"/>
          <p14:tracePt t="127648" x="3686175" y="5186363"/>
          <p14:tracePt t="127665" x="3832225" y="5272088"/>
          <p14:tracePt t="127683" x="4268788" y="5426075"/>
          <p14:tracePt t="127698" x="4492625" y="5478463"/>
          <p14:tracePt t="127715" x="4637088" y="5486400"/>
          <p14:tracePt t="127732" x="4722813" y="5486400"/>
          <p14:tracePt t="127749" x="4783138" y="5451475"/>
          <p14:tracePt t="127765" x="4808538" y="5418138"/>
          <p14:tracePt t="127782" x="4835525" y="5383213"/>
          <p14:tracePt t="127799" x="4860925" y="5349875"/>
          <p14:tracePt t="127816" x="4868863" y="5322888"/>
          <p14:tracePt t="127832" x="4868863" y="5307013"/>
          <p14:tracePt t="127849" x="4868863" y="5297488"/>
          <p14:tracePt t="127922" x="4868863" y="5307013"/>
          <p14:tracePt t="127930" x="4868863" y="5332413"/>
          <p14:tracePt t="127938" x="4868863" y="5365750"/>
          <p14:tracePt t="127950" x="4868863" y="5392738"/>
          <p14:tracePt t="127966" x="4868863" y="5461000"/>
          <p14:tracePt t="127982" x="4868863" y="5521325"/>
          <p14:tracePt t="127999" x="4868863" y="5589588"/>
          <p14:tracePt t="128016" x="4868863" y="5665788"/>
          <p14:tracePt t="128033" x="4868863" y="5751513"/>
          <p14:tracePt t="128049" x="4868863" y="5872163"/>
          <p14:tracePt t="128067" x="4851400" y="5957888"/>
          <p14:tracePt t="128084" x="4808538" y="6035675"/>
          <p14:tracePt t="128100" x="4765675" y="6086475"/>
          <p14:tracePt t="128117" x="4732338" y="6129338"/>
          <p14:tracePt t="128133" x="4706938" y="6154738"/>
          <p14:tracePt t="128151" x="4697413" y="6164263"/>
          <p14:tracePt t="128166" x="4689475" y="6172200"/>
          <p14:tracePt t="128183" x="4679950" y="6180138"/>
          <p14:tracePt t="128217" x="4672013" y="6180138"/>
          <p14:tracePt t="128233" x="4664075" y="6180138"/>
          <p14:tracePt t="128250" x="4664075" y="6189663"/>
          <p14:tracePt t="128267" x="4654550" y="6189663"/>
          <p14:tracePt t="128284" x="4646613" y="6189663"/>
          <p14:tracePt t="128300" x="4629150" y="6189663"/>
          <p14:tracePt t="128317" x="4621213" y="6189663"/>
          <p14:tracePt t="128333" x="4611688" y="6189663"/>
          <p14:tracePt t="128367" x="4594225" y="6189663"/>
          <p14:tracePt t="128400" x="4586288" y="6189663"/>
          <p14:tracePt t="128442" x="4586288" y="6180138"/>
          <p14:tracePt t="128450" x="4578350" y="6180138"/>
          <p14:tracePt t="128458" x="4578350" y="6172200"/>
          <p14:tracePt t="128482" x="4568825" y="6172200"/>
          <p14:tracePt t="128490" x="4560888" y="6172200"/>
          <p14:tracePt t="128500" x="4560888" y="6164263"/>
          <p14:tracePt t="128522" x="4551363" y="6164263"/>
          <p14:tracePt t="128534" x="4551363" y="6154738"/>
          <p14:tracePt t="128551" x="4551363" y="6146800"/>
          <p14:tracePt t="128570" x="4551363" y="6137275"/>
          <p14:tracePt t="128584" x="4543425" y="6137275"/>
          <p14:tracePt t="128626" x="4535488" y="6137275"/>
          <p14:tracePt t="128634" x="4535488" y="6129338"/>
          <p14:tracePt t="128642" x="4525963" y="6129338"/>
          <p14:tracePt t="128658" x="4518025" y="6129338"/>
          <p14:tracePt t="128668" x="4518025" y="6121400"/>
          <p14:tracePt t="128684" x="4508500" y="6121400"/>
          <p14:tracePt t="128702" x="4492625" y="6121400"/>
          <p14:tracePt t="128717" x="4475163" y="6121400"/>
          <p14:tracePt t="128734" x="4465638" y="6121400"/>
          <p14:tracePt t="128751" x="4457700" y="6121400"/>
          <p14:tracePt t="128842" x="4449763" y="6121400"/>
          <p14:tracePt t="128906" x="4440238" y="6121400"/>
          <p14:tracePt t="128930" x="4432300" y="6121400"/>
          <p14:tracePt t="128954" x="4422775" y="6121400"/>
          <p14:tracePt t="128986" x="4414838" y="6121400"/>
          <p14:tracePt t="129010" x="4406900" y="6121400"/>
          <p14:tracePt t="129026" x="4397375" y="6121400"/>
          <p14:tracePt t="129066" x="4389438" y="6121400"/>
          <p14:tracePt t="129226" x="4389438" y="6111875"/>
          <p14:tracePt t="129242" x="4379913" y="6103938"/>
          <p14:tracePt t="129266" x="4379913" y="6094413"/>
          <p14:tracePt t="129466" x="4379913" y="6086475"/>
          <p14:tracePt t="131355" x="4371975" y="6086475"/>
          <p14:tracePt t="131379" x="4371975" y="6094413"/>
          <p14:tracePt t="131395" x="4371975" y="6103938"/>
          <p14:tracePt t="131403" x="4371975" y="6111875"/>
          <p14:tracePt t="131411" x="4364038" y="6111875"/>
          <p14:tracePt t="131723" x="4364038" y="6103938"/>
          <p14:tracePt t="132123" x="4354513" y="6103938"/>
          <p14:tracePt t="132140" x="4346575" y="6103938"/>
          <p14:tracePt t="132155" x="4329113" y="6103938"/>
          <p14:tracePt t="132163" x="4311650" y="6103938"/>
          <p14:tracePt t="132175" x="4303713" y="6103938"/>
          <p14:tracePt t="132193" x="4268788" y="6103938"/>
          <p14:tracePt t="132195" x="4243388" y="6103938"/>
          <p14:tracePt t="132209" x="4200525" y="6103938"/>
          <p14:tracePt t="132225" x="4122738" y="6094413"/>
          <p14:tracePt t="132242" x="4046538" y="6086475"/>
          <p14:tracePt t="132259" x="3925888" y="6069013"/>
          <p14:tracePt t="132275" x="3789363" y="6051550"/>
          <p14:tracePt t="132293" x="3522663" y="6008688"/>
          <p14:tracePt t="132309" x="3282950" y="5975350"/>
          <p14:tracePt t="132327" x="3146425" y="5940425"/>
          <p14:tracePt t="132342" x="3078163" y="5940425"/>
          <p14:tracePt t="132360" x="3051175" y="5940425"/>
          <p14:tracePt t="132376" x="3043238" y="5940425"/>
          <p14:tracePt t="132393" x="3035300" y="5940425"/>
          <p14:tracePt t="132409" x="3017838" y="5940425"/>
          <p14:tracePt t="132426" x="3008313" y="5940425"/>
          <p14:tracePt t="132443" x="2992438" y="5949950"/>
          <p14:tracePt t="132460" x="2974975" y="5949950"/>
          <p14:tracePt t="132476" x="2965450" y="5957888"/>
          <p14:tracePt t="132493" x="2957513" y="5965825"/>
          <p14:tracePt t="132509" x="2940050" y="5965825"/>
          <p14:tracePt t="132527" x="2940050" y="5975350"/>
          <p14:tracePt t="132543" x="2932113" y="5975350"/>
          <p14:tracePt t="132603" x="2940050" y="5975350"/>
          <p14:tracePt t="132611" x="2949575" y="5975350"/>
          <p14:tracePt t="132627" x="2957513" y="5975350"/>
          <p14:tracePt t="132643" x="2965450" y="5975350"/>
          <p14:tracePt t="132659" x="2974975" y="5965825"/>
          <p14:tracePt t="132667" x="2982913" y="5965825"/>
          <p14:tracePt t="132677" x="2982913" y="5957888"/>
          <p14:tracePt t="132693" x="2992438" y="5957888"/>
          <p14:tracePt t="132709" x="3025775" y="5940425"/>
          <p14:tracePt t="132726" x="3094038" y="5897563"/>
          <p14:tracePt t="132744" x="3171825" y="5837238"/>
          <p14:tracePt t="132760" x="3249613" y="5761038"/>
          <p14:tracePt t="132777" x="3343275" y="5675313"/>
          <p14:tracePt t="132793" x="3454400" y="5580063"/>
          <p14:tracePt t="132810" x="3565525" y="5468938"/>
          <p14:tracePt t="132827" x="3617913" y="5408613"/>
          <p14:tracePt t="132843" x="3686175" y="5332413"/>
          <p14:tracePt t="132860" x="3771900" y="5246688"/>
          <p14:tracePt t="132877" x="3875088" y="5168900"/>
          <p14:tracePt t="132893" x="4003675" y="5092700"/>
          <p14:tracePt t="132910" x="4114800" y="5022850"/>
          <p14:tracePt t="132927" x="4235450" y="4954588"/>
          <p14:tracePt t="132944" x="4346575" y="4903788"/>
          <p14:tracePt t="132960" x="4457700" y="4860925"/>
          <p14:tracePt t="132977" x="4586288" y="4826000"/>
          <p14:tracePt t="132994" x="4740275" y="4792663"/>
          <p14:tracePt t="133011" x="4954588" y="4757738"/>
          <p14:tracePt t="133027" x="5049838" y="4749800"/>
          <p14:tracePt t="133044" x="5108575" y="4749800"/>
          <p14:tracePt t="133060" x="5178425" y="4783138"/>
          <p14:tracePt t="133078" x="5272088" y="4851400"/>
          <p14:tracePt t="133094" x="5365750" y="4937125"/>
          <p14:tracePt t="133110" x="5461000" y="5032375"/>
          <p14:tracePt t="133128" x="5537200" y="5118100"/>
          <p14:tracePt t="133145" x="5589588" y="5186363"/>
          <p14:tracePt t="133161" x="5622925" y="5246688"/>
          <p14:tracePt t="133177" x="5640388" y="5297488"/>
          <p14:tracePt t="133194" x="5675313" y="5365750"/>
          <p14:tracePt t="133196" x="5675313" y="5400675"/>
          <p14:tracePt t="133212" x="5700713" y="5478463"/>
          <p14:tracePt t="133228" x="5718175" y="5546725"/>
          <p14:tracePt t="133245" x="5726113" y="5597525"/>
          <p14:tracePt t="133261" x="5726113" y="5640388"/>
          <p14:tracePt t="133279" x="5735638" y="5675313"/>
          <p14:tracePt t="133295" x="5743575" y="5718175"/>
          <p14:tracePt t="133311" x="5751513" y="5751513"/>
          <p14:tracePt t="133328" x="5761038" y="5786438"/>
          <p14:tracePt t="133346" x="5761038" y="5837238"/>
          <p14:tracePt t="133361" x="5768975" y="5854700"/>
          <p14:tracePt t="133378" x="5768975" y="5872163"/>
          <p14:tracePt t="133395" x="5768975" y="5889625"/>
          <p14:tracePt t="133413" x="5768975" y="5897563"/>
          <p14:tracePt t="133445" x="5768975" y="5907088"/>
          <p14:tracePt t="133627" x="5761038" y="5897563"/>
          <p14:tracePt t="133659" x="5761038" y="5889625"/>
          <p14:tracePt t="133683" x="5751513" y="5889625"/>
          <p14:tracePt t="133715" x="5751513" y="5880100"/>
          <p14:tracePt t="133723" x="5751513" y="5872163"/>
          <p14:tracePt t="134163" x="5751513" y="5864225"/>
          <p14:tracePt t="134187" x="5751513" y="5854700"/>
          <p14:tracePt t="134203" x="5751513" y="5846763"/>
          <p14:tracePt t="134211" x="5743575" y="5846763"/>
          <p14:tracePt t="134219" x="5743575" y="5837238"/>
          <p14:tracePt t="134235" x="5743575" y="5829300"/>
          <p14:tracePt t="134247" x="5726113" y="5829300"/>
          <p14:tracePt t="134263" x="5718175" y="5794375"/>
          <p14:tracePt t="134280" x="5700713" y="5751513"/>
          <p14:tracePt t="134297" x="5657850" y="5683250"/>
          <p14:tracePt t="134314" x="5580063" y="5589588"/>
          <p14:tracePt t="134330" x="5503863" y="5511800"/>
          <p14:tracePt t="134347" x="5408613" y="5443538"/>
          <p14:tracePt t="134364" x="5272088" y="5322888"/>
          <p14:tracePt t="134381" x="5178425" y="5246688"/>
          <p14:tracePt t="134397" x="5075238" y="5178425"/>
          <p14:tracePt t="134413" x="4946650" y="5118100"/>
          <p14:tracePt t="134430" x="4818063" y="5065713"/>
          <p14:tracePt t="134448" x="4672013" y="5006975"/>
          <p14:tracePt t="134463" x="4508500" y="4946650"/>
          <p14:tracePt t="134480" x="4329113" y="4868863"/>
          <p14:tracePt t="134497" x="4165600" y="4818063"/>
          <p14:tracePt t="134515" x="4011613" y="4783138"/>
          <p14:tracePt t="134531" x="3875088" y="4775200"/>
          <p14:tracePt t="134547" x="3678238" y="4775200"/>
          <p14:tracePt t="134564" x="3540125" y="4808538"/>
          <p14:tracePt t="134581" x="3411538" y="4860925"/>
          <p14:tracePt t="134597" x="3300413" y="4929188"/>
          <p14:tracePt t="134614" x="3189288" y="5040313"/>
          <p14:tracePt t="134631" x="3078163" y="5168900"/>
          <p14:tracePt t="134648" x="2974975" y="5314950"/>
          <p14:tracePt t="134664" x="2897188" y="5443538"/>
          <p14:tracePt t="134681" x="2836863" y="5554663"/>
          <p14:tracePt t="134697" x="2786063" y="5665788"/>
          <p14:tracePt t="134715" x="2725738" y="5821363"/>
          <p14:tracePt t="134731" x="2708275" y="5907088"/>
          <p14:tracePt t="134748" x="2708275" y="5965825"/>
          <p14:tracePt t="134764" x="2708275" y="6000750"/>
          <p14:tracePt t="134782" x="2717800" y="6026150"/>
          <p14:tracePt t="134798" x="2717800" y="6035675"/>
          <p14:tracePt t="134814" x="2717800" y="6043613"/>
          <p14:tracePt t="134915" x="2725738" y="6043613"/>
          <p14:tracePt t="134924" x="2725738" y="6035675"/>
          <p14:tracePt t="134940" x="2735263" y="6035675"/>
          <p14:tracePt t="134948" x="2735263" y="6026150"/>
          <p14:tracePt t="134965" x="2735263" y="6018213"/>
          <p14:tracePt t="134982" x="2751138" y="6008688"/>
          <p14:tracePt t="134999" x="2768600" y="5983288"/>
          <p14:tracePt t="135015" x="2786063" y="5957888"/>
          <p14:tracePt t="135032" x="2811463" y="5907088"/>
          <p14:tracePt t="135048" x="2863850" y="5846763"/>
          <p14:tracePt t="135066" x="2965450" y="5768975"/>
          <p14:tracePt t="135082" x="3086100" y="5683250"/>
          <p14:tracePt t="135098" x="3179763" y="5614988"/>
          <p14:tracePt t="135116" x="3257550" y="5546725"/>
          <p14:tracePt t="135133" x="3275013" y="5529263"/>
          <p14:tracePt t="135149" x="3282950" y="5511800"/>
          <p14:tracePt t="135165" x="3292475" y="5511800"/>
          <p14:tracePt t="135220" x="3300413" y="5511800"/>
          <p14:tracePt t="135251" x="3300413" y="5503863"/>
          <p14:tracePt t="135260" x="3308350" y="5503863"/>
          <p14:tracePt t="135276" x="3317875" y="5503863"/>
          <p14:tracePt t="135284" x="3325813" y="5503863"/>
          <p14:tracePt t="135300" x="3335338" y="5503863"/>
          <p14:tracePt t="135315" x="3343275" y="5486400"/>
          <p14:tracePt t="135333" x="3360738" y="5478463"/>
          <p14:tracePt t="135349" x="3368675" y="5478463"/>
          <p14:tracePt t="135366" x="3368675" y="5468938"/>
          <p14:tracePt t="135540" x="3378200" y="5468938"/>
          <p14:tracePt t="135548" x="3386138" y="5468938"/>
          <p14:tracePt t="135564" x="3394075" y="5468938"/>
          <p14:tracePt t="135580" x="3411538" y="5468938"/>
          <p14:tracePt t="135588" x="3429000" y="5468938"/>
          <p14:tracePt t="135599" x="3446463" y="5468938"/>
          <p14:tracePt t="135617" x="3506788" y="5468938"/>
          <p14:tracePt t="135633" x="3617913" y="5494338"/>
          <p14:tracePt t="135650" x="3746500" y="5521325"/>
          <p14:tracePt t="135666" x="3900488" y="5554663"/>
          <p14:tracePt t="135684" x="4097338" y="5572125"/>
          <p14:tracePt t="135700" x="4200525" y="5572125"/>
          <p14:tracePt t="135717" x="4294188" y="5572125"/>
          <p14:tracePt t="135734" x="4371975" y="5572125"/>
          <p14:tracePt t="135752" x="4475163" y="5572125"/>
          <p14:tracePt t="135767" x="4611688" y="5572125"/>
          <p14:tracePt t="135784" x="4749800" y="5572125"/>
          <p14:tracePt t="135800" x="4860925" y="5572125"/>
          <p14:tracePt t="135817" x="4903788" y="5572125"/>
          <p14:tracePt t="135833" x="4921250" y="5572125"/>
          <p14:tracePt t="135850" x="4937125" y="5572125"/>
          <p14:tracePt t="135867" x="4964113" y="5572125"/>
          <p14:tracePt t="135884" x="4997450" y="5572125"/>
          <p14:tracePt t="135900" x="5014913" y="5572125"/>
          <p14:tracePt t="135918" x="5032375" y="5580063"/>
          <p14:tracePt t="135934" x="5049838" y="5580063"/>
          <p14:tracePt t="135951" x="5083175" y="5580063"/>
          <p14:tracePt t="135967" x="5126038" y="5580063"/>
          <p14:tracePt t="135984" x="5178425" y="5580063"/>
          <p14:tracePt t="136000" x="5211763" y="5580063"/>
          <p14:tracePt t="136018" x="5246688" y="5580063"/>
          <p14:tracePt t="136034" x="5272088" y="5580063"/>
          <p14:tracePt t="136051" x="5297488" y="5580063"/>
          <p14:tracePt t="136067" x="5332413" y="5580063"/>
          <p14:tracePt t="136085" x="5365750" y="5580063"/>
          <p14:tracePt t="136101" x="5392738" y="5572125"/>
          <p14:tracePt t="136117" x="5418138" y="5572125"/>
          <p14:tracePt t="136134" x="5451475" y="5564188"/>
          <p14:tracePt t="136151" x="5461000" y="5564188"/>
          <p14:tracePt t="136167" x="5468938" y="5554663"/>
          <p14:tracePt t="136484" x="5461000" y="5554663"/>
          <p14:tracePt t="136508" x="5451475" y="5554663"/>
          <p14:tracePt t="136516" x="5443538" y="5554663"/>
          <p14:tracePt t="136524" x="5426075" y="5554663"/>
          <p14:tracePt t="136535" x="5408613" y="5554663"/>
          <p14:tracePt t="136551" x="5357813" y="5554663"/>
          <p14:tracePt t="136569" x="5307013" y="5554663"/>
          <p14:tracePt t="136585" x="5246688" y="5554663"/>
          <p14:tracePt t="136602" x="5118100" y="5554663"/>
          <p14:tracePt t="136618" x="4921250" y="5529263"/>
          <p14:tracePt t="136636" x="4568825" y="5521325"/>
          <p14:tracePt t="136652" x="4311650" y="5521325"/>
          <p14:tracePt t="136669" x="4079875" y="5521325"/>
          <p14:tracePt t="136685" x="3892550" y="5521325"/>
          <p14:tracePt t="136703" x="3814763" y="5521325"/>
          <p14:tracePt t="136719" x="3789363" y="5521325"/>
          <p14:tracePt t="136735" x="3771900" y="5521325"/>
          <p14:tracePt t="136769" x="3763963" y="5521325"/>
          <p14:tracePt t="136788" x="3754438" y="5521325"/>
          <p14:tracePt t="136804" x="3746500" y="5521325"/>
          <p14:tracePt t="136819" x="3736975" y="5521325"/>
          <p14:tracePt t="136836" x="3729038" y="5521325"/>
          <p14:tracePt t="136853" x="3694113" y="5521325"/>
          <p14:tracePt t="136869" x="3651250" y="5521325"/>
          <p14:tracePt t="136886" x="3582988" y="5521325"/>
          <p14:tracePt t="136903" x="3514725" y="5521325"/>
          <p14:tracePt t="136919" x="3479800" y="5521325"/>
          <p14:tracePt t="136936" x="3454400" y="5521325"/>
          <p14:tracePt t="136952" x="3446463" y="5521325"/>
          <p14:tracePt t="136970" x="3436938" y="5521325"/>
          <p14:tracePt t="137003" x="3429000" y="5521325"/>
          <p14:tracePt t="137019" x="3411538" y="5521325"/>
          <p14:tracePt t="137060" x="3403600" y="5521325"/>
          <p14:tracePt t="137125" x="3403600" y="5529263"/>
          <p14:tracePt t="137148" x="3394075" y="5529263"/>
          <p14:tracePt t="137372" x="3411538" y="5529263"/>
          <p14:tracePt t="137380" x="3429000" y="5529263"/>
          <p14:tracePt t="137389" x="3454400" y="5529263"/>
          <p14:tracePt t="137404" x="3540125" y="5529263"/>
          <p14:tracePt t="137420" x="3678238" y="5529263"/>
          <p14:tracePt t="137437" x="3892550" y="5554663"/>
          <p14:tracePt t="137454" x="4132263" y="5564188"/>
          <p14:tracePt t="137470" x="4337050" y="5564188"/>
          <p14:tracePt t="137487" x="4483100" y="5564188"/>
          <p14:tracePt t="137504" x="4603750" y="5564188"/>
          <p14:tracePt t="137521" x="4672013" y="5564188"/>
          <p14:tracePt t="137537" x="4740275" y="5564188"/>
          <p14:tracePt t="137554" x="4826000" y="5564188"/>
          <p14:tracePt t="137570" x="4886325" y="5564188"/>
          <p14:tracePt t="137588" x="4964113" y="5564188"/>
          <p14:tracePt t="137604" x="5006975" y="5564188"/>
          <p14:tracePt t="137621" x="5049838" y="5564188"/>
          <p14:tracePt t="137638" x="5092700" y="5564188"/>
          <p14:tracePt t="137655" x="5126038" y="5564188"/>
          <p14:tracePt t="137671" x="5168900" y="5564188"/>
          <p14:tracePt t="137687" x="5211763" y="5572125"/>
          <p14:tracePt t="137704" x="5229225" y="5580063"/>
          <p14:tracePt t="137721" x="5246688" y="5580063"/>
          <p14:tracePt t="137738" x="5254625" y="5580063"/>
          <p14:tracePt t="137754" x="5264150" y="5589588"/>
          <p14:tracePt t="137771" x="5272088" y="5589588"/>
          <p14:tracePt t="137789" x="5289550" y="5589588"/>
          <p14:tracePt t="137805" x="5307013" y="5597525"/>
          <p14:tracePt t="137821" x="5340350" y="5597525"/>
          <p14:tracePt t="137838" x="5357813" y="5597525"/>
          <p14:tracePt t="137855" x="5375275" y="5597525"/>
          <p14:tracePt t="137871" x="5383213" y="5597525"/>
          <p14:tracePt t="137905" x="5392738" y="5597525"/>
          <p14:tracePt t="137922" x="5400675" y="5597525"/>
          <p14:tracePt t="137938" x="5408613" y="5597525"/>
          <p14:tracePt t="138596" x="5400675" y="5597525"/>
          <p14:tracePt t="138604" x="5392738" y="5597525"/>
          <p14:tracePt t="138613" x="5365750" y="5597525"/>
          <p14:tracePt t="138623" x="5340350" y="5597525"/>
          <p14:tracePt t="138639" x="5254625" y="5589588"/>
          <p14:tracePt t="138656" x="5151438" y="5589588"/>
          <p14:tracePt t="138674" x="5022850" y="5589588"/>
          <p14:tracePt t="138690" x="4860925" y="5589588"/>
          <p14:tracePt t="138706" x="4672013" y="5589588"/>
          <p14:tracePt t="138723" x="4525963" y="5589588"/>
          <p14:tracePt t="138741" x="4414838" y="5589588"/>
          <p14:tracePt t="138757" x="4286250" y="5589588"/>
          <p14:tracePt t="138776" x="4200525" y="5597525"/>
          <p14:tracePt t="138790" x="4140200" y="5597525"/>
          <p14:tracePt t="138807" x="4089400" y="5614988"/>
          <p14:tracePt t="138825" x="4037013" y="5622925"/>
          <p14:tracePt t="138840" x="3968750" y="5640388"/>
          <p14:tracePt t="138857" x="3900488" y="5657850"/>
          <p14:tracePt t="138874" x="3814763" y="5665788"/>
          <p14:tracePt t="138890" x="3729038" y="5665788"/>
          <p14:tracePt t="138907" x="3668713" y="5665788"/>
          <p14:tracePt t="138924" x="3582988" y="5665788"/>
          <p14:tracePt t="138941" x="3540125" y="5665788"/>
          <p14:tracePt t="138957" x="3497263" y="5665788"/>
          <p14:tracePt t="138974" x="3463925" y="5665788"/>
          <p14:tracePt t="138990" x="3436938" y="5665788"/>
          <p14:tracePt t="139008" x="3421063" y="5665788"/>
          <p14:tracePt t="139024" x="3411538" y="5665788"/>
          <p14:tracePt t="139057" x="3403600" y="5665788"/>
          <p14:tracePt t="139085" x="3394075" y="5665788"/>
          <p14:tracePt t="139093" x="3386138" y="5665788"/>
          <p14:tracePt t="139149" x="3378200" y="5665788"/>
          <p14:tracePt t="139309" x="3378200" y="5657850"/>
          <p14:tracePt t="139341" x="3378200" y="5649913"/>
          <p14:tracePt t="139357" x="3378200" y="5640388"/>
          <p14:tracePt t="139381" x="3378200" y="5632450"/>
          <p14:tracePt t="139405" x="3378200" y="5622925"/>
          <p14:tracePt t="139421" x="3378200" y="5614988"/>
          <p14:tracePt t="139453" x="3378200" y="5607050"/>
          <p14:tracePt t="139533" x="3378200" y="5597525"/>
          <p14:tracePt t="139957" x="3368675" y="5597525"/>
          <p14:tracePt t="139981" x="3360738" y="5597525"/>
          <p14:tracePt t="139989" x="3351213" y="5597525"/>
          <p14:tracePt t="140037" x="3343275" y="5597525"/>
          <p14:tracePt t="140053" x="3335338" y="5597525"/>
          <p14:tracePt t="140085" x="3325813" y="5597525"/>
          <p14:tracePt t="140101" x="3317875" y="5597525"/>
          <p14:tracePt t="140109" x="3317875" y="5580063"/>
          <p14:tracePt t="140125" x="3308350" y="5572125"/>
          <p14:tracePt t="140133" x="3308350" y="5564188"/>
          <p14:tracePt t="140143" x="3308350" y="5554663"/>
          <p14:tracePt t="140160" x="3308350" y="5546725"/>
          <p14:tracePt t="140317" x="3317875" y="5546725"/>
          <p14:tracePt t="140333" x="3325813" y="5546725"/>
          <p14:tracePt t="140341" x="3335338" y="5546725"/>
          <p14:tracePt t="140349" x="3343275" y="5546725"/>
          <p14:tracePt t="140361" x="3360738" y="5546725"/>
          <p14:tracePt t="140377" x="3411538" y="5546725"/>
          <p14:tracePt t="140395" x="3497263" y="5546725"/>
          <p14:tracePt t="140410" x="3608388" y="5546725"/>
          <p14:tracePt t="140427" x="3779838" y="5546725"/>
          <p14:tracePt t="140444" x="3994150" y="5546725"/>
          <p14:tracePt t="140461" x="4389438" y="5546725"/>
          <p14:tracePt t="140477" x="4621213" y="5546725"/>
          <p14:tracePt t="140494" x="4808538" y="5546725"/>
          <p14:tracePt t="140511" x="4979988" y="5546725"/>
          <p14:tracePt t="140528" x="5151438" y="5554663"/>
          <p14:tracePt t="140544" x="5322888" y="5597525"/>
          <p14:tracePt t="140561" x="5468938" y="5614988"/>
          <p14:tracePt t="140577" x="5564188" y="5622925"/>
          <p14:tracePt t="140595" x="5607050" y="5622925"/>
          <p14:tracePt t="140611" x="5632450" y="5622925"/>
          <p14:tracePt t="140627" x="5657850" y="5622925"/>
          <p14:tracePt t="140644" x="5665788" y="5622925"/>
          <p14:tracePt t="140678" x="5657850" y="5614988"/>
          <p14:tracePt t="140695" x="5657850" y="5607050"/>
          <p14:tracePt t="140773" x="5657850" y="5597525"/>
          <p14:tracePt t="140829" x="5649913" y="5597525"/>
          <p14:tracePt t="140845" x="5640388" y="5597525"/>
          <p14:tracePt t="140853" x="5640388" y="5589588"/>
          <p14:tracePt t="140869" x="5632450" y="5580063"/>
          <p14:tracePt t="140878" x="5622925" y="5572125"/>
          <p14:tracePt t="140895" x="5597525" y="5546725"/>
          <p14:tracePt t="140912" x="5537200" y="5494338"/>
          <p14:tracePt t="140929" x="5426075" y="5400675"/>
          <p14:tracePt t="140945" x="5297488" y="5280025"/>
          <p14:tracePt t="140961" x="5186363" y="5135563"/>
          <p14:tracePt t="140978" x="5092700" y="4964113"/>
          <p14:tracePt t="140995" x="5014913" y="4792663"/>
          <p14:tracePt t="141012" x="4964113" y="4637088"/>
          <p14:tracePt t="141028" x="4921250" y="4492625"/>
          <p14:tracePt t="141046" x="4903788" y="4354513"/>
          <p14:tracePt t="141062" x="4878388" y="4311650"/>
          <p14:tracePt t="141078" x="4868863" y="4260850"/>
          <p14:tracePt t="141095" x="4843463" y="4217988"/>
          <p14:tracePt t="141112" x="4818063" y="4157663"/>
          <p14:tracePt t="141129" x="4792663" y="4097338"/>
          <p14:tracePt t="141145" x="4757738" y="4046538"/>
          <p14:tracePt t="141162" x="4697413" y="3968750"/>
          <p14:tracePt t="141179" x="4637088" y="3908425"/>
          <p14:tracePt t="141196" x="4594225" y="3857625"/>
          <p14:tracePt t="141198" x="4586288" y="3849688"/>
          <p14:tracePt t="141212" x="4578350" y="3840163"/>
          <p14:tracePt t="141229" x="4560888" y="3814763"/>
          <p14:tracePt t="141263" x="4551363" y="3806825"/>
          <p14:tracePt t="141279" x="4543425" y="3806825"/>
          <p14:tracePt t="141295" x="4535488" y="3806825"/>
          <p14:tracePt t="141312" x="4525963" y="3806825"/>
          <p14:tracePt t="141330" x="4518025" y="3806825"/>
          <p14:tracePt t="141346" x="4508500" y="3806825"/>
          <p14:tracePt t="141363" x="4483100" y="3806825"/>
          <p14:tracePt t="141379" x="4465638" y="3806825"/>
          <p14:tracePt t="141398" x="4449763" y="3806825"/>
          <p14:tracePt t="141429" x="4432300" y="3806825"/>
          <p14:tracePt t="141446" x="4422775" y="3806825"/>
          <p14:tracePt t="143638" x="4414838" y="3806825"/>
          <p14:tracePt t="143662" x="4406900" y="3806825"/>
          <p14:tracePt t="143670" x="4397375" y="3806825"/>
          <p14:tracePt t="143686" x="4389438" y="3806825"/>
          <p14:tracePt t="143702" x="4379913" y="3814763"/>
          <p14:tracePt t="143718" x="4371975" y="3814763"/>
          <p14:tracePt t="143726" x="4364038" y="3814763"/>
          <p14:tracePt t="143734" x="4364038" y="3822700"/>
          <p14:tracePt t="143751" x="4346575" y="3822700"/>
          <p14:tracePt t="143768" x="4329113" y="3840163"/>
          <p14:tracePt t="143784" x="4303713" y="3865563"/>
          <p14:tracePt t="143802" x="4278313" y="3900488"/>
          <p14:tracePt t="143818" x="4217988" y="3986213"/>
          <p14:tracePt t="143835" x="4132263" y="4097338"/>
          <p14:tracePt t="143851" x="4054475" y="4200525"/>
          <p14:tracePt t="143869" x="3978275" y="4303713"/>
          <p14:tracePt t="143885" x="3917950" y="4432300"/>
          <p14:tracePt t="143901" x="3832225" y="4654550"/>
          <p14:tracePt t="143918" x="3763963" y="4835525"/>
          <p14:tracePt t="143936" x="3721100" y="5032375"/>
          <p14:tracePt t="143952" x="3660775" y="5221288"/>
          <p14:tracePt t="143968" x="3592513" y="5375275"/>
          <p14:tracePt t="143985" x="3540125" y="5503863"/>
          <p14:tracePt t="144002" x="3497263" y="5632450"/>
          <p14:tracePt t="144018" x="3454400" y="5751513"/>
          <p14:tracePt t="144035" x="3411538" y="5864225"/>
          <p14:tracePt t="144052" x="3378200" y="5949950"/>
          <p14:tracePt t="144069" x="3360738" y="5992813"/>
          <p14:tracePt t="144086" x="3351213" y="6008688"/>
          <p14:tracePt t="144150" x="3360738" y="6008688"/>
          <p14:tracePt t="144166" x="3368675" y="6008688"/>
          <p14:tracePt t="144174" x="3386138" y="6000750"/>
          <p14:tracePt t="144185" x="3421063" y="5992813"/>
          <p14:tracePt t="144202" x="3565525" y="5940425"/>
          <p14:tracePt t="144220" x="3763963" y="5889625"/>
          <p14:tracePt t="144236" x="4046538" y="5837238"/>
          <p14:tracePt t="144253" x="4414838" y="5811838"/>
          <p14:tracePt t="144269" x="4765675" y="5803900"/>
          <p14:tracePt t="144286" x="5126038" y="5803900"/>
          <p14:tracePt t="144302" x="5264150" y="5803900"/>
          <p14:tracePt t="144319" x="5340350" y="5803900"/>
          <p14:tracePt t="144336" x="5365750" y="5803900"/>
          <p14:tracePt t="144354" x="5375275" y="5803900"/>
          <p14:tracePt t="144370" x="5383213" y="5803900"/>
          <p14:tracePt t="144386" x="5392738" y="5786438"/>
          <p14:tracePt t="144403" x="5400675" y="5778500"/>
          <p14:tracePt t="144420" x="5408613" y="5761038"/>
          <p14:tracePt t="144436" x="5426075" y="5743575"/>
          <p14:tracePt t="144453" x="5443538" y="5726113"/>
          <p14:tracePt t="144469" x="5461000" y="5700713"/>
          <p14:tracePt t="144487" x="5478463" y="5675313"/>
          <p14:tracePt t="144503" x="5478463" y="5657850"/>
          <p14:tracePt t="144519" x="5478463" y="5622925"/>
          <p14:tracePt t="144536" x="5468938" y="5564188"/>
          <p14:tracePt t="144554" x="5435600" y="5478463"/>
          <p14:tracePt t="144570" x="5340350" y="5357813"/>
          <p14:tracePt t="144586" x="5246688" y="5237163"/>
          <p14:tracePt t="144603" x="5126038" y="5092700"/>
          <p14:tracePt t="144620" x="4989513" y="4946650"/>
          <p14:tracePt t="144637" x="4886325" y="4808538"/>
          <p14:tracePt t="144653" x="4775200" y="4689475"/>
          <p14:tracePt t="144670" x="4654550" y="4543425"/>
          <p14:tracePt t="144687" x="4594225" y="4475163"/>
          <p14:tracePt t="144703" x="4551363" y="4414838"/>
          <p14:tracePt t="144720" x="4535488" y="4379913"/>
          <p14:tracePt t="144736" x="4525963" y="4364038"/>
          <p14:tracePt t="144754" x="4508500" y="4346575"/>
          <p14:tracePt t="144770" x="4483100" y="4321175"/>
          <p14:tracePt t="144787" x="4475163" y="4294188"/>
          <p14:tracePt t="144803" x="4465638" y="4278313"/>
          <p14:tracePt t="144821" x="4457700" y="4260850"/>
          <p14:tracePt t="144837" x="4449763" y="4251325"/>
          <p14:tracePt t="144854" x="4432300" y="4217988"/>
          <p14:tracePt t="144870" x="4432300" y="4208463"/>
          <p14:tracePt t="144888" x="4432300" y="4200525"/>
          <p14:tracePt t="144904" x="4432300" y="4192588"/>
          <p14:tracePt t="145062" x="4432300" y="4200525"/>
          <p14:tracePt t="145374" x="4422775" y="4200525"/>
          <p14:tracePt t="145766" x="4414838" y="4200525"/>
          <p14:tracePt t="145790" x="4406900" y="4200525"/>
          <p14:tracePt t="145798" x="4397375" y="4208463"/>
          <p14:tracePt t="145814" x="4397375" y="4217988"/>
          <p14:tracePt t="145830" x="4389438" y="4217988"/>
          <p14:tracePt t="145918" x="4379913" y="4217988"/>
          <p14:tracePt t="145998" x="4371975" y="4217988"/>
          <p14:tracePt t="146006" x="4371975" y="4225925"/>
          <p14:tracePt t="146134" x="4371975" y="4235450"/>
          <p14:tracePt t="146247" x="4364038" y="4235450"/>
          <p14:tracePt t="146479" x="4354513" y="4235450"/>
          <p14:tracePt t="146495" x="4354513" y="4243388"/>
          <p14:tracePt t="146743" x="4346575" y="4243388"/>
          <p14:tracePt t="146935" x="4337050" y="4243388"/>
          <p14:tracePt t="146983" x="4337050" y="4251325"/>
          <p14:tracePt t="147295" x="4329113" y="4251325"/>
          <p14:tracePt t="147303" x="4321175" y="4251325"/>
          <p14:tracePt t="147719" x="4321175" y="4260850"/>
          <p14:tracePt t="147727" x="4311650" y="4260850"/>
          <p14:tracePt t="147735" x="4311650" y="4268788"/>
          <p14:tracePt t="147999" x="4303713" y="42687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396079DB-7C7F-4CEC-A434-E8830E7D1AF5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109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3200" smtClean="0">
                <a:solidFill>
                  <a:schemeClr val="hlink"/>
                </a:solidFill>
                <a:cs typeface="B Nazanin" pitchFamily="2" charset="-78"/>
              </a:rPr>
              <a:t>ترسیم چهارضلعی منتظم با استفاده دایره محیطی</a:t>
            </a:r>
            <a:endParaRPr lang="en-US" sz="3200" smtClean="0">
              <a:solidFill>
                <a:schemeClr val="hlink"/>
              </a:solidFill>
              <a:cs typeface="B Nazanin" pitchFamily="2" charset="-78"/>
            </a:endParaRPr>
          </a:p>
        </p:txBody>
      </p:sp>
      <p:pic>
        <p:nvPicPr>
          <p:cNvPr id="2458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78263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58" y="193191"/>
            <a:ext cx="792460" cy="101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"/>
    </mc:Choice>
    <mc:Fallback xmlns="">
      <p:transition spd="slow" advTm="1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8583E5D5-1E30-412C-AE67-D0DDFADD5174}" type="slidenum">
              <a:rPr lang="fa-IR" altLang="en-US" sz="1200" smtClean="0"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1105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fa-IR" sz="3200" smtClean="0">
                <a:cs typeface="B Nazanin" pitchFamily="2" charset="-78"/>
              </a:rPr>
              <a:t>ترسیم پنج ضلعی منتظم محاط در دایره</a:t>
            </a:r>
            <a:endParaRPr lang="en-US" sz="3200" smtClean="0">
              <a:cs typeface="B Nazanin" pitchFamily="2" charset="-78"/>
            </a:endParaRPr>
          </a:p>
        </p:txBody>
      </p:sp>
      <p:pic>
        <p:nvPicPr>
          <p:cNvPr id="2662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844675"/>
            <a:ext cx="4032250" cy="4537075"/>
          </a:xfrm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773238"/>
            <a:ext cx="3811588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3" y="250825"/>
            <a:ext cx="792460" cy="101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35"/>
    </mc:Choice>
    <mc:Fallback xmlns="">
      <p:transition spd="slow" advTm="24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46" x="2932113" y="1585913"/>
          <p14:tracePt t="3770" x="2940050" y="1585913"/>
          <p14:tracePt t="3787" x="2949575" y="1585913"/>
          <p14:tracePt t="3794" x="2949575" y="1577975"/>
          <p14:tracePt t="3827" x="2949575" y="1560513"/>
          <p14:tracePt t="3890" x="2940050" y="1560513"/>
          <p14:tracePt t="3939" x="2940050" y="1593850"/>
          <p14:tracePt t="3961" x="2957513" y="1611313"/>
          <p14:tracePt t="3976" x="2982913" y="1654175"/>
          <p14:tracePt t="3993" x="3035300" y="1706563"/>
          <p14:tracePt t="4010" x="3068638" y="1739900"/>
          <p14:tracePt t="4026" x="3078163" y="1757363"/>
          <p14:tracePt t="4059" x="3086100" y="1765300"/>
          <p14:tracePt t="4106" x="3086100" y="1774825"/>
          <p14:tracePt t="4211" x="3086100" y="1782763"/>
          <p14:tracePt t="4329" x="3086100" y="1792288"/>
          <p14:tracePt t="4362" x="3086100" y="1800225"/>
          <p14:tracePt t="4369" x="3078163" y="1800225"/>
          <p14:tracePt t="4377" x="3078163" y="1808163"/>
          <p14:tracePt t="4409" x="3068638" y="1928813"/>
          <p14:tracePt t="4426" x="3068638" y="2022475"/>
          <p14:tracePt t="4457" x="3136900" y="2220913"/>
          <p14:tracePt t="4477" x="3171825" y="2322513"/>
          <p14:tracePt t="4493" x="3214688" y="2408238"/>
          <p14:tracePt t="4524" x="3368675" y="2632075"/>
          <p14:tracePt t="4543" x="3497263" y="2786063"/>
          <p14:tracePt t="4560" x="3643313" y="2974975"/>
          <p14:tracePt t="4591" x="3822700" y="3257550"/>
          <p14:tracePt t="4610" x="3943350" y="3479800"/>
          <p14:tracePt t="4641" x="4064000" y="3721100"/>
          <p14:tracePt t="4643" x="4097338" y="3789363"/>
          <p14:tracePt t="4660" x="4165600" y="3925888"/>
          <p14:tracePt t="4692" x="4217988" y="4071938"/>
          <p14:tracePt t="4725" x="4225925" y="4192588"/>
          <p14:tracePt t="4744" x="4235450" y="4321175"/>
          <p14:tracePt t="4775" x="4225925" y="4568825"/>
          <p14:tracePt t="4794" x="4192588" y="4722813"/>
          <p14:tracePt t="4810" x="4157663" y="4792663"/>
          <p14:tracePt t="4842" x="4122738" y="4868863"/>
          <p14:tracePt t="4860" x="4106863" y="4894263"/>
          <p14:tracePt t="4877" x="4079875" y="4954588"/>
          <p14:tracePt t="4909" x="3978275" y="5108575"/>
          <p14:tracePt t="4927" x="3925888" y="5168900"/>
          <p14:tracePt t="4958" x="3822700" y="5229225"/>
          <p14:tracePt t="4978" x="3746500" y="5254625"/>
          <p14:tracePt t="5008" x="3600450" y="5289550"/>
          <p14:tracePt t="5011" x="3532188" y="5297488"/>
          <p14:tracePt t="5043" x="3378200" y="5322888"/>
          <p14:tracePt t="5076" x="3111500" y="5322888"/>
          <p14:tracePt t="5094" x="3025775" y="5322888"/>
          <p14:tracePt t="5111" x="2974975" y="5322888"/>
          <p14:tracePt t="5128" x="2940050" y="5314950"/>
          <p14:tracePt t="5145" x="2897188" y="5307013"/>
          <p14:tracePt t="5161" x="2846388" y="5307013"/>
          <p14:tracePt t="5162" x="2786063" y="5297488"/>
          <p14:tracePt t="5178" x="2640013" y="5289550"/>
          <p14:tracePt t="5195" x="2460625" y="5280025"/>
          <p14:tracePt t="5211" x="2297113" y="5264150"/>
          <p14:tracePt t="5228" x="2160588" y="5237163"/>
          <p14:tracePt t="5245" x="2039938" y="5203825"/>
          <p14:tracePt t="5261" x="1920875" y="5151438"/>
          <p14:tracePt t="5278" x="1792288" y="5092700"/>
          <p14:tracePt t="5295" x="1654175" y="5022850"/>
          <p14:tracePt t="5311" x="1535113" y="4921250"/>
          <p14:tracePt t="5328" x="1449388" y="4808538"/>
          <p14:tracePt t="5345" x="1397000" y="4689475"/>
          <p14:tracePt t="5362" x="1363663" y="4483100"/>
          <p14:tracePt t="5378" x="1354138" y="4346575"/>
          <p14:tracePt t="5395" x="1346200" y="4217988"/>
          <p14:tracePt t="5412" x="1346200" y="4114800"/>
          <p14:tracePt t="5428" x="1371600" y="4003675"/>
          <p14:tracePt t="5445" x="1449388" y="3900488"/>
          <p14:tracePt t="5462" x="1550988" y="3814763"/>
          <p14:tracePt t="5479" x="1671638" y="3729038"/>
          <p14:tracePt t="5500" x="1851025" y="3608388"/>
          <p14:tracePt t="5512" x="1903413" y="3582988"/>
          <p14:tracePt t="5530" x="2039938" y="3522663"/>
          <p14:tracePt t="5546" x="2117725" y="3506788"/>
          <p14:tracePt t="5562" x="2185988" y="3489325"/>
          <p14:tracePt t="5579" x="2236788" y="3479800"/>
          <p14:tracePt t="5595" x="2297113" y="3479800"/>
          <p14:tracePt t="5612" x="2382838" y="3497263"/>
          <p14:tracePt t="5629" x="2503488" y="3549650"/>
          <p14:tracePt t="5645" x="2632075" y="3617913"/>
          <p14:tracePt t="5662" x="2725738" y="3668713"/>
          <p14:tracePt t="5680" x="2811463" y="3729038"/>
          <p14:tracePt t="5696" x="2854325" y="3763963"/>
          <p14:tracePt t="5712" x="2871788" y="3789363"/>
          <p14:tracePt t="5729" x="2889250" y="3806825"/>
          <p14:tracePt t="5746" x="2906713" y="3814763"/>
          <p14:tracePt t="5763" x="2914650" y="3832225"/>
          <p14:tracePt t="5779" x="2932113" y="3849688"/>
          <p14:tracePt t="5813" x="2932113" y="3857625"/>
          <p14:tracePt t="5830" x="2940050" y="3857625"/>
          <p14:tracePt t="5962" x="2949575" y="3857625"/>
          <p14:tracePt t="5978" x="2957513" y="3840163"/>
          <p14:tracePt t="5986" x="2974975" y="3822700"/>
          <p14:tracePt t="5996" x="3000375" y="3789363"/>
          <p14:tracePt t="6013" x="3094038" y="3660775"/>
          <p14:tracePt t="6030" x="3240088" y="3471863"/>
          <p14:tracePt t="6046" x="3429000" y="3265488"/>
          <p14:tracePt t="6063" x="3643313" y="3025775"/>
          <p14:tracePt t="6080" x="3892550" y="2751138"/>
          <p14:tracePt t="6097" x="4225925" y="2425700"/>
          <p14:tracePt t="6113" x="4594225" y="2100263"/>
          <p14:tracePt t="6130" x="5168900" y="1679575"/>
          <p14:tracePt t="6147" x="5426075" y="1508125"/>
          <p14:tracePt t="6164" x="5597525" y="1389063"/>
          <p14:tracePt t="6180" x="5718175" y="1303338"/>
          <p14:tracePt t="6197" x="5821363" y="1235075"/>
          <p14:tracePt t="6213" x="5880100" y="1192213"/>
          <p14:tracePt t="6230" x="5940425" y="1157288"/>
          <p14:tracePt t="6247" x="5983288" y="1131888"/>
          <p14:tracePt t="6263" x="6018213" y="1114425"/>
          <p14:tracePt t="6280" x="6043613" y="1096963"/>
          <p14:tracePt t="6297" x="6061075" y="1089025"/>
          <p14:tracePt t="6313" x="6069013" y="1079500"/>
          <p14:tracePt t="6330" x="6078538" y="1079500"/>
          <p14:tracePt t="6426" x="6078538" y="1089025"/>
          <p14:tracePt t="6442" x="6078538" y="1096963"/>
          <p14:tracePt t="6458" x="6078538" y="1106488"/>
          <p14:tracePt t="6474" x="6078538" y="1114425"/>
          <p14:tracePt t="6498" x="6078538" y="1122363"/>
          <p14:tracePt t="6506" x="6078538" y="1131888"/>
          <p14:tracePt t="6514" x="6069013" y="1131888"/>
          <p14:tracePt t="6531" x="6069013" y="1139825"/>
          <p14:tracePt t="6548" x="6061075" y="1157288"/>
          <p14:tracePt t="6564" x="6051550" y="1165225"/>
          <p14:tracePt t="6581" x="6043613" y="1182688"/>
          <p14:tracePt t="6597" x="6026150" y="1200150"/>
          <p14:tracePt t="6614" x="6008688" y="1217613"/>
          <p14:tracePt t="6631" x="5992813" y="1235075"/>
          <p14:tracePt t="6648" x="5965825" y="1243013"/>
          <p14:tracePt t="6664" x="5940425" y="1250950"/>
          <p14:tracePt t="6681" x="5907088" y="1260475"/>
          <p14:tracePt t="6698" x="5846763" y="1277938"/>
          <p14:tracePt t="6715" x="5786438" y="1285875"/>
          <p14:tracePt t="6731" x="5718175" y="1303338"/>
          <p14:tracePt t="6748" x="5657850" y="1311275"/>
          <p14:tracePt t="6765" x="5597525" y="1311275"/>
          <p14:tracePt t="6782" x="5537200" y="1311275"/>
          <p14:tracePt t="6798" x="5478463" y="1311275"/>
          <p14:tracePt t="6815" x="5426075" y="1311275"/>
          <p14:tracePt t="6832" x="5383213" y="1311275"/>
          <p14:tracePt t="6848" x="5340350" y="1311275"/>
          <p14:tracePt t="6865" x="5289550" y="1311275"/>
          <p14:tracePt t="6881" x="5229225" y="1311275"/>
          <p14:tracePt t="6898" x="5100638" y="1311275"/>
          <p14:tracePt t="6916" x="4997450" y="1311275"/>
          <p14:tracePt t="6932" x="4894263" y="1311275"/>
          <p14:tracePt t="6948" x="4800600" y="1311275"/>
          <p14:tracePt t="6965" x="4706938" y="1311275"/>
          <p14:tracePt t="6982" x="4611688" y="1311275"/>
          <p14:tracePt t="6998" x="4525963" y="1311275"/>
          <p14:tracePt t="7015" x="4449763" y="1311275"/>
          <p14:tracePt t="7032" x="4379913" y="1311275"/>
          <p14:tracePt t="7049" x="4321175" y="1311275"/>
          <p14:tracePt t="7065" x="4243388" y="1311275"/>
          <p14:tracePt t="7082" x="4132263" y="1303338"/>
          <p14:tracePt t="7099" x="4046538" y="1303338"/>
          <p14:tracePt t="7116" x="3951288" y="1303338"/>
          <p14:tracePt t="7132" x="3849688" y="1303338"/>
          <p14:tracePt t="7149" x="3754438" y="1303338"/>
          <p14:tracePt t="7165" x="3678238" y="1303338"/>
          <p14:tracePt t="7182" x="3600450" y="1303338"/>
          <p14:tracePt t="7199" x="3532188" y="1293813"/>
          <p14:tracePt t="7216" x="3446463" y="1277938"/>
          <p14:tracePt t="7232" x="3325813" y="1250950"/>
          <p14:tracePt t="7249" x="3189288" y="1235075"/>
          <p14:tracePt t="7266" x="3078163" y="1217613"/>
          <p14:tracePt t="7283" x="2992438" y="1208088"/>
          <p14:tracePt t="7299" x="2949575" y="1200150"/>
          <p14:tracePt t="7316" x="2897188" y="1192213"/>
          <p14:tracePt t="7333" x="2854325" y="1192213"/>
          <p14:tracePt t="7349" x="2803525" y="1182688"/>
          <p14:tracePt t="7366" x="2760663" y="1182688"/>
          <p14:tracePt t="7383" x="2725738" y="1182688"/>
          <p14:tracePt t="7400" x="2700338" y="1182688"/>
          <p14:tracePt t="7416" x="2657475" y="1182688"/>
          <p14:tracePt t="7433" x="2614613" y="1182688"/>
          <p14:tracePt t="7450" x="2554288" y="1182688"/>
          <p14:tracePt t="7466" x="2503488" y="1182688"/>
          <p14:tracePt t="7483" x="2478088" y="1182688"/>
          <p14:tracePt t="7500" x="2460625" y="1182688"/>
          <p14:tracePt t="7517" x="2451100" y="1182688"/>
          <p14:tracePt t="7533" x="2435225" y="1182688"/>
          <p14:tracePt t="8491" x="2443163" y="1182688"/>
          <p14:tracePt t="8507" x="2451100" y="1182688"/>
          <p14:tracePt t="8515" x="2468563" y="1174750"/>
          <p14:tracePt t="8523" x="2493963" y="1174750"/>
          <p14:tracePt t="8536" x="2520950" y="1174750"/>
          <p14:tracePt t="8553" x="2563813" y="1174750"/>
          <p14:tracePt t="8570" x="2614613" y="1208088"/>
          <p14:tracePt t="8588" x="2632075" y="1225550"/>
          <p14:tracePt t="8603" x="2640013" y="1243013"/>
          <p14:tracePt t="8620" x="2649538" y="1293813"/>
          <p14:tracePt t="8636" x="2682875" y="1474788"/>
          <p14:tracePt t="8654" x="2751138" y="1731963"/>
          <p14:tracePt t="8670" x="2922588" y="1954213"/>
          <p14:tracePt t="8687" x="3282950" y="2160588"/>
          <p14:tracePt t="8703" x="3789363" y="2357438"/>
          <p14:tracePt t="8721" x="4337050" y="2571750"/>
          <p14:tracePt t="8737" x="4765675" y="2735263"/>
          <p14:tracePt t="8753" x="5040313" y="2828925"/>
          <p14:tracePt t="8770" x="5264150" y="2897188"/>
          <p14:tracePt t="8788" x="5314950" y="2932113"/>
          <p14:tracePt t="8804" x="5349875" y="2957513"/>
          <p14:tracePt t="8820" x="5375275" y="2982913"/>
          <p14:tracePt t="8837" x="5392738" y="3000375"/>
          <p14:tracePt t="8854" x="5400675" y="3043238"/>
          <p14:tracePt t="8870" x="5435600" y="3094038"/>
          <p14:tracePt t="8887" x="5451475" y="3163888"/>
          <p14:tracePt t="8904" x="5503863" y="3240088"/>
          <p14:tracePt t="8922" x="5589588" y="3343275"/>
          <p14:tracePt t="8937" x="5708650" y="3454400"/>
          <p14:tracePt t="8954" x="5880100" y="3575050"/>
          <p14:tracePt t="8971" x="6189663" y="3746500"/>
          <p14:tracePt t="8988" x="6351588" y="3822700"/>
          <p14:tracePt t="9004" x="6464300" y="3857625"/>
          <p14:tracePt t="9021" x="6497638" y="3865563"/>
          <p14:tracePt t="9055" x="6497638" y="3840163"/>
          <p14:tracePt t="9071" x="6497638" y="3789363"/>
          <p14:tracePt t="9088" x="6489700" y="3711575"/>
          <p14:tracePt t="9105" x="6464300" y="3608388"/>
          <p14:tracePt t="9122" x="6421438" y="3497263"/>
          <p14:tracePt t="9138" x="6369050" y="3394075"/>
          <p14:tracePt t="9155" x="6308725" y="3265488"/>
          <p14:tracePt t="9171" x="6308725" y="3222625"/>
          <p14:tracePt t="9189" x="6300788" y="3197225"/>
          <p14:tracePt t="9204" x="6300788" y="3189288"/>
          <p14:tracePt t="9221" x="6308725" y="3189288"/>
          <p14:tracePt t="9238" x="6318250" y="3189288"/>
          <p14:tracePt t="9271" x="6308725" y="3189288"/>
          <p14:tracePt t="9288" x="6265863" y="3206750"/>
          <p14:tracePt t="9305" x="6172200" y="3257550"/>
          <p14:tracePt t="9323" x="6000750" y="3360738"/>
          <p14:tracePt t="9338" x="5922963" y="3421063"/>
          <p14:tracePt t="9355" x="5665788" y="3565525"/>
          <p14:tracePt t="9372" x="5521325" y="3651250"/>
          <p14:tracePt t="9389" x="5408613" y="3703638"/>
          <p14:tracePt t="9405" x="5357813" y="3721100"/>
          <p14:tracePt t="9421" x="5322888" y="3736975"/>
          <p14:tracePt t="9438" x="5314950" y="3746500"/>
          <p14:tracePt t="9456" x="5307013" y="3763963"/>
          <p14:tracePt t="9472" x="5297488" y="3771900"/>
          <p14:tracePt t="9489" x="5280025" y="3814763"/>
          <p14:tracePt t="9505" x="5264150" y="3865563"/>
          <p14:tracePt t="9523" x="5178425" y="3994150"/>
          <p14:tracePt t="9538" x="5143500" y="4046538"/>
          <p14:tracePt t="9555" x="5108575" y="4217988"/>
          <p14:tracePt t="9572" x="5108575" y="4346575"/>
          <p14:tracePt t="9590" x="5126038" y="4449763"/>
          <p14:tracePt t="9605" x="5178425" y="4578350"/>
          <p14:tracePt t="9622" x="5246688" y="4697413"/>
          <p14:tracePt t="9639" x="5307013" y="4835525"/>
          <p14:tracePt t="9656" x="5365750" y="4954588"/>
          <p14:tracePt t="9672" x="5418138" y="5057775"/>
          <p14:tracePt t="9689" x="5461000" y="5135563"/>
          <p14:tracePt t="9707" x="5486400" y="5229225"/>
          <p14:tracePt t="9724" x="5494338" y="5297488"/>
          <p14:tracePt t="9739" x="5503863" y="5365750"/>
          <p14:tracePt t="9757" x="5503863" y="5408613"/>
          <p14:tracePt t="9773" x="5503863" y="5426075"/>
          <p14:tracePt t="9790" x="5503863" y="5443538"/>
          <p14:tracePt t="9823" x="5511800" y="5443538"/>
          <p14:tracePt t="9840" x="5529263" y="5443538"/>
          <p14:tracePt t="9857" x="5580063" y="5443538"/>
          <p14:tracePt t="9873" x="5692775" y="5443538"/>
          <p14:tracePt t="9890" x="5837238" y="5443538"/>
          <p14:tracePt t="9905" x="6008688" y="5443538"/>
          <p14:tracePt t="9923" x="6275388" y="5461000"/>
          <p14:tracePt t="9940" x="6429375" y="5468938"/>
          <p14:tracePt t="9956" x="6540500" y="5468938"/>
          <p14:tracePt t="9972" x="6669088" y="5478463"/>
          <p14:tracePt t="9989" x="6789738" y="5486400"/>
          <p14:tracePt t="10006" x="6865938" y="5486400"/>
          <p14:tracePt t="10022" x="6908800" y="5486400"/>
          <p14:tracePt t="10039" x="6943725" y="5478463"/>
          <p14:tracePt t="10056" x="6978650" y="5443538"/>
          <p14:tracePt t="10072" x="7011988" y="5375275"/>
          <p14:tracePt t="10089" x="7072313" y="5272088"/>
          <p14:tracePt t="10106" x="7132638" y="5143500"/>
          <p14:tracePt t="10123" x="7226300" y="4921250"/>
          <p14:tracePt t="10139" x="7278688" y="4757738"/>
          <p14:tracePt t="10156" x="7321550" y="4611688"/>
          <p14:tracePt t="10172" x="7354888" y="4492625"/>
          <p14:tracePt t="10189" x="7354888" y="4414838"/>
          <p14:tracePt t="10206" x="7364413" y="4346575"/>
          <p14:tracePt t="10222" x="7372350" y="4286250"/>
          <p14:tracePt t="10239" x="7372350" y="4225925"/>
          <p14:tracePt t="10256" x="7372350" y="4175125"/>
          <p14:tracePt t="10273" x="7372350" y="4140200"/>
          <p14:tracePt t="10289" x="7372350" y="4106863"/>
          <p14:tracePt t="10306" x="7364413" y="4071938"/>
          <p14:tracePt t="10323" x="7346950" y="3986213"/>
          <p14:tracePt t="10339" x="7329488" y="3925888"/>
          <p14:tracePt t="10356" x="7312025" y="3857625"/>
          <p14:tracePt t="10373" x="7304088" y="3822700"/>
          <p14:tracePt t="10390" x="7304088" y="3789363"/>
          <p14:tracePt t="10406" x="7294563" y="3763963"/>
          <p14:tracePt t="10423" x="7294563" y="3754438"/>
          <p14:tracePt t="10439" x="7286625" y="3736975"/>
          <p14:tracePt t="10457" x="7278688" y="3711575"/>
          <p14:tracePt t="10473" x="7251700" y="3686175"/>
          <p14:tracePt t="10490" x="7226300" y="3660775"/>
          <p14:tracePt t="10506" x="7192963" y="3625850"/>
          <p14:tracePt t="10524" x="7107238" y="3582988"/>
          <p14:tracePt t="10540" x="7029450" y="3557588"/>
          <p14:tracePt t="10556" x="6951663" y="3506788"/>
          <p14:tracePt t="10573" x="6858000" y="3446463"/>
          <p14:tracePt t="10590" x="6772275" y="3386138"/>
          <p14:tracePt t="10607" x="6704013" y="3335338"/>
          <p14:tracePt t="10623" x="6643688" y="3282950"/>
          <p14:tracePt t="10640" x="6583363" y="3222625"/>
          <p14:tracePt t="10657" x="6532563" y="3179763"/>
          <p14:tracePt t="10673" x="6489700" y="3146425"/>
          <p14:tracePt t="10690" x="6454775" y="3111500"/>
          <p14:tracePt t="10707" x="6403975" y="3078163"/>
          <p14:tracePt t="10724" x="6378575" y="3051175"/>
          <p14:tracePt t="10740" x="6361113" y="3035300"/>
          <p14:tracePt t="10757" x="6343650" y="3017838"/>
          <p14:tracePt t="10774" x="6343650" y="3008313"/>
          <p14:tracePt t="10899" x="6343650" y="3017838"/>
          <p14:tracePt t="10907" x="6351588" y="3025775"/>
          <p14:tracePt t="10915" x="6369050" y="3043238"/>
          <p14:tracePt t="10924" x="6378575" y="3051175"/>
          <p14:tracePt t="10941" x="6421438" y="3094038"/>
          <p14:tracePt t="10957" x="6446838" y="3136900"/>
          <p14:tracePt t="10974" x="6472238" y="3163888"/>
          <p14:tracePt t="10991" x="6489700" y="3179763"/>
          <p14:tracePt t="11007" x="6523038" y="3206750"/>
          <p14:tracePt t="11024" x="6550025" y="3222625"/>
          <p14:tracePt t="11041" x="6575425" y="3232150"/>
          <p14:tracePt t="11057" x="6583363" y="3240088"/>
          <p14:tracePt t="11074" x="6600825" y="3240088"/>
          <p14:tracePt t="11139" x="6608763" y="3240088"/>
          <p14:tracePt t="11155" x="6626225" y="3240088"/>
          <p14:tracePt t="11163" x="6635750" y="3240088"/>
          <p14:tracePt t="11175" x="6651625" y="3240088"/>
          <p14:tracePt t="11191" x="6694488" y="3249613"/>
          <p14:tracePt t="11208" x="6737350" y="3257550"/>
          <p14:tracePt t="11224" x="6789738" y="3265488"/>
          <p14:tracePt t="11242" x="6815138" y="3265488"/>
          <p14:tracePt t="11258" x="6823075" y="3265488"/>
          <p14:tracePt t="11331" x="6823075" y="3275013"/>
          <p14:tracePt t="11355" x="6823075" y="3282950"/>
          <p14:tracePt t="11363" x="6823075" y="3292475"/>
          <p14:tracePt t="11375" x="6815138" y="3308350"/>
          <p14:tracePt t="11392" x="6789738" y="3351213"/>
          <p14:tracePt t="11409" x="6764338" y="3403600"/>
          <p14:tracePt t="11425" x="6737350" y="3454400"/>
          <p14:tracePt t="11442" x="6711950" y="3489325"/>
          <p14:tracePt t="11458" x="6678613" y="3514725"/>
          <p14:tracePt t="11476" x="6618288" y="3532188"/>
          <p14:tracePt t="11492" x="6575425" y="3532188"/>
          <p14:tracePt t="11509" x="6489700" y="3532188"/>
          <p14:tracePt t="11525" x="6361113" y="3514725"/>
          <p14:tracePt t="11542" x="6207125" y="3479800"/>
          <p14:tracePt t="11559" x="6043613" y="3436938"/>
          <p14:tracePt t="11575" x="5872163" y="3378200"/>
          <p14:tracePt t="11592" x="5726113" y="3317875"/>
          <p14:tracePt t="11609" x="5607050" y="3275013"/>
          <p14:tracePt t="11626" x="5537200" y="3257550"/>
          <p14:tracePt t="11642" x="5511800" y="3257550"/>
          <p14:tracePt t="11659" x="5503863" y="3257550"/>
          <p14:tracePt t="11707" x="5503863" y="3265488"/>
          <p14:tracePt t="11715" x="5503863" y="3275013"/>
          <p14:tracePt t="11726" x="5503863" y="3282950"/>
          <p14:tracePt t="11743" x="5521325" y="3335338"/>
          <p14:tracePt t="11759" x="5529263" y="3386138"/>
          <p14:tracePt t="11776" x="5554663" y="3454400"/>
          <p14:tracePt t="11793" x="5580063" y="3540125"/>
          <p14:tracePt t="11809" x="5589588" y="3625850"/>
          <p14:tracePt t="11826" x="5597525" y="3729038"/>
          <p14:tracePt t="11843" x="5537200" y="3900488"/>
          <p14:tracePt t="11859" x="5478463" y="4011613"/>
          <p14:tracePt t="11877" x="5418138" y="4122738"/>
          <p14:tracePt t="11893" x="5365750" y="4192588"/>
          <p14:tracePt t="11909" x="5340350" y="4243388"/>
          <p14:tracePt t="11927" x="5322888" y="4294188"/>
          <p14:tracePt t="11943" x="5297488" y="4354513"/>
          <p14:tracePt t="11960" x="5272088" y="4440238"/>
          <p14:tracePt t="11976" x="5246688" y="4525963"/>
          <p14:tracePt t="11993" x="5237163" y="4586288"/>
          <p14:tracePt t="12010" x="5246688" y="4637088"/>
          <p14:tracePt t="12026" x="5272088" y="4664075"/>
          <p14:tracePt t="12043" x="5357813" y="4697413"/>
          <p14:tracePt t="12060" x="5443538" y="4722813"/>
          <p14:tracePt t="12077" x="5554663" y="4722813"/>
          <p14:tracePt t="12093" x="5692775" y="4732338"/>
          <p14:tracePt t="12110" x="5864225" y="4732338"/>
          <p14:tracePt t="12127" x="6043613" y="4732338"/>
          <p14:tracePt t="12144" x="6207125" y="4732338"/>
          <p14:tracePt t="12160" x="6343650" y="4732338"/>
          <p14:tracePt t="12177" x="6472238" y="4722813"/>
          <p14:tracePt t="12193" x="6626225" y="4722813"/>
          <p14:tracePt t="12211" x="6797675" y="4714875"/>
          <p14:tracePt t="12227" x="6961188" y="4706938"/>
          <p14:tracePt t="12244" x="7123113" y="4697413"/>
          <p14:tracePt t="12260" x="7192963" y="4697413"/>
          <p14:tracePt t="12277" x="7243763" y="4689475"/>
          <p14:tracePt t="12294" x="7269163" y="4679950"/>
          <p14:tracePt t="12310" x="7294563" y="4679950"/>
          <p14:tracePt t="12327" x="7304088" y="4679950"/>
          <p14:tracePt t="12347" x="7312025" y="4679950"/>
          <p14:tracePt t="12361" x="7321550" y="4679950"/>
          <p14:tracePt t="12395" x="7321550" y="4689475"/>
          <p14:tracePt t="12412" x="7329488" y="4697413"/>
          <p14:tracePt t="12436" x="7329488" y="4706938"/>
          <p14:tracePt t="12452" x="7329488" y="4714875"/>
          <p14:tracePt t="12459" x="7329488" y="4722813"/>
          <p14:tracePt t="12475" x="7329488" y="4732338"/>
          <p14:tracePt t="12484" x="7329488" y="4740275"/>
          <p14:tracePt t="12495" x="7329488" y="4749800"/>
          <p14:tracePt t="12511" x="7312025" y="4775200"/>
          <p14:tracePt t="12527" x="7251700" y="4808538"/>
          <p14:tracePt t="12544" x="7150100" y="4860925"/>
          <p14:tracePt t="12561" x="7037388" y="4911725"/>
          <p14:tracePt t="12578" x="6908800" y="4979988"/>
          <p14:tracePt t="12594" x="6780213" y="5065713"/>
          <p14:tracePt t="12611" x="6651625" y="5143500"/>
          <p14:tracePt t="12628" x="6515100" y="5254625"/>
          <p14:tracePt t="12645" x="6464300" y="5307013"/>
          <p14:tracePt t="12661" x="6446838" y="5340350"/>
          <p14:tracePt t="12678" x="6437313" y="5365750"/>
          <p14:tracePt t="12695" x="6437313" y="5375275"/>
          <p14:tracePt t="12711" x="6437313" y="5392738"/>
          <p14:tracePt t="12728" x="6437313" y="5400675"/>
          <p14:tracePt t="12745" x="6437313" y="5408613"/>
          <p14:tracePt t="12762" x="6437313" y="5418138"/>
          <p14:tracePt t="12778" x="6437313" y="5426075"/>
          <p14:tracePt t="12795" x="6446838" y="5426075"/>
          <p14:tracePt t="12811" x="6446838" y="5435600"/>
          <p14:tracePt t="12924" x="6454775" y="5435600"/>
          <p14:tracePt t="12940" x="6454775" y="5426075"/>
          <p14:tracePt t="12956" x="6464300" y="5426075"/>
          <p14:tracePt t="12972" x="6464300" y="5418138"/>
          <p14:tracePt t="13180" x="6464300" y="5426075"/>
          <p14:tracePt t="13188" x="6464300" y="5435600"/>
          <p14:tracePt t="13261" x="6464300" y="5443538"/>
          <p14:tracePt t="13292" x="6464300" y="5451475"/>
          <p14:tracePt t="13661" x="6454775" y="5461000"/>
          <p14:tracePt t="13668" x="6454775" y="5468938"/>
          <p14:tracePt t="13681" x="6437313" y="5468938"/>
          <p14:tracePt t="13698" x="6369050" y="5468938"/>
          <p14:tracePt t="13715" x="6240463" y="5451475"/>
          <p14:tracePt t="13732" x="5915025" y="5357813"/>
          <p14:tracePt t="13748" x="5564188" y="5194300"/>
          <p14:tracePt t="13765" x="5307013" y="4972050"/>
          <p14:tracePt t="13782" x="5108575" y="4629150"/>
          <p14:tracePt t="13799" x="4946650" y="4243388"/>
          <p14:tracePt t="13815" x="4851400" y="3865563"/>
          <p14:tracePt t="13832" x="4826000" y="3411538"/>
          <p14:tracePt t="13849" x="4868863" y="2906713"/>
          <p14:tracePt t="13866" x="5032375" y="2493963"/>
          <p14:tracePt t="13882" x="5211763" y="2178050"/>
          <p14:tracePt t="13898" x="5383213" y="2014538"/>
          <p14:tracePt t="13915" x="5572125" y="1903413"/>
          <p14:tracePt t="13932" x="5829300" y="1843088"/>
          <p14:tracePt t="13949" x="6026150" y="1835150"/>
          <p14:tracePt t="13965" x="6249988" y="1825625"/>
          <p14:tracePt t="13982" x="6489700" y="1835150"/>
          <p14:tracePt t="14000" x="6797675" y="1885950"/>
          <p14:tracePt t="14015" x="7158038" y="2014538"/>
          <p14:tracePt t="14032" x="7526338" y="2193925"/>
          <p14:tracePt t="14049" x="7835900" y="2400300"/>
          <p14:tracePt t="14066" x="8040688" y="2597150"/>
          <p14:tracePt t="14082" x="8221663" y="2828925"/>
          <p14:tracePt t="14099" x="8418513" y="3146425"/>
          <p14:tracePt t="14116" x="8666163" y="3660775"/>
          <p14:tracePt t="14133" x="8829675" y="4011613"/>
          <p14:tracePt t="14149" x="8940800" y="4364038"/>
          <p14:tracePt t="14166" x="8958263" y="4679950"/>
          <p14:tracePt t="14182" x="8915400" y="5014913"/>
          <p14:tracePt t="14200" x="8786813" y="5375275"/>
          <p14:tracePt t="14216" x="8650288" y="5657850"/>
          <p14:tracePt t="14232" x="8521700" y="5837238"/>
          <p14:tracePt t="14249" x="8393113" y="5975350"/>
          <p14:tracePt t="14267" x="8237538" y="6103938"/>
          <p14:tracePt t="14283" x="8050213" y="6197600"/>
          <p14:tracePt t="14299" x="7818438" y="6257925"/>
          <p14:tracePt t="14316" x="7432675" y="6283325"/>
          <p14:tracePt t="14334" x="7150100" y="6292850"/>
          <p14:tracePt t="14350" x="6840538" y="6283325"/>
          <p14:tracePt t="14366" x="6540500" y="6215063"/>
          <p14:tracePt t="14383" x="6318250" y="6154738"/>
          <p14:tracePt t="14400" x="6154738" y="6051550"/>
          <p14:tracePt t="14416" x="6000750" y="5889625"/>
          <p14:tracePt t="14433" x="5854700" y="5622925"/>
          <p14:tracePt t="14450" x="5735638" y="5307013"/>
          <p14:tracePt t="14467" x="5665788" y="5006975"/>
          <p14:tracePt t="14483" x="5640388" y="4732338"/>
          <p14:tracePt t="14500" x="5632450" y="4500563"/>
          <p14:tracePt t="14517" x="5657850" y="4183063"/>
          <p14:tracePt t="14534" x="5700713" y="3968750"/>
          <p14:tracePt t="14550" x="5778500" y="3771900"/>
          <p14:tracePt t="14567" x="5907088" y="3600450"/>
          <p14:tracePt t="14584" x="6078538" y="3463925"/>
          <p14:tracePt t="14601" x="6240463" y="3378200"/>
          <p14:tracePt t="14617" x="6394450" y="3317875"/>
          <p14:tracePt t="14633" x="6507163" y="3300413"/>
          <p14:tracePt t="14650" x="6575425" y="3292475"/>
          <p14:tracePt t="14668" x="6635750" y="3308350"/>
          <p14:tracePt t="14669" x="6661150" y="3325813"/>
          <p14:tracePt t="14683" x="6678613" y="3335338"/>
          <p14:tracePt t="14700" x="6694488" y="3386138"/>
          <p14:tracePt t="14717" x="6721475" y="3446463"/>
          <p14:tracePt t="14735" x="6746875" y="3549650"/>
          <p14:tracePt t="14750" x="6764338" y="3635375"/>
          <p14:tracePt t="14767" x="6780213" y="3694113"/>
          <p14:tracePt t="14784" x="6780213" y="3736975"/>
          <p14:tracePt t="14801" x="6780213" y="3763963"/>
          <p14:tracePt t="14817" x="6746875" y="3822700"/>
          <p14:tracePt t="14834" x="6686550" y="3943350"/>
          <p14:tracePt t="14851" x="6583363" y="4114800"/>
          <p14:tracePt t="14868" x="6351588" y="4518025"/>
          <p14:tracePt t="14884" x="6154738" y="4894263"/>
          <p14:tracePt t="14901" x="6018213" y="5160963"/>
          <p14:tracePt t="14918" x="5949950" y="5340350"/>
          <p14:tracePt t="14935" x="5907088" y="5451475"/>
          <p14:tracePt t="14951" x="5872163" y="5521325"/>
          <p14:tracePt t="14968" x="5837238" y="5572125"/>
          <p14:tracePt t="14984" x="5751513" y="5640388"/>
          <p14:tracePt t="15002" x="5632450" y="5708650"/>
          <p14:tracePt t="15018" x="5486400" y="5761038"/>
          <p14:tracePt t="15034" x="5375275" y="5786438"/>
          <p14:tracePt t="15051" x="5297488" y="5794375"/>
          <p14:tracePt t="15069" x="5203825" y="5794375"/>
          <p14:tracePt t="15085" x="5186363" y="5786438"/>
          <p14:tracePt t="15101" x="5186363" y="5768975"/>
          <p14:tracePt t="16965" x="5186363" y="5761038"/>
          <p14:tracePt t="16973" x="5194300" y="5761038"/>
          <p14:tracePt t="16981" x="5237163" y="5718175"/>
          <p14:tracePt t="16989" x="5357813" y="5597525"/>
          <p14:tracePt t="17005" x="5915025" y="4989513"/>
          <p14:tracePt t="17022" x="6532563" y="4235450"/>
          <p14:tracePt t="17040" x="6935788" y="3592513"/>
          <p14:tracePt t="17055" x="7072313" y="3017838"/>
          <p14:tracePt t="17072" x="6926263" y="2468563"/>
          <p14:tracePt t="17089" x="6557963" y="1989138"/>
          <p14:tracePt t="17106" x="6164263" y="1636713"/>
          <p14:tracePt t="17122" x="5786438" y="1363663"/>
          <p14:tracePt t="17139" x="5521325" y="1235075"/>
          <p14:tracePt t="17155" x="5349875" y="1192213"/>
          <p14:tracePt t="17173" x="5229225" y="1200150"/>
          <p14:tracePt t="17189" x="5186363" y="1250950"/>
          <p14:tracePt t="17206" x="5118100" y="1346200"/>
          <p14:tracePt t="17223" x="5040313" y="1492250"/>
          <p14:tracePt t="17240" x="4946650" y="1646238"/>
          <p14:tracePt t="17256" x="4860925" y="1782763"/>
          <p14:tracePt t="17272" x="4757738" y="1920875"/>
          <p14:tracePt t="17289" x="4637088" y="2082800"/>
          <p14:tracePt t="17307" x="4457700" y="2236788"/>
          <p14:tracePt t="17323" x="4140200" y="2460625"/>
          <p14:tracePt t="17339" x="3754438" y="2700338"/>
          <p14:tracePt t="17356" x="3411538" y="2906713"/>
          <p14:tracePt t="17374" x="3043238" y="3179763"/>
          <p14:tracePt t="17390" x="2879725" y="3317875"/>
          <p14:tracePt t="17406" x="2786063" y="3429000"/>
          <p14:tracePt t="17423" x="2743200" y="3540125"/>
          <p14:tracePt t="17441" x="2717800" y="3625850"/>
          <p14:tracePt t="17456" x="2700338" y="3694113"/>
          <p14:tracePt t="17473" x="2665413" y="3736975"/>
          <p14:tracePt t="17491" x="2640013" y="3797300"/>
          <p14:tracePt t="17507" x="2589213" y="3865563"/>
          <p14:tracePt t="17523" x="2511425" y="3943350"/>
          <p14:tracePt t="17540" x="2417763" y="4021138"/>
          <p14:tracePt t="17557" x="2236788" y="4132263"/>
          <p14:tracePt t="17574" x="2108200" y="4217988"/>
          <p14:tracePt t="17590" x="1936750" y="4311650"/>
          <p14:tracePt t="17607" x="1757363" y="4406900"/>
          <p14:tracePt t="17624" x="1611313" y="4475163"/>
          <p14:tracePt t="17641" x="1508125" y="4543425"/>
          <p14:tracePt t="17657" x="1414463" y="4594225"/>
          <p14:tracePt t="17673" x="1379538" y="4611688"/>
          <p14:tracePt t="17690" x="1363663" y="4621213"/>
          <p14:tracePt t="17708" x="1354138" y="4621213"/>
          <p14:tracePt t="17724" x="1346200" y="4629150"/>
          <p14:tracePt t="17740" x="1328738" y="4637088"/>
          <p14:tracePt t="17757" x="1311275" y="4654550"/>
          <p14:tracePt t="17775" x="1303338" y="4654550"/>
          <p14:tracePt t="17791" x="1293813" y="4654550"/>
          <p14:tracePt t="17861" x="1285875" y="4654550"/>
          <p14:tracePt t="17974" x="1277938" y="4654550"/>
          <p14:tracePt t="17989" x="1277938" y="4664075"/>
          <p14:tracePt t="18005" x="1268413" y="4664075"/>
          <p14:tracePt t="18022" x="1260475" y="4664075"/>
          <p14:tracePt t="18029" x="1250950" y="4664075"/>
          <p14:tracePt t="18041" x="1235075" y="4664075"/>
          <p14:tracePt t="18058" x="1200150" y="4672013"/>
          <p14:tracePt t="18074" x="1149350" y="4672013"/>
          <p14:tracePt t="18091" x="1106488" y="4679950"/>
          <p14:tracePt t="18108" x="1079500" y="4679950"/>
          <p14:tracePt t="18157" x="1089025" y="4679950"/>
          <p14:tracePt t="18165" x="1106488" y="4672013"/>
          <p14:tracePt t="18175" x="1122363" y="4654550"/>
          <p14:tracePt t="18193" x="1165225" y="4637088"/>
          <p14:tracePt t="18208" x="1217613" y="4603750"/>
          <p14:tracePt t="18225" x="1277938" y="4568825"/>
          <p14:tracePt t="18241" x="1346200" y="4525963"/>
          <p14:tracePt t="18259" x="1457325" y="4457700"/>
          <p14:tracePt t="18276" x="1628775" y="4371975"/>
          <p14:tracePt t="18292" x="1808163" y="4268788"/>
          <p14:tracePt t="18308" x="1979613" y="4157663"/>
          <p14:tracePt t="18326" x="2211388" y="4021138"/>
          <p14:tracePt t="18342" x="2339975" y="3935413"/>
          <p14:tracePt t="18358" x="2460625" y="3865563"/>
          <p14:tracePt t="18375" x="2554288" y="3814763"/>
          <p14:tracePt t="18393" x="2640013" y="3779838"/>
          <p14:tracePt t="18409" x="2682875" y="3754438"/>
          <p14:tracePt t="18425" x="2700338" y="3746500"/>
          <p14:tracePt t="18442" x="2708275" y="3746500"/>
          <p14:tracePt t="18460" x="2717800" y="3736975"/>
          <p14:tracePt t="18526" x="2708275" y="3736975"/>
          <p14:tracePt t="18533" x="2692400" y="3746500"/>
          <p14:tracePt t="18542" x="2674938" y="3754438"/>
          <p14:tracePt t="18559" x="2622550" y="3771900"/>
          <p14:tracePt t="18576" x="2554288" y="3797300"/>
          <p14:tracePt t="18592" x="2443163" y="3822700"/>
          <p14:tracePt t="18610" x="2339975" y="3832225"/>
          <p14:tracePt t="18625" x="2271713" y="3832225"/>
          <p14:tracePt t="18642" x="2254250" y="3832225"/>
          <p14:tracePt t="18659" x="2246313" y="3832225"/>
          <p14:tracePt t="18677" x="2246313" y="3806825"/>
          <p14:tracePt t="18679" x="2246313" y="3797300"/>
          <p14:tracePt t="18693" x="2246313" y="3779838"/>
          <p14:tracePt t="18709" x="2246313" y="3729038"/>
          <p14:tracePt t="18726" x="2263775" y="3694113"/>
          <p14:tracePt t="18744" x="2297113" y="3651250"/>
          <p14:tracePt t="18759" x="2339975" y="3617913"/>
          <p14:tracePt t="18776" x="2365375" y="3592513"/>
          <p14:tracePt t="18793" x="2400300" y="3565525"/>
          <p14:tracePt t="18810" x="2435225" y="3540125"/>
          <p14:tracePt t="18826" x="2468563" y="3514725"/>
          <p14:tracePt t="18843" x="2528888" y="3479800"/>
          <p14:tracePt t="18860" x="2632075" y="3436938"/>
          <p14:tracePt t="18878" x="2794000" y="3411538"/>
          <p14:tracePt t="18893" x="2879725" y="3411538"/>
          <p14:tracePt t="18910" x="2949575" y="3411538"/>
          <p14:tracePt t="18926" x="3035300" y="3421063"/>
          <p14:tracePt t="18944" x="3111500" y="3471863"/>
          <p14:tracePt t="18960" x="3240088" y="3549650"/>
          <p14:tracePt t="18976" x="3360738" y="3651250"/>
          <p14:tracePt t="18994" x="3454400" y="3754438"/>
          <p14:tracePt t="19011" x="3522663" y="3857625"/>
          <p14:tracePt t="19026" x="3600450" y="3978275"/>
          <p14:tracePt t="19043" x="3678238" y="4097338"/>
          <p14:tracePt t="19060" x="3729038" y="4217988"/>
          <p14:tracePt t="19078" x="3779838" y="4379913"/>
          <p14:tracePt t="19094" x="3779838" y="4449763"/>
          <p14:tracePt t="19110" x="3779838" y="4525963"/>
          <p14:tracePt t="19127" x="3779838" y="4594225"/>
          <p14:tracePt t="19144" x="3779838" y="4664075"/>
          <p14:tracePt t="19160" x="3779838" y="4749800"/>
          <p14:tracePt t="19177" x="3779838" y="4818063"/>
          <p14:tracePt t="19194" x="3779838" y="4868863"/>
          <p14:tracePt t="19211" x="3779838" y="4911725"/>
          <p14:tracePt t="19227" x="3779838" y="4946650"/>
          <p14:tracePt t="19244" x="3779838" y="4979988"/>
          <p14:tracePt t="19260" x="3779838" y="4997450"/>
          <p14:tracePt t="19278" x="3779838" y="5022850"/>
          <p14:tracePt t="19294" x="3779838" y="5040313"/>
          <p14:tracePt t="19366" x="3779838" y="5049838"/>
          <p14:tracePt t="19406" x="3789363" y="5049838"/>
          <p14:tracePt t="19422" x="3797300" y="5049838"/>
          <p14:tracePt t="19438" x="3806825" y="5049838"/>
          <p14:tracePt t="19454" x="3814763" y="5049838"/>
          <p14:tracePt t="19462" x="3822700" y="5049838"/>
          <p14:tracePt t="19478" x="3840163" y="5049838"/>
          <p14:tracePt t="19494" x="3849688" y="5040313"/>
          <p14:tracePt t="19528" x="3857625" y="5040313"/>
          <p14:tracePt t="19686" x="3849688" y="5040313"/>
          <p14:tracePt t="19694" x="3849688" y="5049838"/>
          <p14:tracePt t="19702" x="3840163" y="5049838"/>
          <p14:tracePt t="19711" x="3832225" y="5057775"/>
          <p14:tracePt t="19728" x="3822700" y="5065713"/>
          <p14:tracePt t="19745" x="3806825" y="5075238"/>
          <p14:tracePt t="19762" x="3797300" y="5075238"/>
          <p14:tracePt t="19778" x="3789363" y="5083175"/>
          <p14:tracePt t="19795" x="3779838" y="5083175"/>
          <p14:tracePt t="19812" x="3763963" y="5083175"/>
          <p14:tracePt t="19829" x="3736975" y="5083175"/>
          <p14:tracePt t="19846" x="3721100" y="5083175"/>
          <p14:tracePt t="19862" x="3694113" y="5083175"/>
          <p14:tracePt t="19878" x="3668713" y="5092700"/>
          <p14:tracePt t="19896" x="3635375" y="5092700"/>
          <p14:tracePt t="19912" x="3608388" y="5092700"/>
          <p14:tracePt t="19929" x="3575050" y="5092700"/>
          <p14:tracePt t="19945" x="3532188" y="5092700"/>
          <p14:tracePt t="19963" x="3479800" y="5083175"/>
          <p14:tracePt t="19979" x="3436938" y="5075238"/>
          <p14:tracePt t="19996" x="3378200" y="5065713"/>
          <p14:tracePt t="20012" x="3300413" y="5049838"/>
          <p14:tracePt t="20030" x="3206750" y="5040313"/>
          <p14:tracePt t="20046" x="3163888" y="5032375"/>
          <p14:tracePt t="20063" x="3136900" y="5022850"/>
          <p14:tracePt t="20079" x="3111500" y="5022850"/>
          <p14:tracePt t="20096" x="3103563" y="5022850"/>
          <p14:tracePt t="20112" x="3068638" y="5022850"/>
          <p14:tracePt t="20129" x="3051175" y="5022850"/>
          <p14:tracePt t="20146" x="3025775" y="5022850"/>
          <p14:tracePt t="20163" x="3000375" y="5022850"/>
          <p14:tracePt t="20179" x="2957513" y="5022850"/>
          <p14:tracePt t="20196" x="2914650" y="5022850"/>
          <p14:tracePt t="20212" x="2871788" y="5022850"/>
          <p14:tracePt t="20230" x="2803525" y="5022850"/>
          <p14:tracePt t="20246" x="2760663" y="5022850"/>
          <p14:tracePt t="20263" x="2743200" y="5022850"/>
          <p14:tracePt t="20279" x="2735263" y="5022850"/>
          <p14:tracePt t="20297" x="2725738" y="5022850"/>
          <p14:tracePt t="20330" x="2717800" y="5022850"/>
          <p14:tracePt t="21910" x="2708275" y="5022850"/>
          <p14:tracePt t="22262" x="2700338" y="5022850"/>
          <p14:tracePt t="22294" x="2692400" y="5022850"/>
          <p14:tracePt t="22535" x="2682875" y="5022850"/>
          <p14:tracePt t="22551" x="2674938" y="5022850"/>
          <p14:tracePt t="22566" x="2665413" y="5022850"/>
          <p14:tracePt t="22583" x="2657475" y="5022850"/>
          <p14:tracePt t="22599" x="2649538" y="5022850"/>
          <p14:tracePt t="22607" x="2640013" y="5022850"/>
          <p14:tracePt t="22623" x="2632075" y="5022850"/>
          <p14:tracePt t="22638" x="2622550" y="5022850"/>
          <p14:tracePt t="22654" x="2614613" y="5022850"/>
          <p14:tracePt t="22695" x="2606675" y="5022850"/>
          <p14:tracePt t="22839" x="2597150" y="5022850"/>
          <p14:tracePt t="22863" x="2589213" y="5022850"/>
          <p14:tracePt t="22887" x="2579688" y="5022850"/>
          <p14:tracePt t="22895" x="2571750" y="5022850"/>
          <p14:tracePt t="22903" x="2571750" y="5032375"/>
          <p14:tracePt t="22919" x="2546350" y="5040313"/>
          <p14:tracePt t="22935" x="2536825" y="5049838"/>
          <p14:tracePt t="22952" x="2536825" y="5057775"/>
          <p14:tracePt t="22969" x="2520950" y="5065713"/>
          <p14:tracePt t="22987" x="2520950" y="5083175"/>
          <p14:tracePt t="23002" x="2503488" y="5092700"/>
          <p14:tracePt t="23019" x="2468563" y="5108575"/>
          <p14:tracePt t="23036" x="2460625" y="5118100"/>
          <p14:tracePt t="23503" x="2460625" y="5126038"/>
          <p14:tracePt t="23535" x="2460625" y="5135563"/>
          <p14:tracePt t="23543" x="2468563" y="5135563"/>
          <p14:tracePt t="23554" x="2468563" y="5143500"/>
          <p14:tracePt t="23570" x="2486025" y="5151438"/>
          <p14:tracePt t="23587" x="2520950" y="5160963"/>
          <p14:tracePt t="23603" x="2579688" y="5178425"/>
          <p14:tracePt t="23620" x="2665413" y="5186363"/>
          <p14:tracePt t="23637" x="2751138" y="5211763"/>
          <p14:tracePt t="23655" x="2871788" y="5237163"/>
          <p14:tracePt t="23670" x="2914650" y="5246688"/>
          <p14:tracePt t="23687" x="2940050" y="5254625"/>
          <p14:tracePt t="23704" x="2949575" y="5254625"/>
          <p14:tracePt t="23721" x="2957513" y="5254625"/>
          <p14:tracePt t="23737" x="2965450" y="5264150"/>
          <p14:tracePt t="23855" x="2957513" y="5264150"/>
          <p14:tracePt t="23871" x="2949575" y="5264150"/>
          <p14:tracePt t="23879" x="2940050" y="5264150"/>
          <p14:tracePt t="23888" x="2932113" y="5264150"/>
          <p14:tracePt t="23904" x="2897188" y="5264150"/>
          <p14:tracePt t="23921" x="2889250" y="5264150"/>
        </p14:tracePtLst>
      </p14:laserTraceLst>
    </p:ext>
  </p:extLst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1498</TotalTime>
  <Words>73</Words>
  <Application>Microsoft Office PowerPoint</Application>
  <PresentationFormat>On-screen Show (4:3)</PresentationFormat>
  <Paragraphs>23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2  Mitra_1 (MRT)</vt:lpstr>
      <vt:lpstr>2  Nazanin</vt:lpstr>
      <vt:lpstr>Arial</vt:lpstr>
      <vt:lpstr>B Kamran</vt:lpstr>
      <vt:lpstr>B Nazanin</vt:lpstr>
      <vt:lpstr>Calibri</vt:lpstr>
      <vt:lpstr>Calibri Light</vt:lpstr>
      <vt:lpstr>Garamond</vt:lpstr>
      <vt:lpstr>Wingdings</vt:lpstr>
      <vt:lpstr>Stream</vt:lpstr>
      <vt:lpstr>Office Theme</vt:lpstr>
      <vt:lpstr>PowerPoint Presentation</vt:lpstr>
      <vt:lpstr> جلسه دوم درس نقشه کشی صنعتی رشته مهندسی علوم و صنایع غذایی  برگرفته از کتاب رسم فنی و نقشه کشی صنعتی 1 جلد اول تالیف دکتر جلیل حسین زاده و دکتر مازیار فیض اله زاده انتشارات دانشگاه ارومیه </vt:lpstr>
      <vt:lpstr>PowerPoint Presentation</vt:lpstr>
      <vt:lpstr>ترسیمات هندسی</vt:lpstr>
      <vt:lpstr>PowerPoint Presentation</vt:lpstr>
      <vt:lpstr>ترسیم دایره ای که از دونقطه میگذرد عمود منصف خط AB را رسم، دهانه پرگار را به اندازه شعاع دایره مفروض باز کرده و پایه آن را یکی از دونقطه قرار،قوسی زده تا عمودمنصف را در نقطه o قطع کند. به مرکز o و شعاع R دایره را رسم.</vt:lpstr>
      <vt:lpstr>ترسیم سه ضلعی منتظم با استفاده از دایره محیطی</vt:lpstr>
      <vt:lpstr>ترسیم چهارضلعی منتظم با استفاده دایره محیطی</vt:lpstr>
      <vt:lpstr>ترسیم پنج ضلعی منتظم محاط در دایره</vt:lpstr>
      <vt:lpstr>PowerPoint Presentation</vt:lpstr>
      <vt:lpstr>روش دوم رسم پنج ضلعی منتظم</vt:lpstr>
      <vt:lpstr>PowerPoint Presentation</vt:lpstr>
      <vt:lpstr>ترسیم هشت ضلعی منتظم محاط در دایره</vt:lpstr>
    </vt:vector>
  </TitlesOfParts>
  <Company>http://www.araratnet.net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کارنده</dc:title>
  <dc:creator>araratnet.net</dc:creator>
  <cp:lastModifiedBy>hosseinzadeh</cp:lastModifiedBy>
  <cp:revision>140</cp:revision>
  <dcterms:created xsi:type="dcterms:W3CDTF">2006-10-29T18:53:52Z</dcterms:created>
  <dcterms:modified xsi:type="dcterms:W3CDTF">2020-04-11T15:43:55Z</dcterms:modified>
</cp:coreProperties>
</file>