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61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8" r:id="rId12"/>
    <p:sldId id="309" r:id="rId13"/>
    <p:sldId id="310" r:id="rId14"/>
    <p:sldId id="311" r:id="rId15"/>
    <p:sldId id="31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Zar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کاربر ناشناخت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CCFF"/>
    <a:srgbClr val="808000"/>
    <a:srgbClr val="CC6600"/>
    <a:srgbClr val="0066FF"/>
    <a:srgbClr val="00CC00"/>
    <a:srgbClr val="8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97595" autoAdjust="0"/>
  </p:normalViewPr>
  <p:slideViewPr>
    <p:cSldViewPr>
      <p:cViewPr varScale="1">
        <p:scale>
          <a:sx n="70" d="100"/>
          <a:sy n="70" d="100"/>
        </p:scale>
        <p:origin x="16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7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5e71d4054d258be" providerId="LiveId" clId="{A5733441-86F7-4F4F-8035-A52AA87FA88D}"/>
    <pc:docChg chg="addSld delSld modSld">
      <pc:chgData name="" userId="f5e71d4054d258be" providerId="LiveId" clId="{A5733441-86F7-4F4F-8035-A52AA87FA88D}" dt="2020-04-10T20:21:24.411" v="231" actId="20577"/>
      <pc:docMkLst>
        <pc:docMk/>
      </pc:docMkLst>
      <pc:sldChg chg="addSp modSp del addAnim">
        <pc:chgData name="" userId="f5e71d4054d258be" providerId="LiveId" clId="{A5733441-86F7-4F4F-8035-A52AA87FA88D}" dt="2020-04-10T18:37:02.219" v="12" actId="2696"/>
        <pc:sldMkLst>
          <pc:docMk/>
          <pc:sldMk cId="0" sldId="256"/>
        </pc:sldMkLst>
        <pc:spChg chg="add mod">
          <ac:chgData name="" userId="f5e71d4054d258be" providerId="LiveId" clId="{A5733441-86F7-4F4F-8035-A52AA87FA88D}" dt="2020-04-08T09:39:46.746" v="1" actId="688"/>
          <ac:spMkLst>
            <pc:docMk/>
            <pc:sldMk cId="0" sldId="256"/>
            <ac:spMk id="2" creationId="{D7A0BC28-558F-A340-A4C6-1ED1E20C18B7}"/>
          </ac:spMkLst>
        </pc:spChg>
        <pc:spChg chg="mod">
          <ac:chgData name="" userId="f5e71d4054d258be" providerId="LiveId" clId="{A5733441-86F7-4F4F-8035-A52AA87FA88D}" dt="2020-04-10T18:36:40.957" v="9" actId="20577"/>
          <ac:spMkLst>
            <pc:docMk/>
            <pc:sldMk cId="0" sldId="256"/>
            <ac:spMk id="27661" creationId="{4CD45895-BAB3-4526-8305-E5FEDDBA2DE1}"/>
          </ac:spMkLst>
        </pc:spChg>
      </pc:sldChg>
      <pc:sldChg chg="modSp">
        <pc:chgData name="" userId="f5e71d4054d258be" providerId="LiveId" clId="{A5733441-86F7-4F4F-8035-A52AA87FA88D}" dt="2020-04-10T19:27:45.015" v="96" actId="20577"/>
        <pc:sldMkLst>
          <pc:docMk/>
          <pc:sldMk cId="0" sldId="257"/>
        </pc:sldMkLst>
        <pc:spChg chg="mod">
          <ac:chgData name="" userId="f5e71d4054d258be" providerId="LiveId" clId="{A5733441-86F7-4F4F-8035-A52AA87FA88D}" dt="2020-04-10T19:27:45.015" v="96" actId="20577"/>
          <ac:spMkLst>
            <pc:docMk/>
            <pc:sldMk cId="0" sldId="257"/>
            <ac:spMk id="4099" creationId="{365EDE4E-B2F4-4E55-8C2A-1687EEADCD1F}"/>
          </ac:spMkLst>
        </pc:spChg>
        <pc:spChg chg="mod">
          <ac:chgData name="" userId="f5e71d4054d258be" providerId="LiveId" clId="{A5733441-86F7-4F4F-8035-A52AA87FA88D}" dt="2020-04-10T19:26:10.439" v="66" actId="20577"/>
          <ac:spMkLst>
            <pc:docMk/>
            <pc:sldMk cId="0" sldId="257"/>
            <ac:spMk id="28706" creationId="{EE0AD710-5803-45C7-8B6E-CC7647798B8F}"/>
          </ac:spMkLst>
        </pc:spChg>
      </pc:sldChg>
      <pc:sldChg chg="modSp">
        <pc:chgData name="" userId="f5e71d4054d258be" providerId="LiveId" clId="{A5733441-86F7-4F4F-8035-A52AA87FA88D}" dt="2020-04-10T19:51:56.977" v="122" actId="20577"/>
        <pc:sldMkLst>
          <pc:docMk/>
          <pc:sldMk cId="0" sldId="274"/>
        </pc:sldMkLst>
        <pc:spChg chg="mod">
          <ac:chgData name="" userId="f5e71d4054d258be" providerId="LiveId" clId="{A5733441-86F7-4F4F-8035-A52AA87FA88D}" dt="2020-04-10T19:51:56.977" v="122" actId="20577"/>
          <ac:spMkLst>
            <pc:docMk/>
            <pc:sldMk cId="0" sldId="274"/>
            <ac:spMk id="22531" creationId="{9889CE03-7443-425D-B01E-DED01F1B0ED1}"/>
          </ac:spMkLst>
        </pc:spChg>
      </pc:sldChg>
      <pc:sldChg chg="modSp">
        <pc:chgData name="" userId="f5e71d4054d258be" providerId="LiveId" clId="{A5733441-86F7-4F4F-8035-A52AA87FA88D}" dt="2020-04-10T20:05:46.513" v="188" actId="20577"/>
        <pc:sldMkLst>
          <pc:docMk/>
          <pc:sldMk cId="0" sldId="287"/>
        </pc:sldMkLst>
        <pc:spChg chg="mod">
          <ac:chgData name="" userId="f5e71d4054d258be" providerId="LiveId" clId="{A5733441-86F7-4F4F-8035-A52AA87FA88D}" dt="2020-04-10T20:05:46.513" v="188" actId="20577"/>
          <ac:spMkLst>
            <pc:docMk/>
            <pc:sldMk cId="0" sldId="287"/>
            <ac:spMk id="31747" creationId="{16C3A1E7-0E50-473D-A066-E2D8B52233BD}"/>
          </ac:spMkLst>
        </pc:spChg>
      </pc:sldChg>
      <pc:sldChg chg="modSp">
        <pc:chgData name="" userId="f5e71d4054d258be" providerId="LiveId" clId="{A5733441-86F7-4F4F-8035-A52AA87FA88D}" dt="2020-04-10T19:29:52.669" v="112" actId="20577"/>
        <pc:sldMkLst>
          <pc:docMk/>
          <pc:sldMk cId="0" sldId="297"/>
        </pc:sldMkLst>
        <pc:spChg chg="mod">
          <ac:chgData name="" userId="f5e71d4054d258be" providerId="LiveId" clId="{A5733441-86F7-4F4F-8035-A52AA87FA88D}" dt="2020-04-10T19:29:52.669" v="112" actId="20577"/>
          <ac:spMkLst>
            <pc:docMk/>
            <pc:sldMk cId="0" sldId="297"/>
            <ac:spMk id="41988" creationId="{2215F747-6230-4F87-B656-F2C7C63864B1}"/>
          </ac:spMkLst>
        </pc:spChg>
      </pc:sldChg>
      <pc:sldChg chg="modSp">
        <pc:chgData name="" userId="f5e71d4054d258be" providerId="LiveId" clId="{A5733441-86F7-4F4F-8035-A52AA87FA88D}" dt="2020-04-10T19:53:44.157" v="133" actId="20577"/>
        <pc:sldMkLst>
          <pc:docMk/>
          <pc:sldMk cId="0" sldId="313"/>
        </pc:sldMkLst>
        <pc:spChg chg="mod">
          <ac:chgData name="" userId="f5e71d4054d258be" providerId="LiveId" clId="{A5733441-86F7-4F4F-8035-A52AA87FA88D}" dt="2020-04-10T19:53:44.157" v="133" actId="20577"/>
          <ac:spMkLst>
            <pc:docMk/>
            <pc:sldMk cId="0" sldId="313"/>
            <ac:spMk id="56323" creationId="{4D41DC74-21FB-40F3-B368-DCD8E3E1DD35}"/>
          </ac:spMkLst>
        </pc:spChg>
      </pc:sldChg>
      <pc:sldChg chg="modSp">
        <pc:chgData name="" userId="f5e71d4054d258be" providerId="LiveId" clId="{A5733441-86F7-4F4F-8035-A52AA87FA88D}" dt="2020-04-10T19:54:42.765" v="143" actId="20577"/>
        <pc:sldMkLst>
          <pc:docMk/>
          <pc:sldMk cId="0" sldId="322"/>
        </pc:sldMkLst>
        <pc:spChg chg="mod">
          <ac:chgData name="" userId="f5e71d4054d258be" providerId="LiveId" clId="{A5733441-86F7-4F4F-8035-A52AA87FA88D}" dt="2020-04-10T19:54:42.765" v="143" actId="20577"/>
          <ac:spMkLst>
            <pc:docMk/>
            <pc:sldMk cId="0" sldId="322"/>
            <ac:spMk id="66564" creationId="{840F203F-4C33-4435-AAC0-A490DD088225}"/>
          </ac:spMkLst>
        </pc:spChg>
      </pc:sldChg>
      <pc:sldChg chg="modSp">
        <pc:chgData name="" userId="f5e71d4054d258be" providerId="LiveId" clId="{A5733441-86F7-4F4F-8035-A52AA87FA88D}" dt="2020-04-10T19:59:49.909" v="172" actId="20577"/>
        <pc:sldMkLst>
          <pc:docMk/>
          <pc:sldMk cId="0" sldId="332"/>
        </pc:sldMkLst>
        <pc:spChg chg="mod">
          <ac:chgData name="" userId="f5e71d4054d258be" providerId="LiveId" clId="{A5733441-86F7-4F4F-8035-A52AA87FA88D}" dt="2020-04-10T19:59:49.909" v="172" actId="20577"/>
          <ac:spMkLst>
            <pc:docMk/>
            <pc:sldMk cId="0" sldId="332"/>
            <ac:spMk id="72707" creationId="{ACB36069-A76B-486D-8985-427334F90BA4}"/>
          </ac:spMkLst>
        </pc:spChg>
      </pc:sldChg>
      <pc:sldChg chg="modSp">
        <pc:chgData name="" userId="f5e71d4054d258be" providerId="LiveId" clId="{A5733441-86F7-4F4F-8035-A52AA87FA88D}" dt="2020-04-10T20:21:24.411" v="231" actId="20577"/>
        <pc:sldMkLst>
          <pc:docMk/>
          <pc:sldMk cId="0" sldId="350"/>
        </pc:sldMkLst>
        <pc:spChg chg="mod">
          <ac:chgData name="" userId="f5e71d4054d258be" providerId="LiveId" clId="{A5733441-86F7-4F4F-8035-A52AA87FA88D}" dt="2020-04-10T20:21:24.411" v="231" actId="20577"/>
          <ac:spMkLst>
            <pc:docMk/>
            <pc:sldMk cId="0" sldId="350"/>
            <ac:spMk id="78850" creationId="{780A8DED-3CD4-42A7-9077-0DE6EE033B9E}"/>
          </ac:spMkLst>
        </pc:spChg>
      </pc:sldChg>
      <pc:sldChg chg="modSp">
        <pc:chgData name="" userId="f5e71d4054d258be" providerId="LiveId" clId="{A5733441-86F7-4F4F-8035-A52AA87FA88D}" dt="2020-04-10T20:20:00.466" v="226" actId="20577"/>
        <pc:sldMkLst>
          <pc:docMk/>
          <pc:sldMk cId="0" sldId="363"/>
        </pc:sldMkLst>
        <pc:spChg chg="mod">
          <ac:chgData name="" userId="f5e71d4054d258be" providerId="LiveId" clId="{A5733441-86F7-4F4F-8035-A52AA87FA88D}" dt="2020-04-10T20:20:00.466" v="226" actId="20577"/>
          <ac:spMkLst>
            <pc:docMk/>
            <pc:sldMk cId="0" sldId="363"/>
            <ac:spMk id="111618" creationId="{7C68F2D2-0CE1-4A6F-AFF2-A5CE6E04A403}"/>
          </ac:spMkLst>
        </pc:spChg>
      </pc:sldChg>
      <pc:sldChg chg="del">
        <pc:chgData name="" userId="f5e71d4054d258be" providerId="LiveId" clId="{A5733441-86F7-4F4F-8035-A52AA87FA88D}" dt="2020-04-10T18:58:33.455" v="24" actId="2696"/>
        <pc:sldMkLst>
          <pc:docMk/>
          <pc:sldMk cId="0" sldId="500"/>
        </pc:sldMkLst>
      </pc:sldChg>
      <pc:sldChg chg="del">
        <pc:chgData name="" userId="f5e71d4054d258be" providerId="LiveId" clId="{A5733441-86F7-4F4F-8035-A52AA87FA88D}" dt="2020-04-10T18:58:43.103" v="25" actId="2696"/>
        <pc:sldMkLst>
          <pc:docMk/>
          <pc:sldMk cId="0" sldId="502"/>
        </pc:sldMkLst>
      </pc:sldChg>
      <pc:sldChg chg="del">
        <pc:chgData name="" userId="f5e71d4054d258be" providerId="LiveId" clId="{A5733441-86F7-4F4F-8035-A52AA87FA88D}" dt="2020-04-10T18:58:51.097" v="26" actId="2696"/>
        <pc:sldMkLst>
          <pc:docMk/>
          <pc:sldMk cId="0" sldId="503"/>
        </pc:sldMkLst>
      </pc:sldChg>
      <pc:sldChg chg="del">
        <pc:chgData name="" userId="f5e71d4054d258be" providerId="LiveId" clId="{A5733441-86F7-4F4F-8035-A52AA87FA88D}" dt="2020-04-10T18:59:05.681" v="27" actId="2696"/>
        <pc:sldMkLst>
          <pc:docMk/>
          <pc:sldMk cId="0" sldId="504"/>
        </pc:sldMkLst>
      </pc:sldChg>
      <pc:sldChg chg="del">
        <pc:chgData name="" userId="f5e71d4054d258be" providerId="LiveId" clId="{A5733441-86F7-4F4F-8035-A52AA87FA88D}" dt="2020-04-10T18:59:38.331" v="28" actId="2696"/>
        <pc:sldMkLst>
          <pc:docMk/>
          <pc:sldMk cId="0" sldId="505"/>
        </pc:sldMkLst>
      </pc:sldChg>
      <pc:sldChg chg="del">
        <pc:chgData name="" userId="f5e71d4054d258be" providerId="LiveId" clId="{A5733441-86F7-4F4F-8035-A52AA87FA88D}" dt="2020-04-10T18:59:47.401" v="29" actId="2696"/>
        <pc:sldMkLst>
          <pc:docMk/>
          <pc:sldMk cId="0" sldId="506"/>
        </pc:sldMkLst>
      </pc:sldChg>
      <pc:sldChg chg="del">
        <pc:chgData name="" userId="f5e71d4054d258be" providerId="LiveId" clId="{A5733441-86F7-4F4F-8035-A52AA87FA88D}" dt="2020-04-10T18:59:55.576" v="30" actId="2696"/>
        <pc:sldMkLst>
          <pc:docMk/>
          <pc:sldMk cId="0" sldId="507"/>
        </pc:sldMkLst>
      </pc:sldChg>
      <pc:sldChg chg="del">
        <pc:chgData name="" userId="f5e71d4054d258be" providerId="LiveId" clId="{A5733441-86F7-4F4F-8035-A52AA87FA88D}" dt="2020-04-10T19:00:05.964" v="31" actId="2696"/>
        <pc:sldMkLst>
          <pc:docMk/>
          <pc:sldMk cId="0" sldId="508"/>
        </pc:sldMkLst>
      </pc:sldChg>
      <pc:sldChg chg="del">
        <pc:chgData name="" userId="f5e71d4054d258be" providerId="LiveId" clId="{A5733441-86F7-4F4F-8035-A52AA87FA88D}" dt="2020-04-10T19:00:19.334" v="32" actId="2696"/>
        <pc:sldMkLst>
          <pc:docMk/>
          <pc:sldMk cId="0" sldId="509"/>
        </pc:sldMkLst>
      </pc:sldChg>
      <pc:sldChg chg="del">
        <pc:chgData name="" userId="f5e71d4054d258be" providerId="LiveId" clId="{A5733441-86F7-4F4F-8035-A52AA87FA88D}" dt="2020-04-10T19:00:32.159" v="33" actId="2696"/>
        <pc:sldMkLst>
          <pc:docMk/>
          <pc:sldMk cId="0" sldId="510"/>
        </pc:sldMkLst>
      </pc:sldChg>
      <pc:sldChg chg="del">
        <pc:chgData name="" userId="f5e71d4054d258be" providerId="LiveId" clId="{A5733441-86F7-4F4F-8035-A52AA87FA88D}" dt="2020-04-10T19:00:41.166" v="34" actId="2696"/>
        <pc:sldMkLst>
          <pc:docMk/>
          <pc:sldMk cId="0" sldId="511"/>
        </pc:sldMkLst>
      </pc:sldChg>
      <pc:sldChg chg="del">
        <pc:chgData name="" userId="f5e71d4054d258be" providerId="LiveId" clId="{A5733441-86F7-4F4F-8035-A52AA87FA88D}" dt="2020-04-10T19:00:50.483" v="35" actId="2696"/>
        <pc:sldMkLst>
          <pc:docMk/>
          <pc:sldMk cId="0" sldId="512"/>
        </pc:sldMkLst>
      </pc:sldChg>
      <pc:sldChg chg="del">
        <pc:chgData name="" userId="f5e71d4054d258be" providerId="LiveId" clId="{A5733441-86F7-4F4F-8035-A52AA87FA88D}" dt="2020-04-10T19:00:57.724" v="36" actId="2696"/>
        <pc:sldMkLst>
          <pc:docMk/>
          <pc:sldMk cId="0" sldId="513"/>
        </pc:sldMkLst>
      </pc:sldChg>
      <pc:sldChg chg="del">
        <pc:chgData name="" userId="f5e71d4054d258be" providerId="LiveId" clId="{A5733441-86F7-4F4F-8035-A52AA87FA88D}" dt="2020-04-10T19:01:08.430" v="37" actId="2696"/>
        <pc:sldMkLst>
          <pc:docMk/>
          <pc:sldMk cId="0" sldId="514"/>
        </pc:sldMkLst>
      </pc:sldChg>
      <pc:sldChg chg="del">
        <pc:chgData name="" userId="f5e71d4054d258be" providerId="LiveId" clId="{A5733441-86F7-4F4F-8035-A52AA87FA88D}" dt="2020-04-10T19:01:25.330" v="38" actId="2696"/>
        <pc:sldMkLst>
          <pc:docMk/>
          <pc:sldMk cId="0" sldId="515"/>
        </pc:sldMkLst>
      </pc:sldChg>
      <pc:sldChg chg="del">
        <pc:chgData name="" userId="f5e71d4054d258be" providerId="LiveId" clId="{A5733441-86F7-4F4F-8035-A52AA87FA88D}" dt="2020-04-10T19:01:33.458" v="39" actId="2696"/>
        <pc:sldMkLst>
          <pc:docMk/>
          <pc:sldMk cId="0" sldId="516"/>
        </pc:sldMkLst>
      </pc:sldChg>
      <pc:sldChg chg="del">
        <pc:chgData name="" userId="f5e71d4054d258be" providerId="LiveId" clId="{A5733441-86F7-4F4F-8035-A52AA87FA88D}" dt="2020-04-10T19:01:39.104" v="40" actId="2696"/>
        <pc:sldMkLst>
          <pc:docMk/>
          <pc:sldMk cId="0" sldId="517"/>
        </pc:sldMkLst>
      </pc:sldChg>
      <pc:sldChg chg="del">
        <pc:chgData name="" userId="f5e71d4054d258be" providerId="LiveId" clId="{A5733441-86F7-4F4F-8035-A52AA87FA88D}" dt="2020-04-10T19:01:42.728" v="41" actId="2696"/>
        <pc:sldMkLst>
          <pc:docMk/>
          <pc:sldMk cId="0" sldId="518"/>
        </pc:sldMkLst>
      </pc:sldChg>
      <pc:sldChg chg="del">
        <pc:chgData name="" userId="f5e71d4054d258be" providerId="LiveId" clId="{A5733441-86F7-4F4F-8035-A52AA87FA88D}" dt="2020-04-10T19:01:46.202" v="42" actId="2696"/>
        <pc:sldMkLst>
          <pc:docMk/>
          <pc:sldMk cId="0" sldId="519"/>
        </pc:sldMkLst>
      </pc:sldChg>
      <pc:sldChg chg="del">
        <pc:chgData name="" userId="f5e71d4054d258be" providerId="LiveId" clId="{A5733441-86F7-4F4F-8035-A52AA87FA88D}" dt="2020-04-10T19:01:50.596" v="43" actId="2696"/>
        <pc:sldMkLst>
          <pc:docMk/>
          <pc:sldMk cId="0" sldId="520"/>
        </pc:sldMkLst>
      </pc:sldChg>
      <pc:sldChg chg="del">
        <pc:chgData name="" userId="f5e71d4054d258be" providerId="LiveId" clId="{A5733441-86F7-4F4F-8035-A52AA87FA88D}" dt="2020-04-10T19:01:58.411" v="44" actId="2696"/>
        <pc:sldMkLst>
          <pc:docMk/>
          <pc:sldMk cId="0" sldId="521"/>
        </pc:sldMkLst>
      </pc:sldChg>
      <pc:sldChg chg="del">
        <pc:chgData name="" userId="f5e71d4054d258be" providerId="LiveId" clId="{A5733441-86F7-4F4F-8035-A52AA87FA88D}" dt="2020-04-10T19:02:04.625" v="45" actId="2696"/>
        <pc:sldMkLst>
          <pc:docMk/>
          <pc:sldMk cId="0" sldId="522"/>
        </pc:sldMkLst>
      </pc:sldChg>
      <pc:sldChg chg="del">
        <pc:chgData name="" userId="f5e71d4054d258be" providerId="LiveId" clId="{A5733441-86F7-4F4F-8035-A52AA87FA88D}" dt="2020-04-10T19:02:08.161" v="46" actId="2696"/>
        <pc:sldMkLst>
          <pc:docMk/>
          <pc:sldMk cId="0" sldId="523"/>
        </pc:sldMkLst>
      </pc:sldChg>
      <pc:sldChg chg="del">
        <pc:chgData name="" userId="f5e71d4054d258be" providerId="LiveId" clId="{A5733441-86F7-4F4F-8035-A52AA87FA88D}" dt="2020-04-10T19:02:11.767" v="47" actId="2696"/>
        <pc:sldMkLst>
          <pc:docMk/>
          <pc:sldMk cId="0" sldId="524"/>
        </pc:sldMkLst>
      </pc:sldChg>
      <pc:sldChg chg="del">
        <pc:chgData name="" userId="f5e71d4054d258be" providerId="LiveId" clId="{A5733441-86F7-4F4F-8035-A52AA87FA88D}" dt="2020-04-10T19:02:17.210" v="48" actId="2696"/>
        <pc:sldMkLst>
          <pc:docMk/>
          <pc:sldMk cId="0" sldId="525"/>
        </pc:sldMkLst>
      </pc:sldChg>
      <pc:sldChg chg="del">
        <pc:chgData name="" userId="f5e71d4054d258be" providerId="LiveId" clId="{A5733441-86F7-4F4F-8035-A52AA87FA88D}" dt="2020-04-10T19:02:21.711" v="49" actId="2696"/>
        <pc:sldMkLst>
          <pc:docMk/>
          <pc:sldMk cId="0" sldId="526"/>
        </pc:sldMkLst>
      </pc:sldChg>
      <pc:sldChg chg="del">
        <pc:chgData name="" userId="f5e71d4054d258be" providerId="LiveId" clId="{A5733441-86F7-4F4F-8035-A52AA87FA88D}" dt="2020-04-10T19:02:25.855" v="50" actId="2696"/>
        <pc:sldMkLst>
          <pc:docMk/>
          <pc:sldMk cId="0" sldId="528"/>
        </pc:sldMkLst>
      </pc:sldChg>
      <pc:sldChg chg="del">
        <pc:chgData name="" userId="f5e71d4054d258be" providerId="LiveId" clId="{A5733441-86F7-4F4F-8035-A52AA87FA88D}" dt="2020-04-10T19:02:29.477" v="51" actId="2696"/>
        <pc:sldMkLst>
          <pc:docMk/>
          <pc:sldMk cId="0" sldId="529"/>
        </pc:sldMkLst>
      </pc:sldChg>
      <pc:sldChg chg="del">
        <pc:chgData name="" userId="f5e71d4054d258be" providerId="LiveId" clId="{A5733441-86F7-4F4F-8035-A52AA87FA88D}" dt="2020-04-10T19:03:05.293" v="52" actId="2696"/>
        <pc:sldMkLst>
          <pc:docMk/>
          <pc:sldMk cId="0" sldId="530"/>
        </pc:sldMkLst>
      </pc:sldChg>
      <pc:sldChg chg="del">
        <pc:chgData name="" userId="f5e71d4054d258be" providerId="LiveId" clId="{A5733441-86F7-4F4F-8035-A52AA87FA88D}" dt="2020-04-10T19:03:11.016" v="53" actId="2696"/>
        <pc:sldMkLst>
          <pc:docMk/>
          <pc:sldMk cId="0" sldId="531"/>
        </pc:sldMkLst>
      </pc:sldChg>
      <pc:sldChg chg="del">
        <pc:chgData name="" userId="f5e71d4054d258be" providerId="LiveId" clId="{A5733441-86F7-4F4F-8035-A52AA87FA88D}" dt="2020-04-10T19:03:22.630" v="54" actId="2696"/>
        <pc:sldMkLst>
          <pc:docMk/>
          <pc:sldMk cId="0" sldId="533"/>
        </pc:sldMkLst>
      </pc:sldChg>
      <pc:sldChg chg="del">
        <pc:chgData name="" userId="f5e71d4054d258be" providerId="LiveId" clId="{A5733441-86F7-4F4F-8035-A52AA87FA88D}" dt="2020-04-10T19:03:26.005" v="55" actId="2696"/>
        <pc:sldMkLst>
          <pc:docMk/>
          <pc:sldMk cId="0" sldId="534"/>
        </pc:sldMkLst>
      </pc:sldChg>
      <pc:sldChg chg="del">
        <pc:chgData name="" userId="f5e71d4054d258be" providerId="LiveId" clId="{A5733441-86F7-4F4F-8035-A52AA87FA88D}" dt="2020-04-10T19:03:34.395" v="56" actId="2696"/>
        <pc:sldMkLst>
          <pc:docMk/>
          <pc:sldMk cId="0" sldId="535"/>
        </pc:sldMkLst>
      </pc:sldChg>
      <pc:sldChg chg="del">
        <pc:chgData name="" userId="f5e71d4054d258be" providerId="LiveId" clId="{A5733441-86F7-4F4F-8035-A52AA87FA88D}" dt="2020-04-10T19:03:38.103" v="57" actId="2696"/>
        <pc:sldMkLst>
          <pc:docMk/>
          <pc:sldMk cId="0" sldId="536"/>
        </pc:sldMkLst>
      </pc:sldChg>
      <pc:sldChg chg="del">
        <pc:chgData name="" userId="f5e71d4054d258be" providerId="LiveId" clId="{A5733441-86F7-4F4F-8035-A52AA87FA88D}" dt="2020-04-10T19:03:42.610" v="58" actId="2696"/>
        <pc:sldMkLst>
          <pc:docMk/>
          <pc:sldMk cId="0" sldId="537"/>
        </pc:sldMkLst>
      </pc:sldChg>
      <pc:sldChg chg="del">
        <pc:chgData name="" userId="f5e71d4054d258be" providerId="LiveId" clId="{A5733441-86F7-4F4F-8035-A52AA87FA88D}" dt="2020-04-10T19:03:52.790" v="59" actId="2696"/>
        <pc:sldMkLst>
          <pc:docMk/>
          <pc:sldMk cId="0" sldId="538"/>
        </pc:sldMkLst>
      </pc:sldChg>
      <pc:sldChg chg="del">
        <pc:chgData name="" userId="f5e71d4054d258be" providerId="LiveId" clId="{A5733441-86F7-4F4F-8035-A52AA87FA88D}" dt="2020-04-10T19:03:56.284" v="60" actId="2696"/>
        <pc:sldMkLst>
          <pc:docMk/>
          <pc:sldMk cId="0" sldId="539"/>
        </pc:sldMkLst>
      </pc:sldChg>
      <pc:sldChg chg="del">
        <pc:chgData name="" userId="f5e71d4054d258be" providerId="LiveId" clId="{A5733441-86F7-4F4F-8035-A52AA87FA88D}" dt="2020-04-10T19:04:00.905" v="61" actId="2696"/>
        <pc:sldMkLst>
          <pc:docMk/>
          <pc:sldMk cId="0" sldId="540"/>
        </pc:sldMkLst>
      </pc:sldChg>
      <pc:sldChg chg="del">
        <pc:chgData name="" userId="f5e71d4054d258be" providerId="LiveId" clId="{A5733441-86F7-4F4F-8035-A52AA87FA88D}" dt="2020-04-10T19:04:07.593" v="62" actId="2696"/>
        <pc:sldMkLst>
          <pc:docMk/>
          <pc:sldMk cId="0" sldId="541"/>
        </pc:sldMkLst>
      </pc:sldChg>
      <pc:sldChg chg="del">
        <pc:chgData name="" userId="f5e71d4054d258be" providerId="LiveId" clId="{A5733441-86F7-4F4F-8035-A52AA87FA88D}" dt="2020-04-10T19:04:12.264" v="63" actId="2696"/>
        <pc:sldMkLst>
          <pc:docMk/>
          <pc:sldMk cId="0" sldId="542"/>
        </pc:sldMkLst>
      </pc:sldChg>
      <pc:sldChg chg="del">
        <pc:chgData name="" userId="f5e71d4054d258be" providerId="LiveId" clId="{A5733441-86F7-4F4F-8035-A52AA87FA88D}" dt="2020-04-10T18:56:53.162" v="23" actId="2696"/>
        <pc:sldMkLst>
          <pc:docMk/>
          <pc:sldMk cId="0" sldId="543"/>
        </pc:sldMkLst>
      </pc:sldChg>
      <pc:sldChg chg="del">
        <pc:chgData name="" userId="f5e71d4054d258be" providerId="LiveId" clId="{A5733441-86F7-4F4F-8035-A52AA87FA88D}" dt="2020-04-10T18:56:03.077" v="16" actId="21"/>
        <pc:sldMkLst>
          <pc:docMk/>
          <pc:sldMk cId="0" sldId="544"/>
        </pc:sldMkLst>
      </pc:sldChg>
      <pc:sldChg chg="del">
        <pc:chgData name="" userId="f5e71d4054d258be" providerId="LiveId" clId="{A5733441-86F7-4F4F-8035-A52AA87FA88D}" dt="2020-04-10T18:56:10.873" v="17" actId="2696"/>
        <pc:sldMkLst>
          <pc:docMk/>
          <pc:sldMk cId="0" sldId="545"/>
        </pc:sldMkLst>
      </pc:sldChg>
      <pc:sldChg chg="del">
        <pc:chgData name="" userId="f5e71d4054d258be" providerId="LiveId" clId="{A5733441-86F7-4F4F-8035-A52AA87FA88D}" dt="2020-04-10T18:56:16.028" v="18" actId="2696"/>
        <pc:sldMkLst>
          <pc:docMk/>
          <pc:sldMk cId="0" sldId="546"/>
        </pc:sldMkLst>
      </pc:sldChg>
      <pc:sldChg chg="del">
        <pc:chgData name="" userId="f5e71d4054d258be" providerId="LiveId" clId="{A5733441-86F7-4F4F-8035-A52AA87FA88D}" dt="2020-04-10T18:56:20.986" v="19" actId="2696"/>
        <pc:sldMkLst>
          <pc:docMk/>
          <pc:sldMk cId="0" sldId="547"/>
        </pc:sldMkLst>
      </pc:sldChg>
      <pc:sldChg chg="del">
        <pc:chgData name="" userId="f5e71d4054d258be" providerId="LiveId" clId="{A5733441-86F7-4F4F-8035-A52AA87FA88D}" dt="2020-04-10T18:56:24.759" v="20" actId="2696"/>
        <pc:sldMkLst>
          <pc:docMk/>
          <pc:sldMk cId="0" sldId="548"/>
        </pc:sldMkLst>
      </pc:sldChg>
      <pc:sldChg chg="del">
        <pc:chgData name="" userId="f5e71d4054d258be" providerId="LiveId" clId="{A5733441-86F7-4F4F-8035-A52AA87FA88D}" dt="2020-04-10T18:56:28.952" v="21" actId="2696"/>
        <pc:sldMkLst>
          <pc:docMk/>
          <pc:sldMk cId="0" sldId="549"/>
        </pc:sldMkLst>
      </pc:sldChg>
      <pc:sldChg chg="del">
        <pc:chgData name="" userId="f5e71d4054d258be" providerId="LiveId" clId="{A5733441-86F7-4F4F-8035-A52AA87FA88D}" dt="2020-04-10T18:56:34.365" v="22" actId="2696"/>
        <pc:sldMkLst>
          <pc:docMk/>
          <pc:sldMk cId="0" sldId="550"/>
        </pc:sldMkLst>
      </pc:sldChg>
      <pc:sldChg chg="new del">
        <pc:chgData name="" userId="f5e71d4054d258be" providerId="LiveId" clId="{A5733441-86F7-4F4F-8035-A52AA87FA88D}" dt="2020-04-10T18:37:52.892" v="14" actId="2696"/>
        <pc:sldMkLst>
          <pc:docMk/>
          <pc:sldMk cId="3467943740" sldId="615"/>
        </pc:sldMkLst>
      </pc:sldChg>
      <pc:sldChg chg="addSp new addCm">
        <pc:chgData name="" userId="f5e71d4054d258be" providerId="LiveId" clId="{A5733441-86F7-4F4F-8035-A52AA87FA88D}" dt="2020-04-10T18:41:58.704" v="15" actId="22"/>
        <pc:sldMkLst>
          <pc:docMk/>
          <pc:sldMk cId="1062364754" sldId="616"/>
        </pc:sldMkLst>
        <pc:spChg chg="add">
          <ac:chgData name="" userId="f5e71d4054d258be" providerId="LiveId" clId="{A5733441-86F7-4F4F-8035-A52AA87FA88D}" dt="2020-04-10T18:41:58.704" v="15" actId="22"/>
          <ac:spMkLst>
            <pc:docMk/>
            <pc:sldMk cId="1062364754" sldId="616"/>
            <ac:spMk id="3" creationId="{81E37DAB-D803-8446-82E6-D0E9686C85C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0T23:07:34.083" idx="1">
    <p:pos x="10" y="10"/>
    <p:text/>
    <p:extLst>
      <p:ext uri="{C676402C-5697-4E1C-873F-D02D1690AC5C}">
        <p15:threadingInfo xmlns:p15="http://schemas.microsoft.com/office/powerpoint/2012/main" timeZoneBias="-27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="" xmlns:a16="http://schemas.microsoft.com/office/drawing/2014/main" id="{C6D42D4B-A735-44C7-946F-26EA9B3471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>
            <a:extLst>
              <a:ext uri="{FF2B5EF4-FFF2-40B4-BE49-F238E27FC236}">
                <a16:creationId xmlns="" xmlns:a16="http://schemas.microsoft.com/office/drawing/2014/main" id="{02960DC2-EAA4-4BDD-B093-418C040C55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042AE726-0BDC-4712-A0E5-19A9472376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>
            <a:extLst>
              <a:ext uri="{FF2B5EF4-FFF2-40B4-BE49-F238E27FC236}">
                <a16:creationId xmlns="" xmlns:a16="http://schemas.microsoft.com/office/drawing/2014/main" id="{0C37867D-8940-400F-9883-9C1247FDE5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="" xmlns:a16="http://schemas.microsoft.com/office/drawing/2014/main" id="{B235E656-A846-436E-A34F-F3E5BB1294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5" name="Rectangle 7">
            <a:extLst>
              <a:ext uri="{FF2B5EF4-FFF2-40B4-BE49-F238E27FC236}">
                <a16:creationId xmlns="" xmlns:a16="http://schemas.microsoft.com/office/drawing/2014/main" id="{EC054AED-11B7-43A8-9546-0353DA520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Times New Roman" panose="02020603050405020304" pitchFamily="18" charset="0"/>
              </a:defRPr>
            </a:lvl1pPr>
          </a:lstStyle>
          <a:p>
            <a:fld id="{DBA5BA2A-0A20-40EF-AA28-1C7CD8A03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3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/>
              <a:t>برای ویرایش نسخه اصلی سبک زیرنویس کلیک کنید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0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1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0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122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1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5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9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7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/>
              <a:t>برای ویرایش نسخه اصلی سبک عنوان کلیک کنید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کادر متن 2">
            <a:extLst>
              <a:ext uri="{FF2B5EF4-FFF2-40B4-BE49-F238E27FC236}">
                <a16:creationId xmlns="" xmlns:a16="http://schemas.microsoft.com/office/drawing/2014/main" id="{81E37DAB-D803-8446-82E6-D0E9686C85C1}"/>
              </a:ext>
            </a:extLst>
          </p:cNvPr>
          <p:cNvSpPr txBox="1"/>
          <p:nvPr/>
        </p:nvSpPr>
        <p:spPr>
          <a:xfrm>
            <a:off x="2208351" y="2907640"/>
            <a:ext cx="4727298" cy="10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روانشناسی یادگیری </a:t>
            </a:r>
            <a:endParaRPr lang="fa-IR" dirty="0">
              <a:effectLst/>
              <a:cs typeface="B Zar" panose="00000400000000000000" pitchFamily="2" charset="-78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تنظیم </a:t>
            </a:r>
            <a:r>
              <a:rPr lang="fa-I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وگرد</a:t>
            </a:r>
            <a:r>
              <a:rPr lang="fa-I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 آوری :</a:t>
            </a:r>
            <a:r>
              <a:rPr lang="fa-IR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B Zar" panose="00000400000000000000" pitchFamily="2" charset="-78"/>
              </a:rPr>
              <a:t>سحردوستعلیزاده</a:t>
            </a:r>
            <a:endParaRPr lang="fa-IR" dirty="0">
              <a:effectLst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3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extLst>
              <a:ext uri="{FF2B5EF4-FFF2-40B4-BE49-F238E27FC236}">
                <a16:creationId xmlns="" xmlns:a16="http://schemas.microsoft.com/office/drawing/2014/main" id="{4A068199-FD1D-402C-8F12-59E11C49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248400" cy="4343400"/>
          </a:xfrm>
          <a:prstGeom prst="flowChartMultidocumen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4E20C2"/>
              </a:solidFill>
            </a:endParaRPr>
          </a:p>
        </p:txBody>
      </p:sp>
      <p:sp>
        <p:nvSpPr>
          <p:cNvPr id="50180" name="Text Box 3">
            <a:extLst>
              <a:ext uri="{FF2B5EF4-FFF2-40B4-BE49-F238E27FC236}">
                <a16:creationId xmlns="" xmlns:a16="http://schemas.microsoft.com/office/drawing/2014/main" id="{5483CBF3-F59A-4EA3-A39F-40984BA067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88FD4E88-218B-4EF5-8BF8-0E0D0612E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52600" y="2743200"/>
            <a:ext cx="5181600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</a:pPr>
            <a:r>
              <a:rPr lang="ar-SA" altLang="en-US" sz="2400" b="1">
                <a:solidFill>
                  <a:srgbClr val="FF99FF"/>
                </a:solidFill>
                <a:effectLst/>
                <a:cs typeface="Zar" pitchFamily="2" charset="0"/>
              </a:rPr>
              <a:t>كاربرد آموزشى نظريه پيوندگرايى</a:t>
            </a:r>
            <a:r>
              <a:rPr lang="ar-SA" altLang="en-US" sz="2400" b="1">
                <a:effectLst/>
                <a:cs typeface="Zar" pitchFamily="2" charset="0"/>
              </a:rPr>
              <a:t>‏</a:t>
            </a:r>
            <a:endParaRPr lang="en-US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با توجه به قانونهاى يادگيرى ثورندايك مشاهده مى‏شود كه اغلب رهنمودهاى آموزشى او جنبه حكم و دستور دارد.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="" xmlns:a16="http://schemas.microsoft.com/office/drawing/2014/main" id="{E6486E1F-EE04-4FA3-8BE5-9F985650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6781800" cy="457200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rgbClr val="00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3" name="Rectangle 5">
            <a:extLst>
              <a:ext uri="{FF2B5EF4-FFF2-40B4-BE49-F238E27FC236}">
                <a16:creationId xmlns="" xmlns:a16="http://schemas.microsoft.com/office/drawing/2014/main" id="{616BD403-11F4-4039-B941-6607C1B9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0"/>
            <a:ext cx="7696200" cy="1447800"/>
          </a:xfrm>
          <a:prstGeom prst="rect">
            <a:avLst/>
          </a:prstGeom>
          <a:solidFill>
            <a:srgbClr val="00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99"/>
            </a:extrusionClr>
            <a:contourClr>
              <a:srgbClr val="00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Text Box 3">
            <a:extLst>
              <a:ext uri="{FF2B5EF4-FFF2-40B4-BE49-F238E27FC236}">
                <a16:creationId xmlns="" xmlns:a16="http://schemas.microsoft.com/office/drawing/2014/main" id="{0AE17FC0-A83D-4461-B193-49D6D5A399C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="" xmlns:a16="http://schemas.microsoft.com/office/drawing/2014/main" id="{002DACC8-8C27-43FC-AC93-C99F5F03B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اهميت‏گيرايى</a:t>
            </a:r>
            <a:r>
              <a:rPr lang="en-US" sz="2400" b="1">
                <a:effectLst/>
                <a:cs typeface="Zar" panose="00000400000000000000" pitchFamily="2" charset="-78"/>
              </a:rPr>
              <a:t> 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fa-IR" sz="2400" b="1">
                <a:effectLst/>
                <a:cs typeface="Zar" panose="00000400000000000000" pitchFamily="2" charset="-78"/>
              </a:rPr>
              <a:t>      </a:t>
            </a:r>
            <a:r>
              <a:rPr lang="ar-SA" sz="2400" b="1">
                <a:effectLst/>
                <a:cs typeface="Zar" panose="00000400000000000000" pitchFamily="2" charset="-78"/>
              </a:rPr>
              <a:t>در زمينه يادگيرى هر پاسخ مطلوبى را بى‏درنگ </a:t>
            </a:r>
            <a:r>
              <a:rPr lang="ar-SA" sz="2400" b="1">
                <a:solidFill>
                  <a:srgbClr val="FF0000"/>
                </a:solidFill>
                <a:effectLst/>
                <a:cs typeface="Zar" panose="00000400000000000000" pitchFamily="2" charset="-78"/>
              </a:rPr>
              <a:t>پاداش</a:t>
            </a:r>
            <a:r>
              <a:rPr lang="ar-SA" sz="2400" b="1">
                <a:effectLst/>
                <a:cs typeface="Zar" panose="00000400000000000000" pitchFamily="2" charset="-78"/>
              </a:rPr>
              <a:t> دهيد</a:t>
            </a:r>
            <a:r>
              <a:rPr lang="en-US" sz="2400" b="1">
                <a:effectLst/>
                <a:cs typeface="Zar" panose="00000400000000000000" pitchFamily="2" charset="-78"/>
              </a:rPr>
              <a:t>.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پيام ديگر قانون‏گيرايى در كار آموزش اين است كه</a:t>
            </a:r>
            <a:r>
              <a:rPr lang="en-US" sz="2400" b="1">
                <a:effectLst/>
                <a:cs typeface="Zar" panose="00000400000000000000" pitchFamily="2" charset="-78"/>
              </a:rPr>
              <a:t>: 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برنامه‏ها و مواد درسى بايد وابسته و مكمل يكديگر باشند و چنان تنظيم شوند كه علاقه شاگردان را به آموختن برانگيزند و رضايت خاطر آنان را فراهم كنند</a:t>
            </a:r>
            <a:r>
              <a:rPr lang="en-US" sz="2400" b="1">
                <a:effectLst/>
                <a:cs typeface="Zar" panose="00000400000000000000" pitchFamily="2" charset="-78"/>
              </a:rPr>
              <a:t>.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  <a:defRPr/>
            </a:pPr>
            <a:endParaRPr lang="en-US" sz="2400">
              <a:cs typeface="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4">
            <a:extLst>
              <a:ext uri="{FF2B5EF4-FFF2-40B4-BE49-F238E27FC236}">
                <a16:creationId xmlns="" xmlns:a16="http://schemas.microsoft.com/office/drawing/2014/main" id="{422DD341-CA05-412D-8850-504769FE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52800"/>
            <a:ext cx="5638800" cy="2362200"/>
          </a:xfrm>
          <a:prstGeom prst="ellipse">
            <a:avLst/>
          </a:prstGeom>
          <a:solidFill>
            <a:srgbClr val="000099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rgbClr val="000099"/>
            </a:extrusionClr>
            <a:contourClr>
              <a:srgbClr val="00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2228" name="Text Box 3">
            <a:extLst>
              <a:ext uri="{FF2B5EF4-FFF2-40B4-BE49-F238E27FC236}">
                <a16:creationId xmlns="" xmlns:a16="http://schemas.microsoft.com/office/drawing/2014/main" id="{3F25F4D5-9A26-4B19-9B79-E9A598E8ED8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5F9055B0-DB84-4D52-AD8B-CFACEFF79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05000" y="2514600"/>
            <a:ext cx="4876800" cy="361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اهميت آمادگي </a:t>
            </a: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endParaRPr lang="fa-IR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ar-SA" altLang="en-US" sz="2400" b="1">
                <a:effectLst/>
                <a:cs typeface="Zar" pitchFamily="2" charset="0"/>
              </a:rPr>
              <a:t>هر موضوعى را به هر كودكى مى‏توان در هر مرحله از رشد با موفقيت و در حد شايستگى عقلى او آموخت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>
            <a:extLst>
              <a:ext uri="{FF2B5EF4-FFF2-40B4-BE49-F238E27FC236}">
                <a16:creationId xmlns="" xmlns:a16="http://schemas.microsoft.com/office/drawing/2014/main" id="{6140C952-23C4-4F5B-A2E6-F84504DD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76800"/>
            <a:ext cx="6553200" cy="6858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2" name="Text Box 3">
            <a:extLst>
              <a:ext uri="{FF2B5EF4-FFF2-40B4-BE49-F238E27FC236}">
                <a16:creationId xmlns="" xmlns:a16="http://schemas.microsoft.com/office/drawing/2014/main" id="{3644C1DA-0822-4F5E-B803-571932FE8B7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="" xmlns:a16="http://schemas.microsoft.com/office/drawing/2014/main" id="{DDAE9635-730B-4331-BA03-85320ED5F7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905000"/>
            <a:ext cx="81534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400" b="1">
                <a:effectLst/>
                <a:cs typeface="Zar" panose="00000400000000000000" pitchFamily="2" charset="-78"/>
              </a:rPr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اهميت تمرين</a:t>
            </a:r>
            <a:r>
              <a:rPr lang="en-US" sz="2400" b="1">
                <a:effectLst/>
                <a:cs typeface="Zar" panose="00000400000000000000" pitchFamily="2" charset="-78"/>
              </a:rPr>
              <a:t> 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تمرين داراى هدف معين و شيوه‏هاى سنجيده رفتارى است، در صورتى كه تكرار محض بى‏هدف و عارى از هرگونه شيوه منطقى است.</a:t>
            </a:r>
          </a:p>
          <a:p>
            <a:pPr algn="just" rtl="1" eaLnBrk="1" hangingPunct="1">
              <a:lnSpc>
                <a:spcPct val="150000"/>
              </a:lnSpc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ثورندايك تكرار رفتارهاى خوشايند را تمرين تلقى مى‏كند و آن را همسنگ و همانند پاداش مى‏داند. نظر او در باره تمرين اين است كه</a:t>
            </a:r>
            <a:r>
              <a:rPr lang="en-US" sz="2400" b="1">
                <a:effectLst/>
                <a:cs typeface="Zar" panose="00000400000000000000" pitchFamily="2" charset="-78"/>
              </a:rPr>
              <a:t>: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ctr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000" b="1">
                <a:effectLst/>
                <a:cs typeface="Zar" panose="00000400000000000000" pitchFamily="2" charset="-78"/>
              </a:rPr>
              <a:t>پاسخ درست بايد </a:t>
            </a:r>
            <a:r>
              <a:rPr lang="ar-SA" sz="2400" b="1">
                <a:effectLst/>
                <a:cs typeface="Zar" panose="00000400000000000000" pitchFamily="2" charset="-78"/>
              </a:rPr>
              <a:t>همواره</a:t>
            </a:r>
            <a:r>
              <a:rPr lang="ar-SA" sz="2000" b="1">
                <a:effectLst/>
                <a:cs typeface="Zar" panose="00000400000000000000" pitchFamily="2" charset="-78"/>
              </a:rPr>
              <a:t> همراه يا متعاقب با خوشايندى و پاداش باشد</a:t>
            </a:r>
            <a:endParaRPr lang="en-US" sz="2000" b="1">
              <a:cs typeface="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="" xmlns:a16="http://schemas.microsoft.com/office/drawing/2014/main" id="{45BE88C5-C6C2-4B69-BA24-868FE4A4E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52800"/>
            <a:ext cx="6934200" cy="7620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4276" name="Text Box 3">
            <a:extLst>
              <a:ext uri="{FF2B5EF4-FFF2-40B4-BE49-F238E27FC236}">
                <a16:creationId xmlns="" xmlns:a16="http://schemas.microsoft.com/office/drawing/2014/main" id="{B283996A-2E00-41FD-99BD-6039D5C3C1E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="" xmlns:a16="http://schemas.microsoft.com/office/drawing/2014/main" id="{AA243AEA-C829-4396-9BD7-DB3AF25561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905000"/>
            <a:ext cx="6781800" cy="4221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en-US"/>
              <a:t> </a:t>
            </a:r>
            <a:r>
              <a:rPr lang="ar-SA" sz="2400" b="1">
                <a:effectLst/>
                <a:cs typeface="Zar" panose="00000400000000000000" pitchFamily="2" charset="-78"/>
              </a:rPr>
              <a:t>نقش گسترش اثر</a:t>
            </a:r>
            <a:r>
              <a:rPr lang="en-US" sz="2400" b="1">
                <a:effectLst/>
                <a:cs typeface="Zar" panose="00000400000000000000" pitchFamily="2" charset="-78"/>
              </a:rPr>
              <a:t> 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effectLst/>
                <a:cs typeface="Zar" panose="00000400000000000000" pitchFamily="2" charset="-78"/>
              </a:rPr>
              <a:t>اگر قصد داريد عادتى ترك شود يادگيرندگان را تنبيه نكنيد</a:t>
            </a:r>
            <a:r>
              <a:rPr lang="en-US" sz="2400" b="1">
                <a:effectLst/>
                <a:cs typeface="Zar" panose="00000400000000000000" pitchFamily="2" charset="-78"/>
              </a:rPr>
              <a:t>.</a:t>
            </a:r>
            <a:endParaRPr lang="fa-IR" sz="2400" b="1">
              <a:effectLst/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endParaRPr lang="en-US" sz="2400" b="1">
              <a:effectLst/>
              <a:cs typeface="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="" xmlns:a16="http://schemas.microsoft.com/office/drawing/2014/main" id="{916E1666-7B48-4B3D-96B6-A981F1825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81600"/>
            <a:ext cx="7162800" cy="609600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  <a:contourClr>
              <a:srgbClr val="FF00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0" name="Text Box 3">
            <a:extLst>
              <a:ext uri="{FF2B5EF4-FFF2-40B4-BE49-F238E27FC236}">
                <a16:creationId xmlns="" xmlns:a16="http://schemas.microsoft.com/office/drawing/2014/main" id="{F1A8E5B2-5224-4102-AB93-190D84ABE01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="" xmlns:a16="http://schemas.microsoft.com/office/drawing/2014/main" id="{F0A61427-B3DB-43EF-81F9-EA5D1C9D29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514600"/>
            <a:ext cx="7162800" cy="3657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defRPr/>
            </a:pPr>
            <a:r>
              <a:rPr lang="en-US" sz="2400" b="1">
                <a:cs typeface="Zar" panose="00000400000000000000" pitchFamily="2" charset="-78"/>
              </a:rPr>
              <a:t> </a:t>
            </a:r>
            <a:r>
              <a:rPr lang="ar-SA" sz="2400" b="1">
                <a:cs typeface="Zar" panose="00000400000000000000" pitchFamily="2" charset="-78"/>
              </a:rPr>
              <a:t>نقش هوش در يادگيرى</a:t>
            </a:r>
            <a:endParaRPr lang="fa-IR" sz="2400" b="1">
              <a:cs typeface="Zar" panose="00000400000000000000" pitchFamily="2" charset="-78"/>
            </a:endParaRPr>
          </a:p>
          <a:p>
            <a:pPr algn="just" rtl="1" eaLnBrk="1" hangingPunct="1">
              <a:buFontTx/>
              <a:buNone/>
              <a:defRPr/>
            </a:pPr>
            <a:endParaRPr lang="ar-SA" sz="2400" b="1"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cs typeface="Zar" panose="00000400000000000000" pitchFamily="2" charset="-78"/>
              </a:rPr>
              <a:t>به نظر او يادگيرنده هرچه واژه‏ها را بيشتر بشناسد و با مفاهيم</a:t>
            </a:r>
            <a:r>
              <a:rPr lang="fa-IR" sz="2400" b="1">
                <a:cs typeface="Zar" panose="00000400000000000000" pitchFamily="2" charset="-78"/>
              </a:rPr>
              <a:t>      </a:t>
            </a:r>
            <a:r>
              <a:rPr lang="ar-SA" sz="2400" b="1">
                <a:cs typeface="Zar" panose="00000400000000000000" pitchFamily="2" charset="-78"/>
              </a:rPr>
              <a:t> مختلف سرو كار داشته باشد دليل بر آن است كه از هوش و استعداد بيشترى برخوردار است</a:t>
            </a:r>
            <a:r>
              <a:rPr lang="en-US" sz="2400" b="1">
                <a:cs typeface="Zar" panose="00000400000000000000" pitchFamily="2" charset="-78"/>
              </a:rPr>
              <a:t>.</a:t>
            </a:r>
            <a:endParaRPr lang="fa-IR" sz="2400" b="1">
              <a:cs typeface="Zar" panose="00000400000000000000" pitchFamily="2" charset="-78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  <a:defRPr/>
            </a:pPr>
            <a:r>
              <a:rPr lang="ar-SA" sz="2400" b="1">
                <a:cs typeface="Zar" panose="00000400000000000000" pitchFamily="2" charset="-78"/>
              </a:rPr>
              <a:t>هرگز در آموزشهاى خود به پاسخها و معناهاى تقريبى اكتفا نكنيد</a:t>
            </a:r>
            <a:r>
              <a:rPr lang="fa-IR" sz="2400" b="1">
                <a:cs typeface="Zar" panose="00000400000000000000" pitchFamily="2" charset="-78"/>
              </a:rPr>
              <a:t>.</a:t>
            </a:r>
            <a:endParaRPr lang="en-US" sz="2400" b="1">
              <a:cs typeface="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>
            <a:extLst>
              <a:ext uri="{FF2B5EF4-FFF2-40B4-BE49-F238E27FC236}">
                <a16:creationId xmlns="" xmlns:a16="http://schemas.microsoft.com/office/drawing/2014/main" id="{2B61B125-7664-4D9F-96E8-2370F290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6934200" cy="4495800"/>
          </a:xfrm>
          <a:prstGeom prst="cloudCallout">
            <a:avLst>
              <a:gd name="adj1" fmla="val -29329"/>
              <a:gd name="adj2" fmla="val 55755"/>
            </a:avLst>
          </a:prstGeom>
          <a:solidFill>
            <a:srgbClr val="FF99FF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988" name="Text Box 3">
            <a:extLst>
              <a:ext uri="{FF2B5EF4-FFF2-40B4-BE49-F238E27FC236}">
                <a16:creationId xmlns="" xmlns:a16="http://schemas.microsoft.com/office/drawing/2014/main" id="{2215F747-6230-4F87-B656-F2C7C63864B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جلسه ی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AC410F50-51C2-46B7-9749-DC8D36EFF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0200" y="2209800"/>
            <a:ext cx="5486400" cy="391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lnSpc>
                <a:spcPct val="150000"/>
              </a:lnSpc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تجربه‏گرايى‏</a:t>
            </a:r>
            <a:endParaRPr lang="en-US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به عقيده جان لاك ذهن آدمى هنگام تولد همانند </a:t>
            </a:r>
            <a:r>
              <a:rPr lang="ar-SA" altLang="en-US" sz="2400" b="1">
                <a:solidFill>
                  <a:srgbClr val="FF0066"/>
                </a:solidFill>
                <a:effectLst/>
                <a:cs typeface="Zar" pitchFamily="2" charset="0"/>
              </a:rPr>
              <a:t>لوح سفيدى</a:t>
            </a:r>
            <a:r>
              <a:rPr lang="ar-SA" altLang="en-US" sz="2400" b="1">
                <a:effectLst/>
                <a:cs typeface="Zar" pitchFamily="2" charset="0"/>
              </a:rPr>
              <a:t> است كه هيچ‏گونه فكر ذاتى در آن</a:t>
            </a:r>
            <a:r>
              <a:rPr lang="fa-IR" altLang="en-US" sz="2400" b="1">
                <a:effectLst/>
                <a:cs typeface="Zar" pitchFamily="2" charset="0"/>
              </a:rPr>
              <a:t> ن</a:t>
            </a:r>
            <a:r>
              <a:rPr lang="ar-SA" altLang="en-US" sz="2400" b="1">
                <a:effectLst/>
                <a:cs typeface="Zar" pitchFamily="2" charset="0"/>
              </a:rPr>
              <a:t>قش نبسته است. هر فكر و عقيده‏اى از راه تجربه و حواس حاصل مى‏شود.</a:t>
            </a:r>
            <a:endParaRPr lang="en-US" altLang="en-US" sz="2400" b="1">
              <a:effectLst/>
              <a:cs typeface="Zar" pitchFamily="2" charset="0"/>
            </a:endParaRPr>
          </a:p>
        </p:txBody>
      </p:sp>
      <p:pic>
        <p:nvPicPr>
          <p:cNvPr id="2" name="جلسه سوم روانشناسی یادگیر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955" y="106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="" xmlns:a16="http://schemas.microsoft.com/office/drawing/2014/main" id="{703B93AC-4E2C-4F4B-9F90-64C95493456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  </a:t>
            </a:r>
            <a:r>
              <a:rPr lang="fa-IR" alt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04572771-B01D-4866-8C49-713C7F19C0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0" y="1905000"/>
            <a:ext cx="65532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نخستين نظريه علمى يادگيرى از گروه </a:t>
            </a:r>
            <a:r>
              <a:rPr lang="ar-SA" altLang="en-US" sz="2400" b="1">
                <a:solidFill>
                  <a:srgbClr val="FF0066"/>
                </a:solidFill>
                <a:effectLst/>
                <a:cs typeface="Zar" pitchFamily="2" charset="0"/>
              </a:rPr>
              <a:t>محرك - پاسخ</a:t>
            </a:r>
            <a:r>
              <a:rPr lang="ar-SA" altLang="en-US" sz="2400" b="1">
                <a:effectLst/>
                <a:cs typeface="Zar" pitchFamily="2" charset="0"/>
              </a:rPr>
              <a:t> در سال 1898 را ادواردلى ثورندايك، روان‏شناس و پژوهشگر سرشناس آمريكايى در كتابى به نام </a:t>
            </a:r>
            <a:r>
              <a:rPr lang="ar-SA" altLang="en-US" sz="2400" b="1">
                <a:solidFill>
                  <a:srgbClr val="FF0066"/>
                </a:solidFill>
                <a:effectLst/>
                <a:cs typeface="Zar" pitchFamily="2" charset="0"/>
              </a:rPr>
              <a:t>هوش حيوانى</a:t>
            </a:r>
            <a:r>
              <a:rPr lang="fa-IR" altLang="en-US" sz="2400" b="1">
                <a:effectLst/>
                <a:cs typeface="Zar" pitchFamily="2" charset="0"/>
              </a:rPr>
              <a:t> 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fa-IR" altLang="en-US" sz="2400" b="1">
                <a:effectLst/>
                <a:cs typeface="Zar" pitchFamily="2" charset="0"/>
              </a:rPr>
              <a:t>ا</a:t>
            </a:r>
            <a:r>
              <a:rPr lang="ar-SA" altLang="en-US" sz="2400" b="1">
                <a:effectLst/>
                <a:cs typeface="Zar" pitchFamily="2" charset="0"/>
              </a:rPr>
              <a:t>نتشار داد. اين نظريه كه محصول يك رشته دستاوردهاى آزمايشى است بيانگر ارتباط محرك با پاسخ است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="" xmlns:a16="http://schemas.microsoft.com/office/drawing/2014/main" id="{7B007D50-77D1-420D-AD5E-B354F7262BC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F2C6F303-0FAF-42CF-9E23-EDC287F3F5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noFill/>
          <a:ln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just" rtl="1" eaLnBrk="1" hangingPunct="1">
              <a:lnSpc>
                <a:spcPct val="150000"/>
              </a:lnSpc>
            </a:pPr>
            <a:r>
              <a:rPr lang="en-US" altLang="en-US" sz="2400" b="1" i="1">
                <a:effectLst/>
                <a:cs typeface="Zar" pitchFamily="2" charset="0"/>
              </a:rPr>
              <a:t> </a:t>
            </a:r>
            <a:r>
              <a:rPr lang="ar-SA" altLang="en-US" sz="2400" b="1" i="1">
                <a:solidFill>
                  <a:srgbClr val="000099"/>
                </a:solidFill>
                <a:effectLst/>
                <a:cs typeface="Zar" pitchFamily="2" charset="0"/>
              </a:rPr>
              <a:t>ثورندايك</a:t>
            </a:r>
            <a:r>
              <a:rPr lang="ar-SA" altLang="en-US" sz="2400" b="1">
                <a:effectLst/>
                <a:cs typeface="Zar" pitchFamily="2" charset="0"/>
              </a:rPr>
              <a:t> از آزمايشهاى خود با گربه چنين نتيجه مى‏گيرد كه حيوان</a:t>
            </a:r>
            <a:r>
              <a:rPr lang="en-US" altLang="en-US" sz="2400" b="1">
                <a:effectLst/>
                <a:cs typeface="Zar" pitchFamily="2" charset="0"/>
              </a:rPr>
              <a:t>: </a:t>
            </a: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1.</a:t>
            </a:r>
            <a:r>
              <a:rPr lang="ar-SA" altLang="en-US" sz="2400" b="1">
                <a:effectLst/>
                <a:cs typeface="Zar" pitchFamily="2" charset="0"/>
              </a:rPr>
              <a:t>كوركورانه و بى‏هدف رفتار مى‏كند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  <a:endParaRPr lang="fa-IR" altLang="en-US" sz="2400" b="1">
              <a:effectLst/>
              <a:cs typeface="Zar" pitchFamily="2" charset="0"/>
            </a:endParaRP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2. </a:t>
            </a:r>
            <a:r>
              <a:rPr lang="ar-SA" altLang="en-US" sz="2400" b="1">
                <a:effectLst/>
                <a:cs typeface="Zar" pitchFamily="2" charset="0"/>
              </a:rPr>
              <a:t>پيشرفت او دريادگيرى به روش آزمايش و خطا انجام مى‏شود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  <a:endParaRPr lang="fa-IR" altLang="en-US" sz="2400" b="1">
              <a:effectLst/>
              <a:cs typeface="Zar" pitchFamily="2" charset="0"/>
            </a:endParaRP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3.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پاسخ درست را به‏طور اتفاقى به دست مى‏آورد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  <a:p>
            <a:pPr marL="609600" indent="-609600"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4. </a:t>
            </a:r>
            <a:r>
              <a:rPr lang="ar-SA" altLang="en-US" sz="2400" b="1">
                <a:effectLst/>
                <a:cs typeface="Zar" pitchFamily="2" charset="0"/>
              </a:rPr>
              <a:t>يادگيرى او بر اثر دريافت پاداش صورت مى‏گيرد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>
            <a:extLst>
              <a:ext uri="{FF2B5EF4-FFF2-40B4-BE49-F238E27FC236}">
                <a16:creationId xmlns="" xmlns:a16="http://schemas.microsoft.com/office/drawing/2014/main" id="{8133AEFA-EBF2-44C2-98E7-C11F4DB5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14600"/>
            <a:ext cx="5943600" cy="3505200"/>
          </a:xfrm>
          <a:prstGeom prst="flowChartAlternateProcess">
            <a:avLst/>
          </a:prstGeom>
          <a:solidFill>
            <a:srgbClr val="000099"/>
          </a:solidFill>
          <a:ln w="9525">
            <a:solidFill>
              <a:srgbClr val="4E20C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Zar" pitchFamily="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0" name="Text Box 3">
            <a:extLst>
              <a:ext uri="{FF2B5EF4-FFF2-40B4-BE49-F238E27FC236}">
                <a16:creationId xmlns="" xmlns:a16="http://schemas.microsoft.com/office/drawing/2014/main" id="{021F9EBF-F7B6-4EB5-9ED9-4E4BEB3A53B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8A516D38-B03C-4568-BF29-DDE5D422D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9200" y="2819400"/>
            <a:ext cx="5638800" cy="330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</a:pPr>
            <a:r>
              <a:rPr lang="ar-SA" altLang="en-US" sz="2400" b="1">
                <a:effectLst/>
                <a:cs typeface="Zar" pitchFamily="2" charset="0"/>
              </a:rPr>
              <a:t>در نظريه يادگيرى به شيوه محرك - پاسخ موارد زير از اهميت خاص برخوردارند</a:t>
            </a:r>
            <a:r>
              <a:rPr lang="en-US" altLang="en-US" sz="2400" b="1">
                <a:effectLst/>
                <a:cs typeface="Zar" pitchFamily="2" charset="0"/>
              </a:rPr>
              <a:t>:</a:t>
            </a:r>
            <a:endParaRPr lang="ar-SA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1. </a:t>
            </a:r>
            <a:r>
              <a:rPr lang="ar-SA" altLang="en-US" sz="2400" b="1">
                <a:effectLst/>
                <a:cs typeface="Zar" pitchFamily="2" charset="0"/>
              </a:rPr>
              <a:t>يادگيرى پيوندى است كه ميان محرك و پاسخ ايجاد مى‏شود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  <a:endParaRPr lang="ar-SA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fa-IR" altLang="en-US" sz="2400" b="1">
                <a:effectLst/>
                <a:cs typeface="Zar" pitchFamily="2" charset="0"/>
              </a:rPr>
              <a:t>2. </a:t>
            </a:r>
            <a:r>
              <a:rPr lang="ar-SA" altLang="en-US" sz="2400" b="1">
                <a:effectLst/>
                <a:cs typeface="Zar" pitchFamily="2" charset="0"/>
              </a:rPr>
              <a:t>يادگيرنده بايد موجودى فعال باشد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="" xmlns:a16="http://schemas.microsoft.com/office/drawing/2014/main" id="{8D53394B-1FB5-46EA-9152-BB4CB7F270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27546CC9-93ED-4DD6-B952-2D6875495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r" rtl="1" eaLnBrk="1" hangingPunct="1"/>
            <a:r>
              <a:rPr lang="ar-SA" altLang="en-US" sz="2400" b="1">
                <a:solidFill>
                  <a:srgbClr val="000099"/>
                </a:solidFill>
                <a:effectLst/>
                <a:cs typeface="Zar" pitchFamily="2" charset="0"/>
              </a:rPr>
              <a:t>قانونهاى نظريه پيوندگرايى</a:t>
            </a:r>
            <a:r>
              <a:rPr lang="ar-SA" altLang="en-US" sz="2400" b="1">
                <a:effectLst/>
                <a:cs typeface="Zar" pitchFamily="2" charset="0"/>
              </a:rPr>
              <a:t>‏</a:t>
            </a:r>
            <a:endParaRPr lang="en-US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قانون‏گيرايى: اين قانون را كه اصل خوشايندى و ناخوشايندى يا اصل لذت و درد نيز</a:t>
            </a:r>
            <a:r>
              <a:rPr lang="fa-IR" altLang="en-US" sz="2400" b="1">
                <a:effectLst/>
                <a:cs typeface="Zar" pitchFamily="2" charset="0"/>
              </a:rPr>
              <a:t> 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ناميده‏اند بيانگر اين واقعيت است كه اگر محركى خوشايند و</a:t>
            </a:r>
            <a:r>
              <a:rPr lang="fa-IR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رضايت بخش باشد رابطه محرك و پاسخ تقويت مى‏شود، اما اگر ناخوشايند باشد ارتباط ميان آنها سست و بى‏اثر مى‏گردد كه آن را خاموشى مى‏نامند. به نظر ثورندايك مهمترين قانون يادگيرى همين قانون‏گيرايى است كه از</a:t>
            </a: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نظر يادگيرى متضمن موفقيت و نتايج ثمر بخشى براى شاگردان است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="" xmlns:a16="http://schemas.microsoft.com/office/drawing/2014/main" id="{62F9F035-1235-433F-8579-D89E9F40D29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7DD31930-F8CA-470C-A8D7-B49EC89EAC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solidFill>
                  <a:srgbClr val="800000"/>
                </a:solidFill>
                <a:effectLst/>
                <a:cs typeface="Zar" pitchFamily="2" charset="0"/>
              </a:rPr>
              <a:t>قانون تمرين:</a:t>
            </a:r>
            <a:r>
              <a:rPr lang="ar-SA" altLang="en-US" sz="2400" b="1">
                <a:effectLst/>
                <a:cs typeface="Zar" pitchFamily="2" charset="0"/>
              </a:rPr>
              <a:t> بنابه قانون تمرين هر قدر محركى كه پاسخ رضايت بخشى به دنبال دارد بيشتر تكرار شود رابطه محرك و پاسخ استوارتر و پايدارتر مى‏شود. اما اگر تمرين در كار نباشد اين رابطه از ميان مى‏رود. منظور از قانون تمرين اين است كه درس بايد چند بار تكرار گردد تا به خوبى آموخته شود. تمرين مؤثر بايد با معنا و با هدف باشد و به صورت تكرار فردى يا گروهى انجام شود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>
            <a:extLst>
              <a:ext uri="{FF2B5EF4-FFF2-40B4-BE49-F238E27FC236}">
                <a16:creationId xmlns="" xmlns:a16="http://schemas.microsoft.com/office/drawing/2014/main" id="{6FB616E7-3FE3-4BAB-8823-D7CB5D09AAB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228833C0-09B7-4E80-9A33-8AEB9FEE8A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0" y="2362200"/>
            <a:ext cx="5943600" cy="376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</a:pPr>
            <a:r>
              <a:rPr lang="ar-SA" altLang="en-US" sz="2400" b="1">
                <a:solidFill>
                  <a:srgbClr val="FF0066"/>
                </a:solidFill>
                <a:effectLst/>
                <a:cs typeface="Zar" pitchFamily="2" charset="0"/>
              </a:rPr>
              <a:t>قانون آمادگى:</a:t>
            </a:r>
            <a:r>
              <a:rPr lang="ar-SA" altLang="en-US" sz="2400" b="1">
                <a:effectLst/>
                <a:cs typeface="Zar" pitchFamily="2" charset="0"/>
              </a:rPr>
              <a:t> اين قانون شامل آمادگى بدنى و روانى يادگيرنده براى آغاز هرگونه فعاليتى است. ثورندايك وضع و حالتى را كه به برقرارى رابطه بين محرك و پاسخ يارى دهد واحد هدايتى يا</a:t>
            </a:r>
            <a:r>
              <a:rPr lang="fa-IR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انتقالى مى‏نامد. براى ايجاد چنين وضعى نورونها و سيناپسها دخالت دارند</a:t>
            </a:r>
            <a:endParaRPr lang="en-US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endParaRPr lang="fa-IR" altLang="en-US" sz="2400" b="1">
              <a:effectLst/>
              <a:cs typeface="Zar" pitchFamily="2" charset="0"/>
            </a:endParaRPr>
          </a:p>
          <a:p>
            <a:pPr algn="just" rtl="1" eaLnBrk="1" hangingPunct="1">
              <a:lnSpc>
                <a:spcPct val="150000"/>
              </a:lnSpc>
              <a:buFontTx/>
              <a:buNone/>
            </a:pPr>
            <a:endParaRPr lang="en-US" altLang="en-US" sz="2400" b="1">
              <a:effectLst/>
              <a:cs typeface="Z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extLst>
              <a:ext uri="{FF2B5EF4-FFF2-40B4-BE49-F238E27FC236}">
                <a16:creationId xmlns="" xmlns:a16="http://schemas.microsoft.com/office/drawing/2014/main" id="{C7B3357A-600F-446E-8DAE-181D23B87C4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39624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فصل سوم:</a:t>
            </a:r>
            <a:r>
              <a:rPr lang="fa-IR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Zar" pitchFamily="2" charset="0"/>
              </a:rPr>
              <a:t> نظرية پيوندگرايي</a:t>
            </a:r>
            <a:endParaRPr lang="en-US" alt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Zar" pitchFamily="2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E9B0FA30-2EC2-4B06-815A-64E7580BB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75438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rtl="1" eaLnBrk="1" hangingPunct="1">
              <a:lnSpc>
                <a:spcPct val="150000"/>
              </a:lnSpc>
              <a:buFontTx/>
              <a:buNone/>
            </a:pPr>
            <a:r>
              <a:rPr lang="en-US" altLang="en-US" sz="2400" b="1">
                <a:effectLst/>
                <a:cs typeface="Zar" pitchFamily="2" charset="0"/>
              </a:rPr>
              <a:t> </a:t>
            </a:r>
            <a:r>
              <a:rPr lang="ar-SA" altLang="en-US" sz="2400" b="1">
                <a:effectLst/>
                <a:cs typeface="Zar" pitchFamily="2" charset="0"/>
              </a:rPr>
              <a:t>قانونهاى پنجگانه فرعى ثورندايك عبارت‏اند از قانون: چند پاسخى، آمادگى روانى، فعاليت برخه‏اى، همگونگى يا قياس و سرانجام قانون انتقال تداعى اين قانونها چون  داراى تأثير مهم آموزشى و كاربردى نيستند از توضيح و تفسير آنها خوددارى مى‏شود و فقط به ذكر عنوان آنها اكتفا مى‏گردد</a:t>
            </a:r>
            <a:r>
              <a:rPr lang="en-US" altLang="en-US" sz="2400" b="1">
                <a:effectLst/>
                <a:cs typeface="Zar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جه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3044</TotalTime>
  <Words>819</Words>
  <Application>Microsoft Office PowerPoint</Application>
  <PresentationFormat>On-screen Show (4:3)</PresentationFormat>
  <Paragraphs>53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 Zar</vt:lpstr>
      <vt:lpstr>Tahoma</vt:lpstr>
      <vt:lpstr>Times New Roman</vt:lpstr>
      <vt:lpstr>Trebuchet MS</vt:lpstr>
      <vt:lpstr>Wingdings 3</vt:lpstr>
      <vt:lpstr>Zar</vt:lpstr>
      <vt:lpstr>وجه</vt:lpstr>
      <vt:lpstr>PowerPoint Presentation</vt:lpstr>
      <vt:lpstr>جلسه ی سوم: نظرية پيوندگرايي</vt:lpstr>
      <vt:lpstr>فصل سوم: نظرية پيوندگرايي   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  <vt:lpstr>فصل سوم: نظرية پيوندگرايي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Farzad67</cp:lastModifiedBy>
  <cp:revision>247</cp:revision>
  <cp:lastPrinted>1601-01-01T00:00:00Z</cp:lastPrinted>
  <dcterms:created xsi:type="dcterms:W3CDTF">2004-01-26T05:56:41Z</dcterms:created>
  <dcterms:modified xsi:type="dcterms:W3CDTF">2020-04-14T08:45:21Z</dcterms:modified>
</cp:coreProperties>
</file>