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1E3959-4366-4A9E-BD89-87ED72486CD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بسم الله الرحمن الرحیم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19"/>
            <a:ext cx="9144000" cy="673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pardakht\card\Somayeh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750"/>
            <a:ext cx="8610600" cy="59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8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pardakht\card\Somayeh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121747"/>
            <a:ext cx="8663653" cy="59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9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16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ardakht\card\Somayeh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3" y="457200"/>
            <a:ext cx="889380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10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72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pardakht\card\Somayeh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085747" cy="54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11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46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pardakht\card\Somayeh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59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12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34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pardakht\card\Somayeh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54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13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pardakht\card\Somayeh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08294" cy="55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14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8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pardakht\card\Somayeh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" y="457200"/>
            <a:ext cx="909263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15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0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pardakht\card\Somayeh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304800"/>
            <a:ext cx="9116291" cy="53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16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77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pardakht\card\Somayeh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0" y="228600"/>
            <a:ext cx="899288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17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29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2514600"/>
            <a:ext cx="6477000" cy="3611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2400" dirty="0" smtClean="0">
                <a:cs typeface="B Nazanin" pitchFamily="2" charset="-78"/>
              </a:rPr>
              <a:t>دانشگاه </a:t>
            </a:r>
            <a:r>
              <a:rPr lang="fa-IR" sz="2400" dirty="0" smtClean="0">
                <a:cs typeface="B Nazanin" pitchFamily="2" charset="-78"/>
              </a:rPr>
              <a:t>فنی و حرفه ای ارومیه</a:t>
            </a:r>
          </a:p>
          <a:p>
            <a:pPr marL="0" indent="0" algn="ctr">
              <a:buNone/>
            </a:pPr>
            <a:r>
              <a:rPr lang="fa-IR" sz="2400" dirty="0" smtClean="0">
                <a:cs typeface="B Nazanin" pitchFamily="2" charset="-78"/>
              </a:rPr>
              <a:t>(واحد دختران)</a:t>
            </a:r>
          </a:p>
          <a:p>
            <a:pPr marL="0" indent="0" algn="ctr">
              <a:buNone/>
            </a:pPr>
            <a:endParaRPr lang="fa-IR" sz="2400" dirty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2400" dirty="0" smtClean="0">
                <a:cs typeface="B Nazanin" pitchFamily="2" charset="-78"/>
              </a:rPr>
              <a:t>درس: الگو و دوخت 5</a:t>
            </a:r>
          </a:p>
          <a:p>
            <a:pPr marL="0" indent="0" algn="ctr">
              <a:buNone/>
            </a:pPr>
            <a:endParaRPr lang="fa-IR" sz="2400" dirty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2400" b="1" dirty="0" smtClean="0">
                <a:cs typeface="B Nazanin" pitchFamily="2" charset="-78"/>
              </a:rPr>
              <a:t>استاد مربوطه: سمیه علیزاده </a:t>
            </a:r>
          </a:p>
          <a:p>
            <a:pPr marL="0" indent="0" algn="ctr">
              <a:buNone/>
            </a:pPr>
            <a:endParaRPr lang="fa-IR" sz="2400" dirty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2400" dirty="0" smtClean="0">
                <a:cs typeface="B Nazanin" pitchFamily="2" charset="-78"/>
              </a:rPr>
              <a:t>99-98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1026" name="Picture 2" descr="تبدیل وضعیت نیروها به پیمانی به نفع دانشگاه فنی و حرفه ای است - ایسن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0573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pardakht\card\Somayeh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57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18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4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pardakht\card\Somayeh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154"/>
            <a:ext cx="8077200" cy="657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19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pardakht\card\Somayeh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9324"/>
            <a:ext cx="7848600" cy="64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20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03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pardakht\card\Somayeh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0"/>
            <a:ext cx="8194964" cy="66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21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2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pardakht\card\Somayeh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2"/>
            <a:ext cx="8077200" cy="67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22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3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pardakht\card\Somayeh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"/>
            <a:ext cx="8458200" cy="67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36" y="62884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23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60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pardakht\card\Somayeh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1311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3794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24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07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8940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26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2050" name="Picture 2" descr="F:\pardakht\card\Somayeh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286"/>
            <a:ext cx="8534400" cy="67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2" y="63915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27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3074" name="Picture 2" descr="F:\pardakht\card\Somayeh\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298"/>
            <a:ext cx="7620000" cy="67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15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28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95539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جلسه دوم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  <p:pic>
        <p:nvPicPr>
          <p:cNvPr id="4098" name="Picture 2" descr="F:\pardakht\card\Somayeh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600" y="881992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6600" y="76200"/>
            <a:ext cx="1752600" cy="6397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جلسه اول</a:t>
            </a:r>
            <a:endParaRPr lang="en-US" dirty="0"/>
          </a:p>
        </p:txBody>
      </p:sp>
      <p:pic>
        <p:nvPicPr>
          <p:cNvPr id="1026" name="Picture 2" descr="F:\pardakht\card\Somayeh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3992"/>
            <a:ext cx="8797693" cy="49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1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5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29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95539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جلسه سوم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  <p:pic>
        <p:nvPicPr>
          <p:cNvPr id="5122" name="Picture 2" descr="F:\pardakht\card\Somayeh\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6201"/>
            <a:ext cx="5155651" cy="68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15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30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6146" name="Picture 2" descr="F:\pardakht\card\Somayeh\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139944" cy="68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799" y="95539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itchFamily="2" charset="-78"/>
              </a:rPr>
              <a:t>الگوی یقه آرشال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74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31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95539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جلسه چهارم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  <p:pic>
        <p:nvPicPr>
          <p:cNvPr id="7170" name="Picture 2" descr="F:\pardakht\card\Somayeh\الگو و دوخت پنج\1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32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8194" name="Picture 2" descr="F:\pardakht\card\Somayeh\الگو و دوخت پنج\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7002" y="863596"/>
            <a:ext cx="6908798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799" y="95539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یقه انگلیسی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49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33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95539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جلسه پنجم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  <p:pic>
        <p:nvPicPr>
          <p:cNvPr id="9218" name="Picture 2" descr="F:\pardakht\card\Somayeh\الگو و دوخت پنج\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9050"/>
            <a:ext cx="5129213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34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10242" name="Picture 2" descr="F:\pardakht\card\Somayeh\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3200" y="84455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799" y="95539"/>
            <a:ext cx="3605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یقه انگلیسی</a:t>
            </a:r>
          </a:p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 جدا از کادر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39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35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95539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یقه انگلیسی جدا از کادر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  <p:pic>
        <p:nvPicPr>
          <p:cNvPr id="11266" name="Picture 2" descr="F:\pardakht\card\Somayeh\1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80314"/>
            <a:ext cx="8378190" cy="62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36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799" y="95539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جلسه ششم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  <p:pic>
        <p:nvPicPr>
          <p:cNvPr id="12290" name="Picture 2" descr="F:\pardakht\card\Somayeh\الگو و دوخت پنج\1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7002" y="863597"/>
            <a:ext cx="6908798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199" y="2362200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یقه دلبری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93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6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37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13314" name="Picture 2" descr="F:\pardakht\card\Somayeh\الگو و دوخت پنج\1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6700" y="857249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1777425"/>
            <a:ext cx="360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Nazanin" pitchFamily="2" charset="-78"/>
              </a:rPr>
              <a:t>یقه دلبری</a:t>
            </a:r>
            <a:endParaRPr lang="en-US" sz="3200" dirty="0">
              <a:solidFill>
                <a:srgbClr val="FF0000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2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2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2050" name="Picture 2" descr="F:\pardakht\card\Somayeh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" y="762000"/>
            <a:ext cx="9083707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ardakht\card\Somayeh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33400"/>
            <a:ext cx="8181573" cy="571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3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ardakht\card\Somayeh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12112" cy="54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pardakht\card\Somayeh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952500"/>
            <a:ext cx="73358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4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60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pardakht\card\Somayeh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439309" cy="56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5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4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ardakht\card\Somayeh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" y="914400"/>
            <a:ext cx="87747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6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3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pardakht\card\Somayeh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62"/>
            <a:ext cx="8793244" cy="55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020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7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94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90</Words>
  <Application>Microsoft Office PowerPoint</Application>
  <PresentationFormat>On-screen Show (4:3)</PresentationFormat>
  <Paragraphs>57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PowerPoint Presentation</vt:lpstr>
      <vt:lpstr>PowerPoint Presentation</vt:lpstr>
      <vt:lpstr>جلسه اول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Parsian</dc:creator>
  <cp:lastModifiedBy>Windows User</cp:lastModifiedBy>
  <cp:revision>12</cp:revision>
  <dcterms:created xsi:type="dcterms:W3CDTF">2006-08-16T00:00:00Z</dcterms:created>
  <dcterms:modified xsi:type="dcterms:W3CDTF">2020-04-08T15:48:00Z</dcterms:modified>
</cp:coreProperties>
</file>