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998" r:id="rId2"/>
  </p:sldMasterIdLst>
  <p:notesMasterIdLst>
    <p:notesMasterId r:id="rId15"/>
  </p:notesMasterIdLst>
  <p:sldIdLst>
    <p:sldId id="296" r:id="rId3"/>
    <p:sldId id="362" r:id="rId4"/>
    <p:sldId id="360" r:id="rId5"/>
    <p:sldId id="352" r:id="rId6"/>
    <p:sldId id="349" r:id="rId7"/>
    <p:sldId id="351" r:id="rId8"/>
    <p:sldId id="353" r:id="rId9"/>
    <p:sldId id="354" r:id="rId10"/>
    <p:sldId id="355" r:id="rId11"/>
    <p:sldId id="356" r:id="rId12"/>
    <p:sldId id="357" r:id="rId13"/>
    <p:sldId id="358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CC99"/>
    <a:srgbClr val="FF9933"/>
    <a:srgbClr val="FFFF00"/>
    <a:srgbClr val="FF0066"/>
    <a:srgbClr val="FF0000"/>
    <a:srgbClr val="110703"/>
    <a:srgbClr val="130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7" autoAdjust="0"/>
    <p:restoredTop sz="94660"/>
  </p:normalViewPr>
  <p:slideViewPr>
    <p:cSldViewPr>
      <p:cViewPr varScale="1">
        <p:scale>
          <a:sx n="79" d="100"/>
          <a:sy n="79" d="100"/>
        </p:scale>
        <p:origin x="102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A2DBEE4-2CCE-45F4-A83F-414848B8E6EE}" type="datetimeFigureOut">
              <a:rPr lang="fa-IR"/>
              <a:pPr>
                <a:defRPr/>
              </a:pPr>
              <a:t>18/08/1441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21FDD7-8778-4ECD-98EC-AE7C7DF03BB7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9829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6C00CD-5F76-4F23-A35E-FE76CFA16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631766-7954-451A-BB27-F3DAEA9D3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9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CB7666-8383-4056-B2AC-3E8EAE42E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07EAD3-A54C-439E-AE0A-6713BC1E6723}" type="datetime8">
              <a:rPr lang="fa-IR" smtClean="0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A71F6A-9C52-49ED-ADAC-9D9E0D274CF3}" type="slidenum">
              <a:rPr lang="fa-IR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574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53B7DD-EEB3-4602-BACC-5F86D3DF4D04}" type="datetime8">
              <a:rPr lang="fa-IR" smtClean="0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6FF2-F62A-4777-AFE7-D9F37E2233F2}" type="slidenum">
              <a:rPr lang="fa-IR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685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9FFFF7-98C8-4269-95D3-9D0B87BA5703}" type="datetime8">
              <a:rPr lang="fa-IR" smtClean="0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968CCA-245A-4A54-B2B8-FC7D49B50CC2}" type="slidenum">
              <a:rPr lang="fa-IR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234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D1F9FC-640F-46E3-9CCF-D52F79E0FE55}" type="datetime8">
              <a:rPr lang="fa-IR" smtClean="0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312A9-9A31-4FB9-BADB-B910EBB9C88A}" type="slidenum">
              <a:rPr lang="fa-IR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180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A47AC-B519-4A71-BACB-7F9EE94CAC64}" type="datetime8">
              <a:rPr lang="fa-IR" smtClean="0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6F05EA-7934-4E43-B8FF-E13F428AAA7F}" type="slidenum">
              <a:rPr lang="fa-IR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784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9A7F20-56E7-427B-89F5-D6D93BBC413A}" type="datetime8">
              <a:rPr lang="fa-IR" smtClean="0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7214C-14ED-4A6B-BB27-8F651571F38B}" type="slidenum">
              <a:rPr lang="fa-IR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84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77DEE2-381C-4B17-A41E-1435E03C3462}" type="datetime8">
              <a:rPr lang="fa-IR" smtClean="0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1EE58E-52C7-41C0-8CA6-94531802CCA0}" type="slidenum">
              <a:rPr lang="fa-IR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892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0DD553-EB53-472C-B5C3-EAED23FE5165}" type="datetime8">
              <a:rPr lang="fa-IR" smtClean="0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1B67F4-4F9E-43C1-A75F-4BF52E2DFD81}" type="slidenum">
              <a:rPr lang="fa-IR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938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7118A4-70F8-41F2-A984-63EBBDB56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56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7CB16E-DB9C-46D8-AC06-AEE2EFE2F09F}" type="datetime8">
              <a:rPr lang="fa-IR" smtClean="0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7E9D4C-8ED7-4BE7-BC13-A3D9AB60936C}" type="slidenum">
              <a:rPr lang="fa-IR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293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43243E-EE2B-45D2-9C8C-92DD6636C757}" type="datetimeFigureOut">
              <a:rPr lang="en-US" smtClean="0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2CF63-B854-4F01-A81B-E76A38DB1F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64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43243E-EE2B-45D2-9C8C-92DD6636C757}" type="datetimeFigureOut">
              <a:rPr lang="en-US" smtClean="0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2CF63-B854-4F01-A81B-E76A38DB1F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1110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43243E-EE2B-45D2-9C8C-92DD6636C757}" type="datetimeFigureOut">
              <a:rPr lang="en-US" smtClean="0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2CF63-B854-4F01-A81B-E76A38DB1F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41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43243E-EE2B-45D2-9C8C-92DD6636C757}" type="datetimeFigureOut">
              <a:rPr lang="en-US" smtClean="0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2CF63-B854-4F01-A81B-E76A38DB1F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6847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43243E-EE2B-45D2-9C8C-92DD6636C757}" type="datetimeFigureOut">
              <a:rPr lang="en-US" smtClean="0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2CF63-B854-4F01-A81B-E76A38DB1F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64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E4AFFB-EFE2-45E9-91F7-234B2937EC61}" type="datetime8">
              <a:rPr lang="fa-IR" smtClean="0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6B64F-7EB4-41CD-B928-1373876A662B}" type="slidenum">
              <a:rPr lang="fa-IR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27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21B9E9-C4B8-4F05-8C0C-5182DEA112A4}" type="datetime8">
              <a:rPr lang="fa-IR" smtClean="0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14AA7-C7BE-444F-8363-50BBD2A63D7F}" type="slidenum">
              <a:rPr lang="fa-IR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60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3794DF-0527-4173-90C6-1C91668E2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4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BC4F69-A049-4491-A0CB-ADDC10194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1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E3BE62-8F2A-448F-A1E9-0F78BEB90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5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20FBD1-199E-42FF-9644-D5EDCA2E2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55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9C52E5-8847-4458-A368-0131DF18E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4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ADE9D9-DFD0-4C83-922D-6E5DD30CC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0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2F1715-62A4-4DE1-BB8F-20A75F075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8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8462CF63-B854-4F01-A81B-E76A38DB1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 smtClean="0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462CF63-B854-4F01-A81B-E76A38DB1F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984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  <p:sldLayoutId id="2147484011" r:id="rId13"/>
    <p:sldLayoutId id="2147484012" r:id="rId14"/>
    <p:sldLayoutId id="2147484013" r:id="rId15"/>
    <p:sldLayoutId id="21474840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a-IR" smtClean="0"/>
          </a:p>
        </p:txBody>
      </p:sp>
      <p:sp>
        <p:nvSpPr>
          <p:cNvPr id="16386" name="Rectangle 1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BE658AD9-7968-4872-BC31-A57684B70B30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16388" name="Picture 3" descr="behine_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962" y="1484784"/>
            <a:ext cx="8097838" cy="4581525"/>
          </a:xfrm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1F88A75A-9449-492D-A0AA-76FF654E9FD6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5" y="224649"/>
            <a:ext cx="648444" cy="8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7" x="5468938" y="4672013"/>
          <p14:tracePt t="823" x="5468938" y="4611688"/>
          <p14:tracePt t="836" x="5494338" y="4449763"/>
          <p14:tracePt t="852" x="5640388" y="3582988"/>
          <p14:tracePt t="869" x="5837238" y="2579688"/>
          <p14:tracePt t="887" x="6223000" y="1620838"/>
          <p14:tracePt t="903" x="6411913" y="1260475"/>
          <p14:tracePt t="919" x="6550025" y="1028700"/>
          <p14:tracePt t="937" x="6626225" y="935038"/>
          <p14:tracePt t="954" x="6643688" y="925513"/>
          <p14:tracePt t="972" x="6651625" y="925513"/>
          <p14:tracePt t="1004" x="6661150" y="925513"/>
          <p14:tracePt t="1020" x="6669088" y="925513"/>
          <p14:tracePt t="1037" x="6694488" y="925513"/>
          <p14:tracePt t="1053" x="6711950" y="935038"/>
          <p14:tracePt t="1070" x="6721475" y="935038"/>
          <p14:tracePt t="1087" x="6721475" y="942975"/>
          <p14:tracePt t="1103" x="6694488" y="968375"/>
          <p14:tracePt t="1120" x="6583363" y="1020763"/>
          <p14:tracePt t="1137" x="6454775" y="1063625"/>
          <p14:tracePt t="1154" x="6394450" y="1079500"/>
          <p14:tracePt t="1170" x="6361113" y="1096963"/>
          <p14:tracePt t="1186" x="6326188" y="1131888"/>
          <p14:tracePt t="1204" x="6215063" y="1225550"/>
          <p14:tracePt t="1221" x="6008688" y="1406525"/>
          <p14:tracePt t="1237" x="5622925" y="1731963"/>
          <p14:tracePt t="1253" x="5178425" y="2160588"/>
          <p14:tracePt t="1270" x="4808538" y="2640013"/>
          <p14:tracePt t="1287" x="4483100" y="3282950"/>
          <p14:tracePt t="1304" x="4354513" y="3549650"/>
          <p14:tracePt t="1320" x="4260850" y="3729038"/>
          <p14:tracePt t="1337" x="4200525" y="3865563"/>
          <p14:tracePt t="1354" x="4165600" y="3968750"/>
          <p14:tracePt t="1370" x="4165600" y="4011613"/>
          <p14:tracePt t="1387" x="4165600" y="4029075"/>
          <p14:tracePt t="1404" x="4165600" y="4037013"/>
          <p14:tracePt t="1471" x="4157663" y="4037013"/>
          <p14:tracePt t="1479" x="4157663" y="4046538"/>
          <p14:tracePt t="1495" x="4149725" y="4054475"/>
          <p14:tracePt t="1527" x="4165600" y="4054475"/>
          <p14:tracePt t="1535" x="4175125" y="4054475"/>
          <p14:tracePt t="1543" x="4192588" y="4046538"/>
          <p14:tracePt t="1555" x="4208463" y="4029075"/>
          <p14:tracePt t="1571" x="4243388" y="3994150"/>
          <p14:tracePt t="1587" x="4278313" y="3951288"/>
          <p14:tracePt t="1605" x="4303713" y="3883025"/>
          <p14:tracePt t="1622" x="4329113" y="3822700"/>
          <p14:tracePt t="1638" x="4346575" y="3754438"/>
          <p14:tracePt t="1654" x="4364038" y="3668713"/>
          <p14:tracePt t="1671" x="4389438" y="3549650"/>
          <p14:tracePt t="1689" x="4406900" y="3497263"/>
          <p14:tracePt t="1704" x="4406900" y="3463925"/>
          <p14:tracePt t="1721" x="4414838" y="3454400"/>
          <p14:tracePt t="1738" x="4414838" y="3436938"/>
          <p14:tracePt t="1755" x="4414838" y="3429000"/>
          <p14:tracePt t="1919" x="4414838" y="3421063"/>
          <p14:tracePt t="1936" x="4414838" y="3411538"/>
          <p14:tracePt t="1951" x="4422775" y="3403600"/>
          <p14:tracePt t="1967" x="4432300" y="3394075"/>
          <p14:tracePt t="1983" x="4432300" y="3386138"/>
          <p14:tracePt t="1999" x="4432300" y="3378200"/>
          <p14:tracePt t="2007" x="4432300" y="3368675"/>
          <p14:tracePt t="2024" x="4440238" y="3368675"/>
          <p14:tracePt t="2127" x="4440238" y="3378200"/>
          <p14:tracePt t="2143" x="4440238" y="3386138"/>
          <p14:tracePt t="2152" x="4440238" y="3403600"/>
          <p14:tracePt t="2159" x="4440238" y="3421063"/>
          <p14:tracePt t="2172" x="4440238" y="3429000"/>
          <p14:tracePt t="2189" x="4449763" y="3463925"/>
          <p14:tracePt t="2206" x="4457700" y="3479800"/>
          <p14:tracePt t="2222" x="4457700" y="3506788"/>
          <p14:tracePt t="2239" x="4465638" y="3549650"/>
          <p14:tracePt t="2256" x="4465638" y="3582988"/>
          <p14:tracePt t="2273" x="4483100" y="3608388"/>
          <p14:tracePt t="2289" x="4483100" y="3625850"/>
          <p14:tracePt t="2306" x="4483100" y="3651250"/>
          <p14:tracePt t="2322" x="4483100" y="3686175"/>
          <p14:tracePt t="2340" x="4492625" y="3721100"/>
          <p14:tracePt t="2356" x="4492625" y="3763963"/>
          <p14:tracePt t="2372" x="4500563" y="3797300"/>
          <p14:tracePt t="2389" x="4500563" y="3832225"/>
          <p14:tracePt t="2407" x="4518025" y="3892550"/>
          <p14:tracePt t="2423" x="4568825" y="4003675"/>
          <p14:tracePt t="2440" x="4611688" y="4097338"/>
          <p14:tracePt t="2456" x="4664075" y="4165600"/>
          <p14:tracePt t="2474" x="4697413" y="4225925"/>
          <p14:tracePt t="2490" x="4722813" y="4260850"/>
          <p14:tracePt t="2506" x="4732338" y="4286250"/>
          <p14:tracePt t="2523" x="4749800" y="4311650"/>
          <p14:tracePt t="2540" x="4765675" y="4329113"/>
          <p14:tracePt t="2556" x="4783138" y="4364038"/>
          <p14:tracePt t="2573" x="4818063" y="4397375"/>
          <p14:tracePt t="2590" x="4860925" y="4422775"/>
          <p14:tracePt t="2607" x="4946650" y="4483100"/>
          <p14:tracePt t="2623" x="5006975" y="4525963"/>
          <p14:tracePt t="2640" x="5083175" y="4568825"/>
          <p14:tracePt t="2656" x="5168900" y="4611688"/>
          <p14:tracePt t="2674" x="5237163" y="4646613"/>
          <p14:tracePt t="2690" x="5297488" y="4664075"/>
          <p14:tracePt t="2707" x="5349875" y="4679950"/>
          <p14:tracePt t="2723" x="5392738" y="4697413"/>
          <p14:tracePt t="2741" x="5435600" y="4697413"/>
          <p14:tracePt t="2757" x="5468938" y="4697413"/>
          <p14:tracePt t="2773" x="5529263" y="4679950"/>
          <p14:tracePt t="2790" x="5589588" y="4646613"/>
          <p14:tracePt t="2808" x="5657850" y="4603750"/>
          <p14:tracePt t="2824" x="5700713" y="4568825"/>
          <p14:tracePt t="2841" x="5726113" y="4525963"/>
          <p14:tracePt t="2857" x="5768975" y="4475163"/>
          <p14:tracePt t="2875" x="5811838" y="4422775"/>
          <p14:tracePt t="2891" x="5846763" y="4364038"/>
          <p14:tracePt t="2907" x="5854700" y="4311650"/>
          <p14:tracePt t="2924" x="5872163" y="4243388"/>
          <p14:tracePt t="2941" x="5889625" y="4183063"/>
          <p14:tracePt t="2957" x="5915025" y="4132263"/>
          <p14:tracePt t="2974" x="5932488" y="4089400"/>
          <p14:tracePt t="2991" x="5949950" y="4037013"/>
          <p14:tracePt t="3008" x="5965825" y="3994150"/>
          <p14:tracePt t="3024" x="5975350" y="3978275"/>
          <p14:tracePt t="3041" x="5975350" y="3968750"/>
          <p14:tracePt t="3144" x="5983288" y="3968750"/>
          <p14:tracePt t="3160" x="5983288" y="3978275"/>
          <p14:tracePt t="3168" x="5983288" y="3994150"/>
          <p14:tracePt t="3176" x="5992813" y="4011613"/>
          <p14:tracePt t="3191" x="6000750" y="4054475"/>
          <p14:tracePt t="3208" x="6008688" y="4114800"/>
          <p14:tracePt t="3225" x="6018213" y="4183063"/>
          <p14:tracePt t="3241" x="6018213" y="4251325"/>
          <p14:tracePt t="3258" x="6018213" y="4337050"/>
          <p14:tracePt t="3275" x="6008688" y="4406900"/>
          <p14:tracePt t="3292" x="5983288" y="4483100"/>
          <p14:tracePt t="3308" x="5932488" y="4560888"/>
          <p14:tracePt t="3325" x="5897563" y="4611688"/>
          <p14:tracePt t="3342" x="5854700" y="4689475"/>
          <p14:tracePt t="3361" x="5786438" y="4765675"/>
          <p14:tracePt t="3375" x="5751513" y="4800600"/>
          <p14:tracePt t="3392" x="5718175" y="4826000"/>
          <p14:tracePt t="3408" x="5683250" y="4843463"/>
          <p14:tracePt t="3426" x="5657850" y="4868863"/>
          <p14:tracePt t="3442" x="5607050" y="4894263"/>
          <p14:tracePt t="3459" x="5564188" y="4903788"/>
          <p14:tracePt t="3475" x="5521325" y="4911725"/>
          <p14:tracePt t="3492" x="5451475" y="4921250"/>
          <p14:tracePt t="3508" x="5365750" y="4921250"/>
          <p14:tracePt t="3525" x="5280025" y="4921250"/>
          <p14:tracePt t="3542" x="5203825" y="4921250"/>
          <p14:tracePt t="3560" x="5100638" y="4886325"/>
          <p14:tracePt t="3575" x="5040313" y="4851400"/>
          <p14:tracePt t="3592" x="4989513" y="4808538"/>
          <p14:tracePt t="3609" x="4937125" y="4757738"/>
          <p14:tracePt t="3626" x="4894263" y="4697413"/>
          <p14:tracePt t="3642" x="4851400" y="4654550"/>
          <p14:tracePt t="3659" x="4808538" y="4603750"/>
          <p14:tracePt t="3675" x="4757738" y="4543425"/>
          <p14:tracePt t="3693" x="4714875" y="4483100"/>
          <p14:tracePt t="3709" x="4679950" y="4422775"/>
          <p14:tracePt t="3726" x="4646613" y="4379913"/>
          <p14:tracePt t="3742" x="4621213" y="4337050"/>
          <p14:tracePt t="3760" x="4594225" y="4278313"/>
          <p14:tracePt t="3776" x="4578350" y="4235450"/>
          <p14:tracePt t="3792" x="4568825" y="4175125"/>
          <p14:tracePt t="3809" x="4568825" y="4114800"/>
          <p14:tracePt t="3827" x="4568825" y="4054475"/>
          <p14:tracePt t="3842" x="4568825" y="3986213"/>
          <p14:tracePt t="3859" x="4560888" y="3900488"/>
          <p14:tracePt t="3876" x="4551363" y="3832225"/>
          <p14:tracePt t="3894" x="4551363" y="3779838"/>
          <p14:tracePt t="3909" x="4551363" y="3729038"/>
          <p14:tracePt t="3926" x="4551363" y="3703638"/>
          <p14:tracePt t="3943" x="4551363" y="3678238"/>
          <p14:tracePt t="3960" x="4551363" y="3660775"/>
          <p14:tracePt t="3976" x="4551363" y="3651250"/>
          <p14:tracePt t="3994" x="4551363" y="3643313"/>
          <p14:tracePt t="4009" x="4551363" y="3635375"/>
          <p14:tracePt t="4027" x="4551363" y="3617913"/>
          <p14:tracePt t="4043" x="4551363" y="3608388"/>
          <p14:tracePt t="4060" x="4551363" y="3600450"/>
          <p14:tracePt t="4076" x="4551363" y="3592513"/>
          <p14:tracePt t="4094" x="4551363" y="3582988"/>
          <p14:tracePt t="4110" x="4551363" y="3575050"/>
          <p14:tracePt t="4424" x="4543425" y="3575050"/>
          <p14:tracePt t="4432" x="4543425" y="3582988"/>
          <p14:tracePt t="4444" x="4543425" y="3592513"/>
          <p14:tracePt t="4461" x="4518025" y="3643313"/>
          <p14:tracePt t="4477" x="4483100" y="3746500"/>
          <p14:tracePt t="4495" x="4422775" y="3900488"/>
          <p14:tracePt t="4511" x="4337050" y="4089400"/>
          <p14:tracePt t="4528" x="4235450" y="4303713"/>
          <p14:tracePt t="4544" x="4192588" y="4397375"/>
          <p14:tracePt t="4561" x="4165600" y="4465638"/>
          <p14:tracePt t="4578" x="4114800" y="4543425"/>
          <p14:tracePt t="4594" x="4046538" y="4646613"/>
          <p14:tracePt t="4611" x="3960813" y="4765675"/>
          <p14:tracePt t="4628" x="3883025" y="4843463"/>
          <p14:tracePt t="4644" x="3814763" y="4903788"/>
          <p14:tracePt t="4661" x="3754438" y="4954588"/>
          <p14:tracePt t="4678" x="3711575" y="4989513"/>
          <p14:tracePt t="4695" x="3694113" y="5006975"/>
          <p14:tracePt t="4728" x="3694113" y="5014913"/>
          <p14:tracePt t="4745" x="3694113" y="5022850"/>
          <p14:tracePt t="4762" x="3694113" y="5032375"/>
          <p14:tracePt t="4778" x="3694113" y="5040313"/>
          <p14:tracePt t="4795" x="3694113" y="5049838"/>
          <p14:tracePt t="4811" x="3694113" y="5057775"/>
          <p14:tracePt t="4829" x="3694113" y="5065713"/>
          <p14:tracePt t="4845" x="3703638" y="5075238"/>
          <p14:tracePt t="4861" x="3703638" y="5083175"/>
          <p14:tracePt t="4878" x="3711575" y="5100638"/>
          <p14:tracePt t="4895" x="3721100" y="5126038"/>
          <p14:tracePt t="4912" x="3729038" y="5151438"/>
          <p14:tracePt t="4929" x="3729038" y="5178425"/>
          <p14:tracePt t="4945" x="3736975" y="5186363"/>
          <p14:tracePt t="4962" x="3736975" y="5203825"/>
          <p14:tracePt t="5096" x="3746500" y="5203825"/>
          <p14:tracePt t="5112" x="3754438" y="5203825"/>
          <p14:tracePt t="5136" x="3763963" y="5203825"/>
          <p14:tracePt t="5144" x="3771900" y="5203825"/>
          <p14:tracePt t="5152" x="3779838" y="5203825"/>
          <p14:tracePt t="5162" x="3789363" y="5203825"/>
          <p14:tracePt t="5179" x="3849688" y="5203825"/>
          <p14:tracePt t="5196" x="3968750" y="5203825"/>
          <p14:tracePt t="5212" x="4106863" y="5237163"/>
          <p14:tracePt t="5229" x="4200525" y="5254625"/>
          <p14:tracePt t="5246" x="4268788" y="5264150"/>
          <p14:tracePt t="5262" x="4294188" y="5264150"/>
          <p14:tracePt t="5279" x="4303713" y="5264150"/>
          <p14:tracePt t="5296" x="4303713" y="5254625"/>
          <p14:tracePt t="5313" x="4303713" y="5246688"/>
          <p14:tracePt t="5329" x="4303713" y="5229225"/>
          <p14:tracePt t="5346" x="4286250" y="5203825"/>
          <p14:tracePt t="5363" x="4243388" y="5178425"/>
          <p14:tracePt t="5380" x="4192588" y="5160963"/>
          <p14:tracePt t="5396" x="4097338" y="5126038"/>
          <p14:tracePt t="5413" x="3968750" y="5075238"/>
          <p14:tracePt t="5430" x="3814763" y="5032375"/>
          <p14:tracePt t="5447" x="3651250" y="4989513"/>
          <p14:tracePt t="5463" x="3506788" y="4964113"/>
          <p14:tracePt t="5480" x="3394075" y="4946650"/>
          <p14:tracePt t="5496" x="3378200" y="4937125"/>
          <p14:tracePt t="5514" x="3368675" y="4937125"/>
          <p14:tracePt t="5784" x="3368675" y="4946650"/>
          <p14:tracePt t="5800" x="3368675" y="4954588"/>
          <p14:tracePt t="6000" x="3378200" y="4954588"/>
          <p14:tracePt t="6017" x="3386138" y="4954588"/>
          <p14:tracePt t="6024" x="3394075" y="4954588"/>
          <p14:tracePt t="6040" x="3403600" y="4954588"/>
          <p14:tracePt t="6048" x="3429000" y="4964113"/>
          <p14:tracePt t="6065" x="3557588" y="5014913"/>
          <p14:tracePt t="6082" x="3883025" y="5143500"/>
          <p14:tracePt t="6098" x="4422775" y="5307013"/>
          <p14:tracePt t="6114" x="4964113" y="5392738"/>
          <p14:tracePt t="6131" x="5494338" y="5443538"/>
          <p14:tracePt t="6148" x="6035675" y="5529263"/>
          <p14:tracePt t="6164" x="6429375" y="5580063"/>
          <p14:tracePt t="6181" x="6618288" y="5589588"/>
          <p14:tracePt t="6198" x="6661150" y="5589588"/>
          <p14:tracePt t="6624" x="6643688" y="5589588"/>
          <p14:tracePt t="6633" x="6626225" y="5572125"/>
          <p14:tracePt t="6640" x="6592888" y="5564188"/>
          <p14:tracePt t="6649" x="6540500" y="5537200"/>
          <p14:tracePt t="6666" x="6378575" y="5468938"/>
          <p14:tracePt t="6682" x="6189663" y="5418138"/>
          <p14:tracePt t="6700" x="6043613" y="5357813"/>
          <p14:tracePt t="6716" x="5975350" y="5322888"/>
          <p14:tracePt t="6732" x="5949950" y="5307013"/>
          <p14:tracePt t="6749" x="5949950" y="5289550"/>
          <p14:tracePt t="6766" x="5949950" y="5264150"/>
          <p14:tracePt t="6782" x="5949950" y="5246688"/>
          <p14:tracePt t="6799" x="5949950" y="5229225"/>
          <p14:tracePt t="6816" x="5949950" y="5221288"/>
          <p14:tracePt t="6818" x="5949950" y="5211763"/>
          <p14:tracePt t="6834" x="5949950" y="5194300"/>
          <p14:tracePt t="6849" x="5949950" y="5178425"/>
          <p14:tracePt t="6866" x="5957888" y="5151438"/>
          <p14:tracePt t="6883" x="5975350" y="5118100"/>
          <p14:tracePt t="6900" x="5983288" y="5100638"/>
          <p14:tracePt t="6916" x="5992813" y="5057775"/>
          <p14:tracePt t="6933" x="6000750" y="5006975"/>
          <p14:tracePt t="6950" x="6000750" y="4972050"/>
          <p14:tracePt t="6967" x="6008688" y="4954588"/>
          <p14:tracePt t="6983" x="6018213" y="4937125"/>
          <p14:tracePt t="7016" x="6018213" y="4929188"/>
          <p14:tracePt t="7081" x="6008688" y="4929188"/>
          <p14:tracePt t="7097" x="6000750" y="4921250"/>
          <p14:tracePt t="7104" x="5992813" y="4911725"/>
          <p14:tracePt t="7117" x="5975350" y="4894263"/>
          <p14:tracePt t="7133" x="5915025" y="4860925"/>
          <p14:tracePt t="7151" x="5854700" y="4800600"/>
          <p14:tracePt t="7168" x="5794375" y="4706938"/>
          <p14:tracePt t="7183" x="5794375" y="4689475"/>
          <p14:tracePt t="7201" x="5786438" y="4629150"/>
          <p14:tracePt t="7217" x="5786438" y="4568825"/>
          <p14:tracePt t="7235" x="5811838" y="4500563"/>
          <p14:tracePt t="7250" x="5837238" y="4457700"/>
          <p14:tracePt t="7267" x="5864225" y="4414838"/>
          <p14:tracePt t="7284" x="5880100" y="4397375"/>
          <p14:tracePt t="7301" x="5897563" y="4389438"/>
          <p14:tracePt t="7344" x="5897563" y="4397375"/>
          <p14:tracePt t="7360" x="5897563" y="4406900"/>
          <p14:tracePt t="7369" x="5897563" y="4414838"/>
          <p14:tracePt t="7384" x="5897563" y="4422775"/>
          <p14:tracePt t="7401" x="5880100" y="4483100"/>
          <p14:tracePt t="7418" x="5821363" y="4543425"/>
          <p14:tracePt t="7435" x="5726113" y="4629150"/>
          <p14:tracePt t="7451" x="5632450" y="4697413"/>
          <p14:tracePt t="7467" x="5546725" y="4749800"/>
          <p14:tracePt t="7484" x="5494338" y="4775200"/>
          <p14:tracePt t="7502" x="5443538" y="4792663"/>
          <p14:tracePt t="7517" x="5400675" y="4792663"/>
          <p14:tracePt t="7534" x="5349875" y="4792663"/>
          <p14:tracePt t="7551" x="5280025" y="4792663"/>
          <p14:tracePt t="7569" x="5143500" y="4792663"/>
          <p14:tracePt t="7585" x="5049838" y="4792663"/>
          <p14:tracePt t="7601" x="4946650" y="4757738"/>
          <p14:tracePt t="7618" x="4851400" y="4714875"/>
          <p14:tracePt t="7635" x="4740275" y="4672013"/>
          <p14:tracePt t="7651" x="4637088" y="4629150"/>
          <p14:tracePt t="7668" x="4551363" y="4560888"/>
          <p14:tracePt t="7685" x="4475163" y="4465638"/>
          <p14:tracePt t="7702" x="4406900" y="4364038"/>
          <p14:tracePt t="7718" x="4346575" y="4243388"/>
          <p14:tracePt t="7735" x="4278313" y="4132263"/>
          <p14:tracePt t="7751" x="4217988" y="4037013"/>
          <p14:tracePt t="7769" x="4165600" y="3908425"/>
          <p14:tracePt t="7785" x="4140200" y="3840163"/>
          <p14:tracePt t="7802" x="4132263" y="3789363"/>
          <p14:tracePt t="7819" x="4132263" y="3746500"/>
          <p14:tracePt t="7836" x="4132263" y="3711575"/>
          <p14:tracePt t="7852" x="4149725" y="3678238"/>
          <p14:tracePt t="7868" x="4165600" y="3660775"/>
          <p14:tracePt t="7885" x="4192588" y="3660775"/>
          <p14:tracePt t="7902" x="4200525" y="3651250"/>
          <p14:tracePt t="7918" x="4208463" y="3651250"/>
          <p14:tracePt t="7936" x="4225925" y="3651250"/>
          <p14:tracePt t="7952" x="4235450" y="3651250"/>
          <p14:tracePt t="7970" x="4260850" y="3678238"/>
          <p14:tracePt t="7985" x="4268788" y="3694113"/>
          <p14:tracePt t="8002" x="4294188" y="3746500"/>
          <p14:tracePt t="8019" x="4337050" y="3840163"/>
          <p14:tracePt t="8037" x="4397375" y="3986213"/>
          <p14:tracePt t="8052" x="4483100" y="4175125"/>
          <p14:tracePt t="8069" x="4560888" y="4364038"/>
          <p14:tracePt t="8086" x="4611688" y="4508500"/>
          <p14:tracePt t="8103" x="4664075" y="4611688"/>
          <p14:tracePt t="8119" x="4714875" y="4672013"/>
          <p14:tracePt t="8136" x="4792663" y="4732338"/>
          <p14:tracePt t="8152" x="4946650" y="4826000"/>
          <p14:tracePt t="8170" x="5032375" y="4878388"/>
          <p14:tracePt t="8186" x="5100638" y="4911725"/>
          <p14:tracePt t="8203" x="5143500" y="4921250"/>
          <p14:tracePt t="8219" x="5178425" y="4929188"/>
          <p14:tracePt t="8237" x="5203825" y="4937125"/>
          <p14:tracePt t="8252" x="5254625" y="4937125"/>
          <p14:tracePt t="8269" x="5272088" y="4937125"/>
          <p14:tracePt t="8286" x="5280025" y="4937125"/>
          <p14:tracePt t="8303" x="5289550" y="4937125"/>
          <p14:tracePt t="8319" x="5297488" y="4937125"/>
          <p14:tracePt t="8336" x="5307013" y="4937125"/>
          <p14:tracePt t="8353" x="5314950" y="4937125"/>
          <p14:tracePt t="8370" x="5314950" y="4929188"/>
          <p14:tracePt t="8409" x="5322888" y="4929188"/>
          <p14:tracePt t="8577" x="5322888" y="4937125"/>
          <p14:tracePt t="8649" x="5322888" y="4946650"/>
          <p14:tracePt t="8665" x="5314950" y="4946650"/>
          <p14:tracePt t="8705" x="5314950" y="4954588"/>
          <p14:tracePt t="8721" x="5307013" y="4954588"/>
          <p14:tracePt t="8729" x="5297488" y="4954588"/>
          <p14:tracePt t="8889" x="5297488" y="49641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550CBC57-2DF7-42C3-993A-65B4A3F0BC97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2560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7076"/>
            <a:ext cx="6845143" cy="516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5" y="224649"/>
            <a:ext cx="648444" cy="8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50"/>
    </mc:Choice>
    <mc:Fallback xmlns="">
      <p:transition spd="slow" advTm="111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2" x="5297488" y="4972050"/>
          <p14:tracePt t="1218" x="5307013" y="4979988"/>
          <p14:tracePt t="1226" x="5322888" y="4997450"/>
          <p14:tracePt t="1234" x="5365750" y="5022850"/>
          <p14:tracePt t="1245" x="5461000" y="5057775"/>
          <p14:tracePt t="1261" x="5726113" y="5100638"/>
          <p14:tracePt t="1279" x="5907088" y="5126038"/>
          <p14:tracePt t="1295" x="5915025" y="5135563"/>
          <p14:tracePt t="1313" x="5761038" y="5022850"/>
          <p14:tracePt t="1331" x="4697413" y="4183063"/>
          <p14:tracePt t="1349" x="3832225" y="3335338"/>
          <p14:tracePt t="1363" x="3249613" y="2546350"/>
          <p14:tracePt t="1379" x="3000375" y="1989138"/>
          <p14:tracePt t="1395" x="2957513" y="1697038"/>
          <p14:tracePt t="1412" x="2965450" y="1508125"/>
          <p14:tracePt t="1430" x="3035300" y="1363663"/>
          <p14:tracePt t="1445" x="3146425" y="1217613"/>
          <p14:tracePt t="1462" x="3300413" y="1079500"/>
          <p14:tracePt t="1478" x="3463925" y="977900"/>
          <p14:tracePt t="1496" x="3617913" y="900113"/>
          <p14:tracePt t="1512" x="3779838" y="822325"/>
          <p14:tracePt t="1529" x="3935413" y="763588"/>
          <p14:tracePt t="1545" x="4089400" y="703263"/>
          <p14:tracePt t="1563" x="4294188" y="617538"/>
          <p14:tracePt t="1579" x="4440238" y="565150"/>
          <p14:tracePt t="1595" x="4611688" y="506413"/>
          <p14:tracePt t="1612" x="4818063" y="488950"/>
          <p14:tracePt t="1630" x="5057775" y="488950"/>
          <p14:tracePt t="1646" x="5297488" y="565150"/>
          <p14:tracePt t="1662" x="5478463" y="668338"/>
          <p14:tracePt t="1679" x="5607050" y="788988"/>
          <p14:tracePt t="1697" x="5726113" y="925513"/>
          <p14:tracePt t="1712" x="5837238" y="1054100"/>
          <p14:tracePt t="1729" x="5949950" y="1157288"/>
          <p14:tracePt t="1746" x="6111875" y="1285875"/>
          <p14:tracePt t="1763" x="6154738" y="1328738"/>
          <p14:tracePt t="1779" x="6180138" y="1346200"/>
          <p14:tracePt t="1796" x="6189663" y="1346200"/>
          <p14:tracePt t="1830" x="6197600" y="1354138"/>
          <p14:tracePt t="1846" x="6197600" y="1363663"/>
          <p14:tracePt t="1863" x="6207125" y="1363663"/>
          <p14:tracePt t="1879" x="6215063" y="1371600"/>
          <p14:tracePt t="1897" x="6223000" y="1371600"/>
          <p14:tracePt t="1913" x="6232525" y="1379538"/>
          <p14:tracePt t="2186" x="6223000" y="1379538"/>
          <p14:tracePt t="2194" x="6215063" y="1379538"/>
          <p14:tracePt t="2202" x="6207125" y="1379538"/>
          <p14:tracePt t="2214" x="6189663" y="1379538"/>
          <p14:tracePt t="2230" x="6146800" y="1379538"/>
          <p14:tracePt t="2247" x="6094413" y="1379538"/>
          <p14:tracePt t="2264" x="6061075" y="1379538"/>
          <p14:tracePt t="2280" x="6008688" y="1379538"/>
          <p14:tracePt t="2297" x="5932488" y="1379538"/>
          <p14:tracePt t="2314" x="5743575" y="1379538"/>
          <p14:tracePt t="2332" x="5597525" y="1379538"/>
          <p14:tracePt t="2347" x="5468938" y="1379538"/>
          <p14:tracePt t="2364" x="5340350" y="1379538"/>
          <p14:tracePt t="2381" x="5254625" y="1379538"/>
          <p14:tracePt t="2398" x="5203825" y="1379538"/>
          <p14:tracePt t="2414" x="5194300" y="1379538"/>
          <p14:tracePt t="2506" x="5194300" y="1389063"/>
          <p14:tracePt t="2522" x="5194300" y="1397000"/>
          <p14:tracePt t="2530" x="5203825" y="1406525"/>
          <p14:tracePt t="2538" x="5211763" y="1422400"/>
          <p14:tracePt t="2548" x="5237163" y="1449388"/>
          <p14:tracePt t="2564" x="5289550" y="1517650"/>
          <p14:tracePt t="2582" x="5365750" y="1620838"/>
          <p14:tracePt t="2598" x="5426075" y="1714500"/>
          <p14:tracePt t="2614" x="5486400" y="1817688"/>
          <p14:tracePt t="2631" x="5529263" y="1963738"/>
          <p14:tracePt t="2648" x="5564188" y="2160588"/>
          <p14:tracePt t="2665" x="5564188" y="2392363"/>
          <p14:tracePt t="2681" x="5546725" y="2649538"/>
          <p14:tracePt t="2698" x="5486400" y="3025775"/>
          <p14:tracePt t="2716" x="5443538" y="3275013"/>
          <p14:tracePt t="2732" x="5392738" y="3479800"/>
          <p14:tracePt t="2748" x="5375275" y="3651250"/>
          <p14:tracePt t="2765" x="5365750" y="3779838"/>
          <p14:tracePt t="2782" x="5365750" y="3908425"/>
          <p14:tracePt t="2799" x="5375275" y="4029075"/>
          <p14:tracePt t="2815" x="5418138" y="4122738"/>
          <p14:tracePt t="2832" x="5443538" y="4175125"/>
          <p14:tracePt t="2834" x="5451475" y="4175125"/>
          <p14:tracePt t="2849" x="5468938" y="4183063"/>
          <p14:tracePt t="2865" x="5486400" y="4192588"/>
          <p14:tracePt t="2882" x="5494338" y="4192588"/>
          <p14:tracePt t="2899" x="5529263" y="4183063"/>
          <p14:tracePt t="2916" x="5554663" y="4175125"/>
          <p14:tracePt t="2932" x="5572125" y="4175125"/>
          <p14:tracePt t="2949" x="5580063" y="4175125"/>
          <p14:tracePt t="2965" x="5597525" y="4165600"/>
          <p14:tracePt t="2983" x="5632450" y="4165600"/>
          <p14:tracePt t="2999" x="5743575" y="4165600"/>
          <p14:tracePt t="3015" x="5897563" y="4183063"/>
          <p14:tracePt t="3033" x="6000750" y="4192588"/>
          <p14:tracePt t="3050" x="6078538" y="4200525"/>
          <p14:tracePt t="3066" x="6111875" y="4200525"/>
          <p14:tracePt t="3082" x="6146800" y="4200525"/>
          <p14:tracePt t="3099" x="6180138" y="4183063"/>
          <p14:tracePt t="3117" x="6232525" y="4157663"/>
          <p14:tracePt t="3133" x="6275388" y="4132263"/>
          <p14:tracePt t="3150" x="6300788" y="4114800"/>
          <p14:tracePt t="3166" x="6326188" y="4089400"/>
          <p14:tracePt t="3183" x="6351588" y="4064000"/>
          <p14:tracePt t="3199" x="6378575" y="4037013"/>
          <p14:tracePt t="3216" x="6411913" y="4011613"/>
          <p14:tracePt t="3232" x="6446838" y="3994150"/>
          <p14:tracePt t="3250" x="6515100" y="3951288"/>
          <p14:tracePt t="3266" x="6550025" y="3925888"/>
          <p14:tracePt t="3283" x="6565900" y="3908425"/>
          <p14:tracePt t="3300" x="6575425" y="3900488"/>
          <p14:tracePt t="3317" x="6575425" y="3892550"/>
          <p14:tracePt t="3333" x="6583363" y="3883025"/>
          <p14:tracePt t="3354" x="6592888" y="3883025"/>
          <p14:tracePt t="3366" x="6592888" y="3875088"/>
          <p14:tracePt t="3434" x="6600825" y="3875088"/>
          <p14:tracePt t="3451" x="6608763" y="3875088"/>
          <p14:tracePt t="3467" x="6608763" y="3883025"/>
          <p14:tracePt t="3474" x="6608763" y="3892550"/>
          <p14:tracePt t="3490" x="6618288" y="3892550"/>
          <p14:tracePt t="3500" x="6618288" y="3900488"/>
          <p14:tracePt t="3522" x="6618288" y="3908425"/>
          <p14:tracePt t="3538" x="6626225" y="3917950"/>
          <p14:tracePt t="3550" x="6626225" y="3925888"/>
          <p14:tracePt t="3566" x="6626225" y="3935413"/>
          <p14:tracePt t="3583" x="6626225" y="3943350"/>
          <p14:tracePt t="3601" x="6635750" y="3960813"/>
          <p14:tracePt t="3617" x="6643688" y="3978275"/>
          <p14:tracePt t="3633" x="6651625" y="3994150"/>
          <p14:tracePt t="3650" x="6661150" y="4021138"/>
          <p14:tracePt t="3668" x="6669088" y="4037013"/>
          <p14:tracePt t="3684" x="6669088" y="4046538"/>
          <p14:tracePt t="3700" x="6678613" y="4046538"/>
          <p14:tracePt t="3735" x="6678613" y="4054475"/>
          <p14:tracePt t="3763" x="6678613" y="4064000"/>
          <p14:tracePt t="3770" x="6686550" y="4071938"/>
          <p14:tracePt t="3787" x="6686550" y="4079875"/>
          <p14:tracePt t="3803" x="6686550" y="4089400"/>
          <p14:tracePt t="3820" x="6686550" y="4097338"/>
          <p14:tracePt t="3834" x="6686550" y="4114800"/>
          <p14:tracePt t="3851" x="6686550" y="4149725"/>
          <p14:tracePt t="3868" x="6686550" y="4183063"/>
          <p14:tracePt t="3885" x="6678613" y="4235450"/>
          <p14:tracePt t="3901" x="6661150" y="4278313"/>
          <p14:tracePt t="3917" x="6635750" y="4321175"/>
          <p14:tracePt t="3934" x="6608763" y="4371975"/>
          <p14:tracePt t="3952" x="6583363" y="4414838"/>
          <p14:tracePt t="3968" x="6550025" y="4475163"/>
          <p14:tracePt t="3984" x="6507163" y="4535488"/>
          <p14:tracePt t="4001" x="6480175" y="4586288"/>
          <p14:tracePt t="4019" x="6421438" y="4664075"/>
          <p14:tracePt t="4034" x="6369050" y="4722813"/>
          <p14:tracePt t="4051" x="6326188" y="4783138"/>
          <p14:tracePt t="4068" x="6275388" y="4843463"/>
          <p14:tracePt t="4086" x="6189663" y="4903788"/>
          <p14:tracePt t="4101" x="6111875" y="4964113"/>
          <p14:tracePt t="4118" x="6018213" y="5022850"/>
          <p14:tracePt t="4135" x="5949950" y="5092700"/>
          <p14:tracePt t="4153" x="5872163" y="5160963"/>
          <p14:tracePt t="4168" x="5794375" y="5221288"/>
          <p14:tracePt t="4185" x="5718175" y="5280025"/>
          <p14:tracePt t="4201" x="5657850" y="5322888"/>
          <p14:tracePt t="4219" x="5572125" y="5400675"/>
          <p14:tracePt t="4235" x="5486400" y="5461000"/>
          <p14:tracePt t="4251" x="5426075" y="5511800"/>
          <p14:tracePt t="4269" x="5357813" y="5554663"/>
          <p14:tracePt t="4286" x="5289550" y="5580063"/>
          <p14:tracePt t="4301" x="5237163" y="5614988"/>
          <p14:tracePt t="4318" x="5186363" y="5632450"/>
          <p14:tracePt t="4335" x="5135563" y="5649913"/>
          <p14:tracePt t="4353" x="5075238" y="5665788"/>
          <p14:tracePt t="4368" x="4989513" y="5692775"/>
          <p14:tracePt t="4385" x="4878388" y="5708650"/>
          <p14:tracePt t="4402" x="4722813" y="5708650"/>
          <p14:tracePt t="4420" x="4646613" y="5708650"/>
          <p14:tracePt t="4435" x="4543425" y="5708650"/>
          <p14:tracePt t="4452" x="4422775" y="5708650"/>
          <p14:tracePt t="4468" x="4329113" y="5708650"/>
          <p14:tracePt t="4486" x="4225925" y="5708650"/>
          <p14:tracePt t="4502" x="4122738" y="5708650"/>
          <p14:tracePt t="4519" x="3994150" y="5708650"/>
          <p14:tracePt t="4536" x="3849688" y="5700713"/>
          <p14:tracePt t="4553" x="3668713" y="5675313"/>
          <p14:tracePt t="4569" x="3506788" y="5632450"/>
          <p14:tracePt t="4585" x="3378200" y="5607050"/>
          <p14:tracePt t="4602" x="3222625" y="5564188"/>
          <p14:tracePt t="4620" x="3146425" y="5529263"/>
          <p14:tracePt t="4636" x="3051175" y="5468938"/>
          <p14:tracePt t="4652" x="2965450" y="5392738"/>
          <p14:tracePt t="4670" x="2871788" y="5307013"/>
          <p14:tracePt t="4687" x="2768600" y="5211763"/>
          <p14:tracePt t="4702" x="2649538" y="5092700"/>
          <p14:tracePt t="4719" x="2563813" y="4989513"/>
          <p14:tracePt t="4736" x="2493963" y="4886325"/>
          <p14:tracePt t="4754" x="2425700" y="4775200"/>
          <p14:tracePt t="4769" x="2374900" y="4672013"/>
          <p14:tracePt t="4786" x="2332038" y="4594225"/>
          <p14:tracePt t="4803" x="2271713" y="4492625"/>
          <p14:tracePt t="4821" x="2246313" y="4440238"/>
          <p14:tracePt t="4836" x="2211388" y="4379913"/>
          <p14:tracePt t="4853" x="2185988" y="4294188"/>
          <p14:tracePt t="4869" x="2143125" y="4208463"/>
          <p14:tracePt t="4887" x="2082800" y="4122738"/>
          <p14:tracePt t="4903" x="2014538" y="4029075"/>
          <p14:tracePt t="4919" x="1963738" y="3943350"/>
          <p14:tracePt t="4937" x="1903413" y="3875088"/>
          <p14:tracePt t="4954" x="1860550" y="3806825"/>
          <p14:tracePt t="4970" x="1800225" y="3729038"/>
          <p14:tracePt t="4986" x="1697038" y="3592513"/>
          <p14:tracePt t="5003" x="1636713" y="3532188"/>
          <p14:tracePt t="5021" x="1611313" y="3489325"/>
          <p14:tracePt t="5036" x="1593850" y="3463925"/>
          <p14:tracePt t="5053" x="1585913" y="3436938"/>
          <p14:tracePt t="5070" x="1585913" y="3429000"/>
          <p14:tracePt t="5087" x="1577975" y="3421063"/>
          <p14:tracePt t="5103" x="1568450" y="3411538"/>
          <p14:tracePt t="5203" x="1568450" y="3421063"/>
          <p14:tracePt t="5211" x="1568450" y="3429000"/>
          <p14:tracePt t="5221" x="1568450" y="3446463"/>
          <p14:tracePt t="5237" x="1585913" y="3489325"/>
          <p14:tracePt t="5254" x="1603375" y="3522663"/>
          <p14:tracePt t="5270" x="1636713" y="3582988"/>
          <p14:tracePt t="5288" x="1663700" y="3660775"/>
          <p14:tracePt t="5304" x="1697038" y="3711575"/>
          <p14:tracePt t="5321" x="1722438" y="3789363"/>
          <p14:tracePt t="5337" x="1774825" y="3883025"/>
          <p14:tracePt t="5355" x="1885950" y="4029075"/>
          <p14:tracePt t="5371" x="1971675" y="4132263"/>
          <p14:tracePt t="5388" x="2032000" y="4225925"/>
          <p14:tracePt t="5404" x="2082800" y="4303713"/>
          <p14:tracePt t="5422" x="2125663" y="4364038"/>
          <p14:tracePt t="5437" x="2178050" y="4432300"/>
          <p14:tracePt t="5454" x="2246313" y="4508500"/>
          <p14:tracePt t="5471" x="2306638" y="4560888"/>
          <p14:tracePt t="5489" x="2374900" y="4611688"/>
          <p14:tracePt t="5504" x="2425700" y="4664075"/>
          <p14:tracePt t="5521" x="2478088" y="4714875"/>
          <p14:tracePt t="5538" x="2536825" y="4783138"/>
          <p14:tracePt t="5556" x="2657475" y="4868863"/>
          <p14:tracePt t="5571" x="2725738" y="4929188"/>
          <p14:tracePt t="5588" x="2820988" y="4997450"/>
          <p14:tracePt t="5604" x="2897188" y="5065713"/>
          <p14:tracePt t="5622" x="2982913" y="5135563"/>
          <p14:tracePt t="5638" x="3068638" y="5194300"/>
          <p14:tracePt t="5655" x="3154363" y="5272088"/>
          <p14:tracePt t="5671" x="3265488" y="5349875"/>
          <p14:tracePt t="5689" x="3378200" y="5435600"/>
          <p14:tracePt t="5705" x="3489325" y="5494338"/>
          <p14:tracePt t="5721" x="3582988" y="5529263"/>
          <p14:tracePt t="5738" x="3660775" y="5564188"/>
          <p14:tracePt t="5756" x="3797300" y="5614988"/>
          <p14:tracePt t="5771" x="3925888" y="5649913"/>
          <p14:tracePt t="5789" x="4064000" y="5675313"/>
          <p14:tracePt t="5805" x="4235450" y="5683250"/>
          <p14:tracePt t="5823" x="4432300" y="5683250"/>
          <p14:tracePt t="5838" x="4637088" y="5683250"/>
          <p14:tracePt t="5855" x="4800600" y="5692775"/>
          <p14:tracePt t="5872" x="4903788" y="5708650"/>
          <p14:tracePt t="5889" x="5032375" y="5718175"/>
          <p14:tracePt t="5905" x="5203825" y="5718175"/>
          <p14:tracePt t="5922" x="5400675" y="5718175"/>
          <p14:tracePt t="5938" x="5607050" y="5708650"/>
          <p14:tracePt t="5956" x="5915025" y="5692775"/>
          <p14:tracePt t="5972" x="6078538" y="5657850"/>
          <p14:tracePt t="5989" x="6240463" y="5589588"/>
          <p14:tracePt t="6005" x="6403975" y="5521325"/>
          <p14:tracePt t="6023" x="6583363" y="5461000"/>
          <p14:tracePt t="6040" x="6729413" y="5383213"/>
          <p14:tracePt t="6056" x="6832600" y="5322888"/>
          <p14:tracePt t="6072" x="6935788" y="5254625"/>
          <p14:tracePt t="6090" x="6986588" y="5194300"/>
          <p14:tracePt t="6106" x="7037388" y="5126038"/>
          <p14:tracePt t="6123" x="7123113" y="4979988"/>
          <p14:tracePt t="6139" x="7183438" y="4886325"/>
          <p14:tracePt t="6157" x="7243763" y="4808538"/>
          <p14:tracePt t="6173" x="7294563" y="4732338"/>
          <p14:tracePt t="6190" x="7321550" y="4654550"/>
          <p14:tracePt t="6206" x="7329488" y="4543425"/>
          <p14:tracePt t="6223" x="7337425" y="4440238"/>
          <p14:tracePt t="6239" x="7337425" y="4346575"/>
          <p14:tracePt t="6256" x="7337425" y="4251325"/>
          <p14:tracePt t="6273" x="7337425" y="4192588"/>
          <p14:tracePt t="6290" x="7337425" y="4149725"/>
          <p14:tracePt t="6306" x="7321550" y="4106863"/>
          <p14:tracePt t="6323" x="7312025" y="4054475"/>
          <p14:tracePt t="6339" x="7304088" y="4021138"/>
          <p14:tracePt t="6357" x="7294563" y="3994150"/>
          <p14:tracePt t="6373" x="7286625" y="3968750"/>
          <p14:tracePt t="6390" x="7269163" y="3951288"/>
          <p14:tracePt t="6406" x="7261225" y="3951288"/>
          <p14:tracePt t="6424" x="7251700" y="3951288"/>
          <p14:tracePt t="6440" x="7235825" y="3951288"/>
          <p14:tracePt t="6457" x="7200900" y="3951288"/>
          <p14:tracePt t="6473" x="7150100" y="3978275"/>
          <p14:tracePt t="6490" x="7107238" y="4029075"/>
          <p14:tracePt t="6507" x="7004050" y="4165600"/>
          <p14:tracePt t="6523" x="6908800" y="4278313"/>
          <p14:tracePt t="6540" x="6815138" y="4397375"/>
          <p14:tracePt t="6557" x="6729413" y="4500563"/>
          <p14:tracePt t="6573" x="6661150" y="4594225"/>
          <p14:tracePt t="6590" x="6592888" y="4679950"/>
          <p14:tracePt t="6607" x="6523038" y="4757738"/>
          <p14:tracePt t="6624" x="6454775" y="4843463"/>
          <p14:tracePt t="6640" x="6378575" y="4921250"/>
          <p14:tracePt t="6657" x="6326188" y="4989513"/>
          <p14:tracePt t="6674" x="6275388" y="5049838"/>
          <p14:tracePt t="6691" x="6197600" y="5135563"/>
          <p14:tracePt t="6707" x="6154738" y="5186363"/>
          <p14:tracePt t="6724" x="6111875" y="5221288"/>
          <p14:tracePt t="6741" x="6061075" y="5264150"/>
          <p14:tracePt t="6758" x="6000750" y="5307013"/>
          <p14:tracePt t="6774" x="5940425" y="5349875"/>
          <p14:tracePt t="6790" x="5889625" y="5375275"/>
          <p14:tracePt t="6807" x="5837238" y="5400675"/>
          <p14:tracePt t="6825" x="5786438" y="5408613"/>
          <p14:tracePt t="6827" x="5768975" y="5426075"/>
          <p14:tracePt t="6841" x="5743575" y="5435600"/>
          <p14:tracePt t="6858" x="5692775" y="5451475"/>
          <p14:tracePt t="6874" x="5607050" y="5486400"/>
          <p14:tracePt t="6891" x="5461000" y="5521325"/>
          <p14:tracePt t="6907" x="5392738" y="5529263"/>
          <p14:tracePt t="6924" x="5314950" y="5537200"/>
          <p14:tracePt t="6941" x="5237163" y="5537200"/>
          <p14:tracePt t="6958" x="5135563" y="5537200"/>
          <p14:tracePt t="6974" x="4997450" y="5537200"/>
          <p14:tracePt t="6991" x="4843463" y="5537200"/>
          <p14:tracePt t="7007" x="4706938" y="5537200"/>
          <p14:tracePt t="7026" x="4560888" y="5537200"/>
          <p14:tracePt t="7041" x="4397375" y="5537200"/>
          <p14:tracePt t="7058" x="4251325" y="5537200"/>
          <p14:tracePt t="7074" x="4122738" y="5529263"/>
          <p14:tracePt t="7092" x="3943350" y="5494338"/>
          <p14:tracePt t="7108" x="3779838" y="5461000"/>
          <p14:tracePt t="7125" x="3625850" y="5426075"/>
          <p14:tracePt t="7141" x="3479800" y="5392738"/>
          <p14:tracePt t="7159" x="3360738" y="5349875"/>
          <p14:tracePt t="7175" x="3240088" y="5297488"/>
          <p14:tracePt t="7191" x="3128963" y="5264150"/>
          <p14:tracePt t="7208" x="3008313" y="5211763"/>
          <p14:tracePt t="7226" x="2889250" y="5160963"/>
          <p14:tracePt t="7242" x="2778125" y="5118100"/>
          <p14:tracePt t="7258" x="2674938" y="5092700"/>
          <p14:tracePt t="7275" x="2528888" y="5014913"/>
          <p14:tracePt t="7292" x="2443163" y="4964113"/>
          <p14:tracePt t="7308" x="2417763" y="4937125"/>
          <p14:tracePt t="7325" x="2400300" y="4921250"/>
          <p14:tracePt t="7342" x="2392363" y="4903788"/>
          <p14:tracePt t="7360" x="2392363" y="4894263"/>
          <p14:tracePt t="7376" x="2382838" y="4878388"/>
          <p14:tracePt t="7392" x="2374900" y="4868863"/>
          <p14:tracePt t="7408" x="2365375" y="4835525"/>
          <p14:tracePt t="7426" x="2357438" y="4818063"/>
          <p14:tracePt t="7442" x="2339975" y="4800600"/>
          <p14:tracePt t="7459" x="2322513" y="4783138"/>
          <p14:tracePt t="7475" x="2297113" y="4740275"/>
          <p14:tracePt t="7493" x="2279650" y="4722813"/>
          <p14:tracePt t="7509" x="2263775" y="4706938"/>
          <p14:tracePt t="7526" x="2246313" y="4689475"/>
          <p14:tracePt t="7542" x="2228850" y="4672013"/>
          <p14:tracePt t="7560" x="2220913" y="4646613"/>
          <p14:tracePt t="7576" x="2203450" y="4611688"/>
          <p14:tracePt t="7592" x="2168525" y="4568825"/>
          <p14:tracePt t="7609" x="2143125" y="4525963"/>
          <p14:tracePt t="7627" x="2100263" y="4449763"/>
          <p14:tracePt t="7643" x="2082800" y="4432300"/>
          <p14:tracePt t="7659" x="2039938" y="4337050"/>
          <p14:tracePt t="7676" x="2022475" y="4286250"/>
          <p14:tracePt t="7694" x="2006600" y="4251325"/>
          <p14:tracePt t="7709" x="1989138" y="4217988"/>
          <p14:tracePt t="7726" x="1989138" y="4192588"/>
          <p14:tracePt t="7742" x="1979613" y="4175125"/>
          <p14:tracePt t="7760" x="1971675" y="4157663"/>
          <p14:tracePt t="7776" x="1963738" y="4157663"/>
          <p14:tracePt t="8172" x="1963738" y="4149725"/>
          <p14:tracePt t="8180" x="1963738" y="4140200"/>
          <p14:tracePt t="8237" x="1963738" y="4132263"/>
          <p14:tracePt t="8260" x="1954213" y="4132263"/>
          <p14:tracePt t="8268" x="1954213" y="4122738"/>
          <p14:tracePt t="8300" x="1954213" y="4114800"/>
          <p14:tracePt t="8324" x="1954213" y="4106863"/>
          <p14:tracePt t="8348" x="1946275" y="4106863"/>
          <p14:tracePt t="8356" x="1946275" y="4097338"/>
          <p14:tracePt t="8380" x="1936750" y="4089400"/>
          <p14:tracePt t="8428" x="1936750" y="4079875"/>
          <p14:tracePt t="8604" x="1954213" y="4079875"/>
          <p14:tracePt t="8612" x="1971675" y="4079875"/>
          <p14:tracePt t="8620" x="2014538" y="4079875"/>
          <p14:tracePt t="8628" x="2082800" y="4089400"/>
          <p14:tracePt t="8645" x="2279650" y="4097338"/>
          <p14:tracePt t="8661" x="2493963" y="4097338"/>
          <p14:tracePt t="8679" x="2674938" y="4097338"/>
          <p14:tracePt t="8695" x="2794000" y="4097338"/>
          <p14:tracePt t="8712" x="2863850" y="4097338"/>
          <p14:tracePt t="8728" x="2897188" y="4097338"/>
          <p14:tracePt t="8746" x="2914650" y="4097338"/>
          <p14:tracePt t="8762" x="2940050" y="4079875"/>
          <p14:tracePt t="8779" x="2957513" y="4064000"/>
          <p14:tracePt t="8795" x="2974975" y="4054475"/>
          <p14:tracePt t="8813" x="3000375" y="4029075"/>
          <p14:tracePt t="8828" x="3000375" y="4021138"/>
          <p14:tracePt t="8845" x="3000375" y="4011613"/>
          <p14:tracePt t="8948" x="3008313" y="4011613"/>
          <p14:tracePt t="9076" x="3017838" y="4011613"/>
          <p14:tracePt t="9092" x="3025775" y="4011613"/>
          <p14:tracePt t="9100" x="3035300" y="4011613"/>
          <p14:tracePt t="9112" x="3051175" y="4011613"/>
          <p14:tracePt t="9129" x="3094038" y="4011613"/>
          <p14:tracePt t="9146" x="3121025" y="4011613"/>
          <p14:tracePt t="9163" x="3128963" y="4011613"/>
          <p14:tracePt t="9244" x="3136900" y="4011613"/>
          <p14:tracePt t="9252" x="3146425" y="4011613"/>
          <p14:tracePt t="9356" x="3154363" y="4011613"/>
          <p14:tracePt t="9372" x="3171825" y="4011613"/>
          <p14:tracePt t="9380" x="3179763" y="4011613"/>
          <p14:tracePt t="9388" x="3206750" y="4011613"/>
          <p14:tracePt t="9397" x="3240088" y="4011613"/>
          <p14:tracePt t="9413" x="3378200" y="4021138"/>
          <p14:tracePt t="9431" x="3549650" y="4037013"/>
          <p14:tracePt t="9446" x="3729038" y="4054475"/>
          <p14:tracePt t="9463" x="3865563" y="4071938"/>
          <p14:tracePt t="9480" x="3994150" y="4089400"/>
          <p14:tracePt t="9497" x="4122738" y="4106863"/>
          <p14:tracePt t="9513" x="4286250" y="4114800"/>
          <p14:tracePt t="9530" x="4457700" y="4114800"/>
          <p14:tracePt t="9546" x="4611688" y="4114800"/>
          <p14:tracePt t="9564" x="4800600" y="4140200"/>
          <p14:tracePt t="9580" x="4878388" y="4175125"/>
          <p14:tracePt t="9597" x="4937125" y="4192588"/>
          <p14:tracePt t="9613" x="4989513" y="4217988"/>
          <p14:tracePt t="9631" x="5065713" y="4260850"/>
          <p14:tracePt t="9649" x="5194300" y="4321175"/>
          <p14:tracePt t="9664" x="5349875" y="4379913"/>
          <p14:tracePt t="9682" x="5503863" y="4432300"/>
          <p14:tracePt t="9698" x="5607050" y="4475163"/>
          <p14:tracePt t="9714" x="5640388" y="4492625"/>
          <p14:tracePt t="9731" x="5657850" y="4500563"/>
          <p14:tracePt t="9747" x="5665788" y="4500563"/>
          <p14:tracePt t="9765" x="5692775" y="4518025"/>
          <p14:tracePt t="9781" x="5718175" y="4518025"/>
          <p14:tracePt t="9797" x="5743575" y="4535488"/>
          <p14:tracePt t="9814" x="5751513" y="4535488"/>
          <p14:tracePt t="9832" x="5761038" y="4535488"/>
          <p14:tracePt t="9868" x="5761038" y="4543425"/>
          <p14:tracePt t="9892" x="5768975" y="4543425"/>
          <p14:tracePt t="9916" x="5778500" y="4543425"/>
          <p14:tracePt t="10692" x="5786438" y="4543425"/>
          <p14:tracePt t="10700" x="5794375" y="4543425"/>
          <p14:tracePt t="10708" x="5803900" y="4551363"/>
          <p14:tracePt t="10716" x="5821363" y="4568825"/>
          <p14:tracePt t="10733" x="5889625" y="4603750"/>
          <p14:tracePt t="10749" x="6008688" y="4654550"/>
          <p14:tracePt t="10767" x="6164263" y="4706938"/>
          <p14:tracePt t="10783" x="6318250" y="4749800"/>
          <p14:tracePt t="10800" x="6429375" y="4775200"/>
          <p14:tracePt t="10817" x="6472238" y="4775200"/>
          <p14:tracePt t="10834" x="6489700" y="4775200"/>
          <p14:tracePt t="10850" x="6507163" y="4765675"/>
          <p14:tracePt t="10866" x="6507163" y="4732338"/>
          <p14:tracePt t="10883" x="6515100" y="4672013"/>
          <p14:tracePt t="10901" x="6557963" y="4551363"/>
          <p14:tracePt t="10917" x="6575425" y="4483100"/>
          <p14:tracePt t="10933" x="6600825" y="4406900"/>
          <p14:tracePt t="10950" x="6626225" y="4346575"/>
          <p14:tracePt t="10968" x="6678613" y="4294188"/>
          <p14:tracePt t="10983" x="6737350" y="4251325"/>
          <p14:tracePt t="11000" x="6797675" y="4217988"/>
          <p14:tracePt t="11017" x="6840538" y="4192588"/>
          <p14:tracePt t="11034" x="6858000" y="4175125"/>
          <p14:tracePt t="11050" x="6865938" y="4165600"/>
          <p14:tracePt t="11083" x="6865938" y="4157663"/>
          <p14:tracePt t="11101" x="6858000" y="4157663"/>
          <p14:tracePt t="11124" x="6850063" y="4157663"/>
          <p14:tracePt t="11140" x="6832600" y="4175125"/>
          <p14:tracePt t="11150" x="6815138" y="4183063"/>
          <p14:tracePt t="11168" x="6780213" y="4225925"/>
          <p14:tracePt t="11184" x="6737350" y="4278313"/>
          <p14:tracePt t="11201" x="6669088" y="4371975"/>
          <p14:tracePt t="11217" x="6592888" y="4465638"/>
          <p14:tracePt t="11235" x="6497638" y="4551363"/>
          <p14:tracePt t="11250" x="6403975" y="4637088"/>
          <p14:tracePt t="11267" x="6308725" y="4722813"/>
          <p14:tracePt t="11284" x="6172200" y="4851400"/>
          <p14:tracePt t="11302" x="6078538" y="4929188"/>
          <p14:tracePt t="11317" x="6000750" y="4997450"/>
          <p14:tracePt t="11334" x="5922963" y="5049838"/>
          <p14:tracePt t="11351" x="5854700" y="5108575"/>
          <p14:tracePt t="11368" x="5786438" y="5151438"/>
          <p14:tracePt t="11384" x="5718175" y="5178425"/>
          <p14:tracePt t="11401" x="5665788" y="5203825"/>
          <p14:tracePt t="11418" x="5597525" y="5229225"/>
          <p14:tracePt t="11435" x="5511800" y="5254625"/>
          <p14:tracePt t="11451" x="5418138" y="5289550"/>
          <p14:tracePt t="11468" x="5280025" y="5349875"/>
          <p14:tracePt t="11484" x="5221288" y="5357813"/>
          <p14:tracePt t="11502" x="5151438" y="5375275"/>
          <p14:tracePt t="11518" x="5065713" y="5408613"/>
          <p14:tracePt t="11535" x="4954588" y="5451475"/>
          <p14:tracePt t="11551" x="4835525" y="5494338"/>
          <p14:tracePt t="11569" x="4740275" y="5529263"/>
          <p14:tracePt t="11584" x="4654550" y="5537200"/>
          <p14:tracePt t="11601" x="4568825" y="5554663"/>
          <p14:tracePt t="11618" x="4465638" y="5572125"/>
          <p14:tracePt t="11636" x="4337050" y="5597525"/>
          <p14:tracePt t="11651" x="4286250" y="5597525"/>
          <p14:tracePt t="11668" x="4157663" y="5607050"/>
          <p14:tracePt t="11685" x="4064000" y="5607050"/>
          <p14:tracePt t="11702" x="3960813" y="5607050"/>
          <p14:tracePt t="11718" x="3857625" y="5607050"/>
          <p14:tracePt t="11735" x="3779838" y="5607050"/>
          <p14:tracePt t="11752" x="3686175" y="5607050"/>
          <p14:tracePt t="11769" x="3600450" y="5607050"/>
          <p14:tracePt t="11785" x="3522663" y="5607050"/>
          <p14:tracePt t="11802" x="3436938" y="5607050"/>
          <p14:tracePt t="11818" x="3343275" y="5607050"/>
          <p14:tracePt t="11836" x="3214688" y="5589588"/>
          <p14:tracePt t="11852" x="3171825" y="5580063"/>
          <p14:tracePt t="11869" x="3078163" y="5529263"/>
          <p14:tracePt t="11885" x="3017838" y="5486400"/>
          <p14:tracePt t="11903" x="2949575" y="5435600"/>
          <p14:tracePt t="11919" x="2889250" y="5383213"/>
          <p14:tracePt t="11935" x="2846388" y="5340350"/>
          <p14:tracePt t="11952" x="2803525" y="5307013"/>
          <p14:tracePt t="11970" x="2768600" y="5264150"/>
          <p14:tracePt t="11985" x="2743200" y="5229225"/>
          <p14:tracePt t="12002" x="2717800" y="5186363"/>
          <p14:tracePt t="12019" x="2682875" y="5126038"/>
          <p14:tracePt t="12037" x="2589213" y="4997450"/>
          <p14:tracePt t="12053" x="2520950" y="4911725"/>
          <p14:tracePt t="12069" x="2451100" y="4843463"/>
          <p14:tracePt t="12086" x="2392363" y="4765675"/>
          <p14:tracePt t="12103" x="2339975" y="4706938"/>
          <p14:tracePt t="12119" x="2279650" y="4629150"/>
          <p14:tracePt t="12136" x="2220913" y="4551363"/>
          <p14:tracePt t="12153" x="2143125" y="4492625"/>
          <p14:tracePt t="12170" x="2092325" y="4432300"/>
          <p14:tracePt t="12186" x="2049463" y="4371975"/>
          <p14:tracePt t="12202" x="2014538" y="4321175"/>
          <p14:tracePt t="12220" x="1979613" y="4268788"/>
          <p14:tracePt t="12237" x="1928813" y="4200525"/>
          <p14:tracePt t="12253" x="1911350" y="4165600"/>
          <p14:tracePt t="12269" x="1893888" y="4140200"/>
          <p14:tracePt t="12286" x="1878013" y="4122738"/>
          <p14:tracePt t="12303" x="1868488" y="4097338"/>
          <p14:tracePt t="12319" x="1860550" y="4089400"/>
          <p14:tracePt t="12336" x="1851025" y="4079875"/>
          <p14:tracePt t="12353" x="1851025" y="4071938"/>
          <p14:tracePt t="12405" x="1851025" y="4064000"/>
          <p14:tracePt t="16078" x="1851025" y="4054475"/>
          <p14:tracePt t="16086" x="1851025" y="4037013"/>
          <p14:tracePt t="16095" x="1878013" y="3994150"/>
          <p14:tracePt t="16112" x="2006600" y="3754438"/>
          <p14:tracePt t="16128" x="2203450" y="3317875"/>
          <p14:tracePt t="16145" x="2297113" y="3043238"/>
          <p14:tracePt t="16162" x="2332038" y="2922588"/>
          <p14:tracePt t="16178" x="2339975" y="2889250"/>
          <p14:tracePt t="16195" x="2339975" y="2879725"/>
          <p14:tracePt t="16212" x="2339975" y="2863850"/>
          <p14:tracePt t="16486" x="2339975" y="2871788"/>
          <p14:tracePt t="16502" x="2339975" y="2879725"/>
          <p14:tracePt t="16510" x="2322513" y="2914650"/>
          <p14:tracePt t="16518" x="2306638" y="2974975"/>
          <p14:tracePt t="16529" x="2271713" y="3043238"/>
          <p14:tracePt t="16545" x="2178050" y="3222625"/>
          <p14:tracePt t="16563" x="2082800" y="3378200"/>
          <p14:tracePt t="16579" x="2022475" y="3479800"/>
          <p14:tracePt t="16596" x="2022475" y="3497263"/>
          <p14:tracePt t="16630" x="2022475" y="3506788"/>
          <p14:tracePt t="16646" x="2022475" y="3522663"/>
          <p14:tracePt t="16663" x="2049463" y="3575050"/>
          <p14:tracePt t="16679" x="2057400" y="3625850"/>
          <p14:tracePt t="16697" x="2065338" y="3678238"/>
          <p14:tracePt t="16713" x="2065338" y="3736975"/>
          <p14:tracePt t="16730" x="2065338" y="3806825"/>
          <p14:tracePt t="16746" x="2065338" y="3840163"/>
          <p14:tracePt t="16764" x="2065338" y="3849688"/>
          <p14:tracePt t="16796" x="2057400" y="3840163"/>
          <p14:tracePt t="16813" x="2057400" y="3832225"/>
          <p14:tracePt t="16830" x="2057400" y="3806825"/>
          <p14:tracePt t="16846" x="2057400" y="3789363"/>
          <p14:tracePt t="16863" x="2057400" y="3754438"/>
          <p14:tracePt t="16880" x="2082800" y="3721100"/>
          <p14:tracePt t="16897" x="2125663" y="3686175"/>
          <p14:tracePt t="16913" x="2246313" y="3635375"/>
          <p14:tracePt t="16930" x="2417763" y="3582988"/>
          <p14:tracePt t="16946" x="2622550" y="3540125"/>
          <p14:tracePt t="16965" x="2836863" y="3522663"/>
          <p14:tracePt t="16980" x="3043238" y="3522663"/>
          <p14:tracePt t="16997" x="3222625" y="3522663"/>
          <p14:tracePt t="17013" x="3497263" y="3522663"/>
          <p14:tracePt t="17031" x="3686175" y="3557588"/>
          <p14:tracePt t="17047" x="3875088" y="3625850"/>
          <p14:tracePt t="17064" x="4011613" y="3736975"/>
          <p14:tracePt t="17080" x="4106863" y="3865563"/>
          <p14:tracePt t="17097" x="4149725" y="3986213"/>
          <p14:tracePt t="17113" x="4175125" y="4114800"/>
          <p14:tracePt t="17131" x="4183063" y="4278313"/>
          <p14:tracePt t="17147" x="4192588" y="4449763"/>
          <p14:tracePt t="17165" x="4200525" y="4637088"/>
          <p14:tracePt t="17180" x="4208463" y="4792663"/>
          <p14:tracePt t="17197" x="4208463" y="4921250"/>
          <p14:tracePt t="17214" x="4114800" y="5083175"/>
          <p14:tracePt t="17231" x="4003675" y="5186363"/>
          <p14:tracePt t="17248" x="3908425" y="5272088"/>
          <p14:tracePt t="17264" x="3797300" y="5340350"/>
          <p14:tracePt t="17281" x="3651250" y="5392738"/>
          <p14:tracePt t="17298" x="3454400" y="5418138"/>
          <p14:tracePt t="17314" x="3171825" y="5426075"/>
          <p14:tracePt t="17331" x="2735263" y="5340350"/>
          <p14:tracePt t="17347" x="2322513" y="5178425"/>
          <p14:tracePt t="17365" x="1971675" y="5014913"/>
          <p14:tracePt t="17381" x="1689100" y="4826000"/>
          <p14:tracePt t="17398" x="1449388" y="4578350"/>
          <p14:tracePt t="17415" x="1379538" y="4371975"/>
          <p14:tracePt t="17432" x="1379538" y="4140200"/>
          <p14:tracePt t="17448" x="1543050" y="3832225"/>
          <p14:tracePt t="17464" x="1800225" y="3479800"/>
          <p14:tracePt t="17481" x="2022475" y="3222625"/>
          <p14:tracePt t="17498" x="2160588" y="3068638"/>
          <p14:tracePt t="17514" x="2271713" y="2957513"/>
          <p14:tracePt t="17532" x="2374900" y="2846388"/>
          <p14:tracePt t="17548" x="2486025" y="2760663"/>
          <p14:tracePt t="17565" x="2597150" y="2682875"/>
          <p14:tracePt t="17582" x="2803525" y="2589213"/>
          <p14:tracePt t="17598" x="2949575" y="2554288"/>
          <p14:tracePt t="17615" x="3086100" y="2554288"/>
          <p14:tracePt t="17632" x="3197225" y="2563813"/>
          <p14:tracePt t="17648" x="3325813" y="2632075"/>
          <p14:tracePt t="17665" x="3463925" y="2700338"/>
          <p14:tracePt t="17681" x="3608388" y="2803525"/>
          <p14:tracePt t="17699" x="3754438" y="2914650"/>
          <p14:tracePt t="17715" x="3865563" y="3000375"/>
          <p14:tracePt t="17732" x="3935413" y="3068638"/>
          <p14:tracePt t="17748" x="3968750" y="3103563"/>
          <p14:tracePt t="17766" x="3978275" y="3128963"/>
          <p14:tracePt t="18238" x="3978275" y="3136900"/>
          <p14:tracePt t="18246" x="3978275" y="3146425"/>
          <p14:tracePt t="18262" x="3978275" y="3154363"/>
          <p14:tracePt t="18278" x="3978275" y="3163888"/>
          <p14:tracePt t="18286" x="3978275" y="3171825"/>
          <p14:tracePt t="18299" x="3978275" y="3179763"/>
          <p14:tracePt t="18317" x="3978275" y="3197225"/>
          <p14:tracePt t="18333" x="3994150" y="3232150"/>
          <p14:tracePt t="18334" x="3994150" y="3249613"/>
          <p14:tracePt t="18350" x="4021138" y="3292475"/>
          <p14:tracePt t="18366" x="4046538" y="3351213"/>
          <p14:tracePt t="18384" x="4071938" y="3386138"/>
          <p14:tracePt t="18400" x="4097338" y="3429000"/>
          <p14:tracePt t="18416" x="4114800" y="3479800"/>
          <p14:tracePt t="18433" x="4140200" y="3549650"/>
          <p14:tracePt t="18451" x="4149725" y="3617913"/>
          <p14:tracePt t="18467" x="4149725" y="3694113"/>
          <p14:tracePt t="18484" x="4149725" y="3779838"/>
          <p14:tracePt t="18500" x="4132263" y="3935413"/>
          <p14:tracePt t="18517" x="4079875" y="4114800"/>
          <p14:tracePt t="18533" x="4003675" y="4260850"/>
          <p14:tracePt t="18550" x="3943350" y="4397375"/>
          <p14:tracePt t="18567" x="3900488" y="4465638"/>
          <p14:tracePt t="18584" x="3857625" y="4535488"/>
          <p14:tracePt t="18601" x="3806825" y="4621213"/>
          <p14:tracePt t="18617" x="3736975" y="4706938"/>
          <p14:tracePt t="18634" x="3668713" y="4775200"/>
          <p14:tracePt t="18651" x="3600450" y="4826000"/>
          <p14:tracePt t="18667" x="3522663" y="4886325"/>
          <p14:tracePt t="18684" x="3454400" y="4929188"/>
          <p14:tracePt t="18700" x="3403600" y="4964113"/>
          <p14:tracePt t="18718" x="3300413" y="4997450"/>
          <p14:tracePt t="18734" x="3206750" y="5022850"/>
          <p14:tracePt t="18751" x="3111500" y="5032375"/>
          <p14:tracePt t="18767" x="3035300" y="5032375"/>
          <p14:tracePt t="18784" x="2957513" y="5032375"/>
          <p14:tracePt t="18801" x="2906713" y="5032375"/>
          <p14:tracePt t="18817" x="2871788" y="5014913"/>
          <p14:tracePt t="18834" x="2828925" y="5006975"/>
          <p14:tracePt t="18851" x="2778125" y="4989513"/>
          <p14:tracePt t="18867" x="2735263" y="4964113"/>
          <p14:tracePt t="18885" x="2700338" y="4937125"/>
          <p14:tracePt t="18901" x="2665413" y="4903788"/>
          <p14:tracePt t="18919" x="2589213" y="4818063"/>
          <p14:tracePt t="18935" x="2536825" y="4757738"/>
          <p14:tracePt t="18951" x="2486025" y="4689475"/>
          <p14:tracePt t="18968" x="2443163" y="4629150"/>
          <p14:tracePt t="18986" x="2408238" y="4551363"/>
          <p14:tracePt t="19001" x="2357438" y="4440238"/>
          <p14:tracePt t="19018" x="2322513" y="4311650"/>
          <p14:tracePt t="19035" x="2289175" y="4165600"/>
          <p14:tracePt t="19053" x="2271713" y="4003675"/>
          <p14:tracePt t="19068" x="2254250" y="3865563"/>
          <p14:tracePt t="19085" x="2254250" y="3746500"/>
          <p14:tracePt t="19101" x="2254250" y="3643313"/>
          <p14:tracePt t="19119" x="2263775" y="3514725"/>
          <p14:tracePt t="19135" x="2289175" y="3436938"/>
          <p14:tracePt t="19152" x="2339975" y="3360738"/>
          <p14:tracePt t="19168" x="2400300" y="3282950"/>
          <p14:tracePt t="19186" x="2493963" y="3206750"/>
          <p14:tracePt t="19202" x="2632075" y="3154363"/>
          <p14:tracePt t="19218" x="2794000" y="3121025"/>
          <p14:tracePt t="19235" x="2957513" y="3103563"/>
          <p14:tracePt t="19252" x="3068638" y="3103563"/>
          <p14:tracePt t="19269" x="3146425" y="3103563"/>
          <p14:tracePt t="19285" x="3214688" y="3103563"/>
          <p14:tracePt t="19302" x="3292475" y="3121025"/>
          <p14:tracePt t="19320" x="3421063" y="3171825"/>
          <p14:tracePt t="19335" x="3489325" y="3206750"/>
          <p14:tracePt t="19352" x="3540125" y="3257550"/>
          <p14:tracePt t="19368" x="3592513" y="3308350"/>
          <p14:tracePt t="19386" x="3651250" y="3394075"/>
          <p14:tracePt t="19402" x="3703638" y="3471863"/>
          <p14:tracePt t="19419" x="3763963" y="3549650"/>
          <p14:tracePt t="19436" x="3797300" y="3625850"/>
          <p14:tracePt t="19453" x="3840163" y="3703638"/>
          <p14:tracePt t="19469" x="3857625" y="3789363"/>
          <p14:tracePt t="19486" x="3865563" y="3865563"/>
          <p14:tracePt t="19502" x="3883025" y="3951288"/>
          <p14:tracePt t="19520" x="3892550" y="3986213"/>
          <p14:tracePt t="19536" x="3892550" y="4021138"/>
          <p14:tracePt t="19553" x="3892550" y="4046538"/>
          <p14:tracePt t="19569" x="3892550" y="4071938"/>
          <p14:tracePt t="19586" x="3892550" y="4106863"/>
          <p14:tracePt t="19602" x="3892550" y="4132263"/>
          <p14:tracePt t="19619" x="3892550" y="4175125"/>
          <p14:tracePt t="19636" x="3892550" y="4208463"/>
          <p14:tracePt t="19653" x="3892550" y="4243388"/>
          <p14:tracePt t="19669" x="3892550" y="4268788"/>
          <p14:tracePt t="19686" x="3892550" y="4286250"/>
          <p14:tracePt t="19703" x="3892550" y="4294188"/>
          <p14:tracePt t="19720" x="3883025" y="4303713"/>
          <p14:tracePt t="19736" x="3883025" y="4311650"/>
          <p14:tracePt t="19753" x="3883025" y="4321175"/>
          <p14:tracePt t="20095" x="3875088" y="4321175"/>
          <p14:tracePt t="20111" x="3865563" y="4321175"/>
          <p14:tracePt t="20127" x="3857625" y="4321175"/>
          <p14:tracePt t="20135" x="3849688" y="4321175"/>
          <p14:tracePt t="20143" x="3840163" y="4321175"/>
          <p14:tracePt t="20154" x="3822700" y="4321175"/>
          <p14:tracePt t="20171" x="3797300" y="4321175"/>
          <p14:tracePt t="20187" x="3771900" y="4329113"/>
          <p14:tracePt t="20204" x="3736975" y="4337050"/>
          <p14:tracePt t="20221" x="3711575" y="4337050"/>
          <p14:tracePt t="20239" x="3660775" y="4354513"/>
          <p14:tracePt t="20254" x="3608388" y="4364038"/>
          <p14:tracePt t="20271" x="3540125" y="4371975"/>
          <p14:tracePt t="20288" x="3489325" y="4389438"/>
          <p14:tracePt t="20305" x="3436938" y="4389438"/>
          <p14:tracePt t="20321" x="3386138" y="4389438"/>
          <p14:tracePt t="20337" x="3351213" y="4389438"/>
          <p14:tracePt t="20354" x="3317875" y="4389438"/>
          <p14:tracePt t="20372" x="3275013" y="4389438"/>
          <p14:tracePt t="20388" x="3222625" y="4389438"/>
          <p14:tracePt t="20404" x="3163888" y="4389438"/>
          <p14:tracePt t="20421" x="3094038" y="4389438"/>
          <p14:tracePt t="20439" x="3008313" y="4397375"/>
          <p14:tracePt t="20455" x="2922588" y="4414838"/>
          <p14:tracePt t="20471" x="2820988" y="4432300"/>
          <p14:tracePt t="20488" x="2700338" y="4465638"/>
          <p14:tracePt t="20506" x="2589213" y="4508500"/>
          <p14:tracePt t="20521" x="2486025" y="4543425"/>
          <p14:tracePt t="20538" x="2400300" y="4568825"/>
          <p14:tracePt t="20555" x="2339975" y="4578350"/>
          <p14:tracePt t="20572" x="2289175" y="4586288"/>
          <p14:tracePt t="20588" x="2271713" y="4603750"/>
          <p14:tracePt t="20605" x="2246313" y="4611688"/>
          <p14:tracePt t="20622" x="2211388" y="4629150"/>
          <p14:tracePt t="20639" x="2160588" y="4672013"/>
          <p14:tracePt t="20655" x="2125663" y="4706938"/>
          <p14:tracePt t="20672" x="2082800" y="4732338"/>
          <p14:tracePt t="20688" x="2057400" y="4757738"/>
          <p14:tracePt t="20706" x="2022475" y="4783138"/>
          <p14:tracePt t="20722" x="1997075" y="4800600"/>
          <p14:tracePt t="20738" x="1971675" y="4826000"/>
          <p14:tracePt t="20755" x="1954213" y="4835525"/>
          <p14:tracePt t="20773" x="1936750" y="4835525"/>
          <p14:tracePt t="20788" x="1928813" y="4835525"/>
          <p14:tracePt t="21031" x="1920875" y="4835525"/>
          <p14:tracePt t="21215" x="1928813" y="4835525"/>
          <p14:tracePt t="21223" x="1936750" y="4835525"/>
          <p14:tracePt t="21239" x="1946275" y="4835525"/>
          <p14:tracePt t="21255" x="1954213" y="4835525"/>
          <p14:tracePt t="21271" x="1963738" y="4835525"/>
          <p14:tracePt t="21279" x="1971675" y="4835525"/>
          <p14:tracePt t="21290" x="1979613" y="4835525"/>
          <p14:tracePt t="21306" x="2014538" y="4835525"/>
          <p14:tracePt t="21323" x="2039938" y="4835525"/>
          <p14:tracePt t="21340" x="2049463" y="4835525"/>
          <p14:tracePt t="21357" x="2065338" y="4835525"/>
          <p14:tracePt t="21647" x="2074863" y="4826000"/>
          <p14:tracePt t="21687" x="2082800" y="4826000"/>
          <p14:tracePt t="22007" x="2082800" y="4818063"/>
          <p14:tracePt t="22023" x="2082800" y="4808538"/>
          <p14:tracePt t="22031" x="2092325" y="4808538"/>
          <p14:tracePt t="22041" x="2100263" y="4808538"/>
          <p14:tracePt t="22058" x="2100263" y="4800600"/>
          <p14:tracePt t="22075" x="2108200" y="4800600"/>
          <p14:tracePt t="22092" x="2108200" y="4792663"/>
          <p14:tracePt t="22108" x="2117725" y="4783138"/>
          <p14:tracePt t="22125" x="2135188" y="4765675"/>
          <p14:tracePt t="22142" x="2151063" y="4740275"/>
          <p14:tracePt t="22159" x="2203450" y="4664075"/>
          <p14:tracePt t="22175" x="2263775" y="4578350"/>
          <p14:tracePt t="22192" x="2365375" y="4457700"/>
          <p14:tracePt t="22209" x="2460625" y="4337050"/>
          <p14:tracePt t="22226" x="2554288" y="4208463"/>
          <p14:tracePt t="22242" x="2622550" y="4122738"/>
          <p14:tracePt t="22258" x="2682875" y="4037013"/>
          <p14:tracePt t="22275" x="2743200" y="3943350"/>
          <p14:tracePt t="22293" x="2786063" y="3865563"/>
          <p14:tracePt t="22308" x="2811463" y="3797300"/>
          <p14:tracePt t="22325" x="2836863" y="3746500"/>
          <p14:tracePt t="22342" x="2863850" y="3668713"/>
          <p14:tracePt t="22359" x="2922588" y="3549650"/>
          <p14:tracePt t="22376" x="2949575" y="3497263"/>
          <p14:tracePt t="22392" x="2974975" y="3471863"/>
          <p14:tracePt t="22409" x="2974975" y="3454400"/>
          <p14:tracePt t="22426" x="2982913" y="3454400"/>
          <p14:tracePt t="22442" x="2982913" y="3446463"/>
          <p14:tracePt t="22495" x="2982913" y="3454400"/>
          <p14:tracePt t="22503" x="2982913" y="3463925"/>
          <p14:tracePt t="22512" x="2982913" y="3471863"/>
          <p14:tracePt t="22526" x="2982913" y="3489325"/>
          <p14:tracePt t="22543" x="2992438" y="3582988"/>
          <p14:tracePt t="22559" x="2992438" y="3678238"/>
          <p14:tracePt t="22577" x="2992438" y="3779838"/>
          <p14:tracePt t="22593" x="2992438" y="3849688"/>
          <p14:tracePt t="22609" x="2992438" y="3900488"/>
          <p14:tracePt t="22626" x="2992438" y="3951288"/>
          <p14:tracePt t="22643" x="2992438" y="4003675"/>
          <p14:tracePt t="22659" x="2992438" y="4029075"/>
          <p14:tracePt t="22676" x="2992438" y="4046538"/>
          <p14:tracePt t="22693" x="2992438" y="4054475"/>
          <p14:tracePt t="22726" x="3000375" y="4054475"/>
          <p14:tracePt t="22743" x="3008313" y="4037013"/>
          <p14:tracePt t="22760" x="3043238" y="3943350"/>
          <p14:tracePt t="22777" x="3103563" y="3806825"/>
          <p14:tracePt t="22793" x="3189288" y="3668713"/>
          <p14:tracePt t="22810" x="3257550" y="3532188"/>
          <p14:tracePt t="22826" x="3335338" y="3403600"/>
          <p14:tracePt t="22844" x="3411538" y="3275013"/>
          <p14:tracePt t="22860" x="3479800" y="3189288"/>
          <p14:tracePt t="22876" x="3514725" y="3136900"/>
          <p14:tracePt t="22893" x="3540125" y="3103563"/>
          <p14:tracePt t="22911" x="3565525" y="3068638"/>
          <p14:tracePt t="22927" x="3582988" y="3051175"/>
          <p14:tracePt t="22944" x="3582988" y="3043238"/>
          <p14:tracePt t="22960" x="3592513" y="3025775"/>
          <p14:tracePt t="22993" x="3600450" y="3017838"/>
          <p14:tracePt t="23010" x="3600450" y="3008313"/>
          <p14:tracePt t="23027" x="3608388" y="3008313"/>
          <p14:tracePt t="23045" x="3608388" y="2992438"/>
          <p14:tracePt t="23060" x="3617913" y="2982913"/>
          <p14:tracePt t="23077" x="3625850" y="2982913"/>
          <p14:tracePt t="23255" x="3625850" y="2992438"/>
          <p14:tracePt t="23263" x="3625850" y="3000375"/>
          <p14:tracePt t="23277" x="3643313" y="3008313"/>
          <p14:tracePt t="23294" x="3678238" y="3060700"/>
          <p14:tracePt t="23312" x="3814763" y="3232150"/>
          <p14:tracePt t="23328" x="3935413" y="3360738"/>
          <p14:tracePt t="23344" x="4064000" y="3506788"/>
          <p14:tracePt t="23361" x="4175125" y="3635375"/>
          <p14:tracePt t="23378" x="4303713" y="3746500"/>
          <p14:tracePt t="23395" x="4440238" y="3849688"/>
          <p14:tracePt t="23411" x="4578350" y="3925888"/>
          <p14:tracePt t="23428" x="4714875" y="4011613"/>
          <p14:tracePt t="23445" x="4878388" y="4079875"/>
          <p14:tracePt t="23462" x="5065713" y="4157663"/>
          <p14:tracePt t="23478" x="5272088" y="4235450"/>
          <p14:tracePt t="23495" x="5486400" y="4337050"/>
          <p14:tracePt t="23511" x="5607050" y="4397375"/>
          <p14:tracePt t="23529" x="5726113" y="4457700"/>
          <p14:tracePt t="23545" x="5837238" y="4518025"/>
          <p14:tracePt t="23561" x="5949950" y="4560888"/>
          <p14:tracePt t="23578" x="6043613" y="4603750"/>
          <p14:tracePt t="23596" x="6154738" y="4646613"/>
          <p14:tracePt t="23611" x="6265863" y="4689475"/>
          <p14:tracePt t="23628" x="6378575" y="4732338"/>
          <p14:tracePt t="23645" x="6472238" y="4775200"/>
          <p14:tracePt t="23662" x="6523038" y="4818063"/>
          <p14:tracePt t="23678" x="6550025" y="4843463"/>
          <p14:tracePt t="23695" x="6557963" y="4878388"/>
          <p14:tracePt t="23712" x="6557963" y="4886325"/>
          <p14:tracePt t="23729" x="6550025" y="4903788"/>
          <p14:tracePt t="23745" x="6540500" y="4929188"/>
          <p14:tracePt t="23762" x="6540500" y="4964113"/>
          <p14:tracePt t="23778" x="6540500" y="4972050"/>
          <p14:tracePt t="23796" x="6532563" y="4997450"/>
          <p14:tracePt t="23812" x="6523038" y="5014913"/>
          <p14:tracePt t="23829" x="6523038" y="5022850"/>
          <p14:tracePt t="23846" x="6515100" y="5022850"/>
          <p14:tracePt t="23863" x="6507163" y="5040313"/>
          <p14:tracePt t="23879" x="6489700" y="5040313"/>
          <p14:tracePt t="23895" x="6464300" y="5049838"/>
          <p14:tracePt t="23912" x="6446838" y="5049838"/>
          <p14:tracePt t="23930" x="6429375" y="5049838"/>
          <p14:tracePt t="23945" x="6403975" y="5049838"/>
          <p14:tracePt t="23962" x="6378575" y="5049838"/>
          <p14:tracePt t="23980" x="6335713" y="5049838"/>
          <p14:tracePt t="23997" x="6318250" y="5040313"/>
          <p14:tracePt t="24012" x="6292850" y="5040313"/>
          <p14:tracePt t="24030" x="6275388" y="5040313"/>
          <p14:tracePt t="24046" x="6265863" y="5040313"/>
          <p14:tracePt t="24064" x="6240463" y="5040313"/>
          <p14:tracePt t="24079" x="6207125" y="5057775"/>
          <p14:tracePt t="24096" x="6154738" y="5083175"/>
          <p14:tracePt t="24113" x="6061075" y="5126038"/>
          <p14:tracePt t="24130" x="5957888" y="5160963"/>
          <p14:tracePt t="24146" x="5846763" y="5186363"/>
          <p14:tracePt t="24163" x="5726113" y="5194300"/>
          <p14:tracePt t="24179" x="5614988" y="5194300"/>
          <p14:tracePt t="24197" x="5494338" y="5160963"/>
          <p14:tracePt t="24213" x="5332413" y="5083175"/>
          <p14:tracePt t="24230" x="5151438" y="4946650"/>
          <p14:tracePt t="24246" x="5022850" y="4843463"/>
          <p14:tracePt t="24264" x="4929188" y="4740275"/>
          <p14:tracePt t="24280" x="4903788" y="4689475"/>
          <p14:tracePt t="24297" x="4886325" y="4654550"/>
          <p14:tracePt t="24313" x="4886325" y="4611688"/>
          <p14:tracePt t="24330" x="4886325" y="4578350"/>
          <p14:tracePt t="24346" x="4886325" y="4535488"/>
          <p14:tracePt t="24363" x="4886325" y="4492625"/>
          <p14:tracePt t="24380" x="4886325" y="4449763"/>
          <p14:tracePt t="24397" x="4903788" y="4406900"/>
          <p14:tracePt t="24413" x="4937125" y="4364038"/>
          <p14:tracePt t="24431" x="4989513" y="4311650"/>
          <p14:tracePt t="24447" x="5075238" y="4260850"/>
          <p14:tracePt t="24464" x="5186363" y="4192588"/>
          <p14:tracePt t="24480" x="5264150" y="4165600"/>
          <p14:tracePt t="24497" x="5314950" y="4149725"/>
          <p14:tracePt t="24514" x="5365750" y="4149725"/>
          <p14:tracePt t="24531" x="5451475" y="4149725"/>
          <p14:tracePt t="24547" x="5554663" y="4149725"/>
          <p14:tracePt t="24563" x="5692775" y="4149725"/>
          <p14:tracePt t="24580" x="5821363" y="4149725"/>
          <p14:tracePt t="24598" x="5922963" y="4149725"/>
          <p14:tracePt t="24614" x="6000750" y="4157663"/>
          <p14:tracePt t="24631" x="6051550" y="4183063"/>
          <p14:tracePt t="24648" x="6111875" y="4217988"/>
          <p14:tracePt t="24665" x="6146800" y="4251325"/>
          <p14:tracePt t="24681" x="6180138" y="4321175"/>
          <p14:tracePt t="24697" x="6223000" y="4397375"/>
          <p14:tracePt t="24714" x="6249988" y="4475163"/>
          <p14:tracePt t="24732" x="6275388" y="4543425"/>
          <p14:tracePt t="24747" x="6283325" y="4578350"/>
          <p14:tracePt t="24764" x="6292850" y="4621213"/>
          <p14:tracePt t="24781" x="6300788" y="4664075"/>
          <p14:tracePt t="24798" x="6300788" y="4714875"/>
          <p14:tracePt t="24814" x="6300788" y="4749800"/>
          <p14:tracePt t="24831" x="6300788" y="4783138"/>
          <p14:tracePt t="24848" x="6300788" y="4800600"/>
          <p14:tracePt t="24865" x="6300788" y="4818063"/>
          <p14:tracePt t="24881" x="6292850" y="4835525"/>
          <p14:tracePt t="24898" x="6283325" y="4851400"/>
          <p14:tracePt t="24915" x="6275388" y="4868863"/>
          <p14:tracePt t="24932" x="6265863" y="4868863"/>
          <p14:tracePt t="24948" x="6257925" y="4878388"/>
          <p14:tracePt t="25064" x="6249988" y="4878388"/>
          <p14:tracePt t="25080" x="6240463" y="4878388"/>
          <p14:tracePt t="25096" x="6232525" y="4878388"/>
          <p14:tracePt t="25104" x="6223000" y="4878388"/>
          <p14:tracePt t="25115" x="6207125" y="4878388"/>
          <p14:tracePt t="25132" x="6172200" y="4868863"/>
          <p14:tracePt t="25149" x="6129338" y="4835525"/>
          <p14:tracePt t="25165" x="6078538" y="4800600"/>
          <p14:tracePt t="25182" x="6035675" y="4775200"/>
          <p14:tracePt t="25199" x="5983288" y="4749800"/>
          <p14:tracePt t="25216" x="5932488" y="4722813"/>
          <p14:tracePt t="25232" x="5907088" y="4706938"/>
          <p14:tracePt t="25249" x="5897563" y="4689475"/>
          <p14:tracePt t="25283" x="5897563" y="4679950"/>
          <p14:tracePt t="25299" x="5897563" y="4672013"/>
          <p14:tracePt t="25320" x="5889625" y="4672013"/>
          <p14:tracePt t="25332" x="5889625" y="4664075"/>
          <p14:tracePt t="25349" x="5889625" y="4654550"/>
          <p14:tracePt t="25365" x="5889625" y="4646613"/>
          <p14:tracePt t="25382" x="5880100" y="4629150"/>
          <p14:tracePt t="25399" x="5872163" y="4621213"/>
          <p14:tracePt t="25417" x="5864225" y="4594225"/>
          <p14:tracePt t="25432" x="5854700" y="4586288"/>
          <p14:tracePt t="25449" x="5854700" y="4578350"/>
          <p14:tracePt t="25466" x="5854700" y="4560888"/>
          <p14:tracePt t="25483" x="5846763" y="4551363"/>
          <p14:tracePt t="25499" x="5837238" y="4525963"/>
          <p14:tracePt t="25516" x="5837238" y="4518025"/>
          <p14:tracePt t="25532" x="5837238" y="4500563"/>
          <p14:tracePt t="25550" x="5837238" y="4483100"/>
          <p14:tracePt t="25566" x="5837238" y="4475163"/>
          <p14:tracePt t="25582" x="5837238" y="4465638"/>
          <p14:tracePt t="25599" x="5829300" y="4457700"/>
          <p14:tracePt t="25617" x="5829300" y="4440238"/>
          <p14:tracePt t="25633" x="5829300" y="4432300"/>
          <p14:tracePt t="25650" x="5829300" y="4422775"/>
          <p14:tracePt t="25666" x="5821363" y="4397375"/>
          <p14:tracePt t="25683" x="5811838" y="4379913"/>
          <p14:tracePt t="25699" x="5811838" y="4346575"/>
          <p14:tracePt t="25716" x="5803900" y="4311650"/>
          <p14:tracePt t="25733" x="5794375" y="4278313"/>
          <p14:tracePt t="25750" x="5786438" y="4243388"/>
          <p14:tracePt t="25766" x="5778500" y="4217988"/>
          <p14:tracePt t="25783" x="5768975" y="4200525"/>
          <p14:tracePt t="25800" x="5761038" y="4175125"/>
          <p14:tracePt t="25817" x="5751513" y="4157663"/>
          <p14:tracePt t="25833" x="5751513" y="4149725"/>
          <p14:tracePt t="26224" x="5761038" y="4149725"/>
          <p14:tracePt t="26320" x="5768975" y="4149725"/>
          <p14:tracePt t="26785" x="5778500" y="4149725"/>
          <p14:tracePt t="26800" x="5786438" y="4149725"/>
          <p14:tracePt t="26832" x="5794375" y="4149725"/>
          <p14:tracePt t="26872" x="5803900" y="4149725"/>
          <p14:tracePt t="27009" x="5811838" y="4149725"/>
          <p14:tracePt t="27016" x="5821363" y="4149725"/>
          <p14:tracePt t="27048" x="5821363" y="4157663"/>
          <p14:tracePt t="27056" x="5821363" y="4165600"/>
          <p14:tracePt t="27070" x="5829300" y="4165600"/>
          <p14:tracePt t="27087" x="5837238" y="4200525"/>
          <p14:tracePt t="27103" x="5854700" y="4208463"/>
          <p14:tracePt t="27120" x="5864225" y="4225925"/>
          <p14:tracePt t="27136" x="5872163" y="4243388"/>
          <p14:tracePt t="27170" x="5872163" y="4251325"/>
          <p14:tracePt t="27187" x="5872163" y="4260850"/>
          <p14:tracePt t="27203" x="5872163" y="4278313"/>
          <p14:tracePt t="27220" x="5872163" y="4286250"/>
          <p14:tracePt t="27237" x="5872163" y="4294188"/>
          <p14:tracePt t="27253" x="5872163" y="4303713"/>
          <p14:tracePt t="27270" x="5872163" y="4311650"/>
          <p14:tracePt t="27287" x="5872163" y="4321175"/>
          <p14:tracePt t="27303" x="5872163" y="4329113"/>
          <p14:tracePt t="27320" x="5872163" y="4337050"/>
          <p14:tracePt t="27337" x="5872163" y="4354513"/>
          <p14:tracePt t="27354" x="5864225" y="4364038"/>
          <p14:tracePt t="27370" x="5854700" y="4379913"/>
          <p14:tracePt t="27387" x="5846763" y="4389438"/>
          <p14:tracePt t="27404" x="5829300" y="4389438"/>
          <p14:tracePt t="27421" x="5829300" y="4397375"/>
          <p14:tracePt t="27609" x="5821363" y="4397375"/>
          <p14:tracePt t="27625" x="5811838" y="4406900"/>
          <p14:tracePt t="27632" x="5803900" y="4414838"/>
          <p14:tracePt t="27641" x="5778500" y="4422775"/>
          <p14:tracePt t="27654" x="5726113" y="4440238"/>
          <p14:tracePt t="27670" x="5589588" y="4483100"/>
          <p14:tracePt t="27688" x="5383213" y="4525963"/>
          <p14:tracePt t="27704" x="5264150" y="4525963"/>
          <p14:tracePt t="27721" x="5135563" y="4525963"/>
          <p14:tracePt t="27738" x="4979988" y="4525963"/>
          <p14:tracePt t="27755" x="4792663" y="4508500"/>
          <p14:tracePt t="27771" x="4586288" y="4440238"/>
          <p14:tracePt t="27787" x="4321175" y="4354513"/>
          <p14:tracePt t="27804" x="4132263" y="4286250"/>
          <p14:tracePt t="27822" x="3986213" y="4243388"/>
          <p14:tracePt t="27838" x="3840163" y="4217988"/>
          <p14:tracePt t="27854" x="3729038" y="4192588"/>
          <p14:tracePt t="27871" x="3643313" y="4175125"/>
          <p14:tracePt t="27888" x="3557588" y="4157663"/>
          <p14:tracePt t="27905" x="3514725" y="4149725"/>
          <p14:tracePt t="27922" x="3479800" y="4140200"/>
          <p14:tracePt t="27938" x="3463925" y="4140200"/>
          <p14:tracePt t="27955" x="3454400" y="4140200"/>
          <p14:tracePt t="27971" x="3454400" y="4132263"/>
          <p14:tracePt t="27988" x="3446463" y="4132263"/>
          <p14:tracePt t="28005" x="3446463" y="4122738"/>
          <p14:tracePt t="28769" x="3446463" y="4114800"/>
          <p14:tracePt t="28929" x="3454400" y="4114800"/>
          <p14:tracePt t="32730" x="3463925" y="4106863"/>
          <p14:tracePt t="32738" x="3471863" y="4106863"/>
          <p14:tracePt t="32749" x="3489325" y="4097338"/>
          <p14:tracePt t="32765" x="3635375" y="4029075"/>
          <p14:tracePt t="32782" x="3951288" y="3917950"/>
          <p14:tracePt t="32799" x="4389438" y="3797300"/>
          <p14:tracePt t="32815" x="4826000" y="3703638"/>
          <p14:tracePt t="32832" x="5203825" y="3592513"/>
          <p14:tracePt t="32834" x="5349875" y="3522663"/>
          <p14:tracePt t="32850" x="5665788" y="3368675"/>
          <p14:tracePt t="32867" x="5889625" y="3232150"/>
          <p14:tracePt t="32883" x="6103938" y="3078163"/>
          <p14:tracePt t="32899" x="6335713" y="2932113"/>
          <p14:tracePt t="32916" x="6575425" y="2768600"/>
          <p14:tracePt t="32933" x="6746875" y="2649538"/>
          <p14:tracePt t="32949" x="6858000" y="2563813"/>
          <p14:tracePt t="32966" x="6935788" y="2511425"/>
          <p14:tracePt t="32982" x="6969125" y="2468563"/>
          <p14:tracePt t="33000" x="7004050" y="2443163"/>
          <p14:tracePt t="33016" x="7054850" y="2400300"/>
          <p14:tracePt t="33033" x="7089775" y="2365375"/>
          <p14:tracePt t="33050" x="7150100" y="2306638"/>
          <p14:tracePt t="33067" x="7165975" y="2263775"/>
          <p14:tracePt t="33083" x="7175500" y="2236788"/>
          <p14:tracePt t="33099" x="7192963" y="2193925"/>
          <p14:tracePt t="33116" x="7208838" y="2135188"/>
          <p14:tracePt t="33133" x="7235825" y="2074863"/>
          <p14:tracePt t="33150" x="7235825" y="1989138"/>
          <p14:tracePt t="33166" x="7235825" y="1893888"/>
          <p14:tracePt t="33183" x="7235825" y="1835150"/>
          <p14:tracePt t="33200" x="7235825" y="1800225"/>
          <p14:tracePt t="33216" x="7235825" y="1774825"/>
          <p14:tracePt t="33233" x="7235825" y="1765300"/>
          <p14:tracePt t="33250" x="7235825" y="1749425"/>
          <p14:tracePt t="33267" x="7235825" y="1739900"/>
          <p14:tracePt t="33284" x="7226300" y="1731963"/>
          <p14:tracePt t="33300" x="7218363" y="1722438"/>
          <p14:tracePt t="33317" x="7208838" y="1714500"/>
          <p14:tracePt t="33334" x="7200900" y="1714500"/>
          <p14:tracePt t="33350" x="7183438" y="1706563"/>
          <p14:tracePt t="33367" x="7158038" y="1706563"/>
          <p14:tracePt t="33383" x="7132638" y="1706563"/>
          <p14:tracePt t="33401" x="7097713" y="1697038"/>
          <p14:tracePt t="33417" x="7054850" y="1697038"/>
          <p14:tracePt t="33434" x="6994525" y="1679575"/>
          <p14:tracePt t="33451" x="6951663" y="1671638"/>
          <p14:tracePt t="33467" x="6926263" y="1671638"/>
          <p14:tracePt t="33484" x="6900863" y="1671638"/>
          <p14:tracePt t="33500" x="6883400" y="1671638"/>
          <p14:tracePt t="33517" x="6858000" y="1671638"/>
          <p14:tracePt t="33534" x="6840538" y="1671638"/>
          <p14:tracePt t="33551" x="6832600" y="1671638"/>
          <p14:tracePt t="33567" x="6815138" y="1671638"/>
          <p14:tracePt t="33584" x="6789738" y="1671638"/>
          <p14:tracePt t="33601" x="6754813" y="1671638"/>
          <p14:tracePt t="33617" x="6746875" y="1671638"/>
          <p14:tracePt t="33634" x="6721475" y="1671638"/>
          <p14:tracePt t="33651" x="6704013" y="1671638"/>
          <p14:tracePt t="33668" x="6686550" y="1671638"/>
          <p14:tracePt t="33684" x="6651625" y="1663700"/>
          <p14:tracePt t="33701" x="6618288" y="1654175"/>
          <p14:tracePt t="33717" x="6583363" y="1646238"/>
          <p14:tracePt t="33735" x="6550025" y="1636713"/>
          <p14:tracePt t="33751" x="6523038" y="1636713"/>
          <p14:tracePt t="33768" x="6507163" y="1628775"/>
          <p14:tracePt t="33784" x="6497638" y="1620838"/>
          <p14:tracePt t="33802" x="6472238" y="1620838"/>
          <p14:tracePt t="33818" x="6464300" y="1620838"/>
          <p14:tracePt t="33835" x="6446838" y="1620838"/>
          <p14:tracePt t="33851" x="6437313" y="1620838"/>
          <p14:tracePt t="33868" x="6429375" y="1620838"/>
          <p14:tracePt t="33884" x="6421438" y="1620838"/>
          <p14:tracePt t="33901" x="6411913" y="1620838"/>
          <p14:tracePt t="33918" x="6403975" y="1620838"/>
          <p14:tracePt t="33935" x="6386513" y="1620838"/>
          <p14:tracePt t="33952" x="6361113" y="1620838"/>
          <p14:tracePt t="33968" x="6343650" y="1620838"/>
          <p14:tracePt t="33985" x="6326188" y="1620838"/>
          <p14:tracePt t="34002" x="6308725" y="1620838"/>
          <p14:tracePt t="34018" x="6300788" y="1620838"/>
          <p14:tracePt t="46637" x="6318250" y="1620838"/>
          <p14:tracePt t="46645" x="6335713" y="1620838"/>
          <p14:tracePt t="46653" x="6361113" y="1620838"/>
          <p14:tracePt t="46663" x="6386513" y="1620838"/>
          <p14:tracePt t="46680" x="6446838" y="1620838"/>
          <p14:tracePt t="46697" x="6540500" y="1636713"/>
          <p14:tracePt t="46714" x="6626225" y="1663700"/>
          <p14:tracePt t="46730" x="6694488" y="1671638"/>
          <p14:tracePt t="46747" x="6737350" y="1671638"/>
          <p14:tracePt t="46763" x="6764338" y="1671638"/>
          <p14:tracePt t="46781" x="6789738" y="1671638"/>
          <p14:tracePt t="46797" x="6797675" y="1671638"/>
          <p14:tracePt t="46814" x="6815138" y="1671638"/>
          <p14:tracePt t="46830" x="6832600" y="1671638"/>
          <p14:tracePt t="46848" x="6850063" y="1671638"/>
          <p14:tracePt t="46863" x="6858000" y="1663700"/>
          <p14:tracePt t="46880" x="6865938" y="1654175"/>
          <p14:tracePt t="46897" x="6875463" y="1654175"/>
          <p14:tracePt t="46914" x="6883400" y="1646238"/>
          <p14:tracePt t="46930" x="6900863" y="1646238"/>
          <p14:tracePt t="46947" x="6926263" y="1646238"/>
          <p14:tracePt t="46964" x="6943725" y="1636713"/>
          <p14:tracePt t="46981" x="6986588" y="1628775"/>
          <p14:tracePt t="46997" x="7011988" y="1611313"/>
          <p14:tracePt t="47014" x="7029450" y="1611313"/>
          <p14:tracePt t="47031" x="7037388" y="1603375"/>
          <p14:tracePt t="47048" x="7054850" y="1593850"/>
          <p14:tracePt t="47064" x="7072313" y="1585913"/>
          <p14:tracePt t="47081" x="7080250" y="1585913"/>
          <p14:tracePt t="47098" x="7089775" y="1585913"/>
          <p14:tracePt t="47115" x="7097713" y="1577975"/>
          <p14:tracePt t="47131" x="7107238" y="1577975"/>
          <p14:tracePt t="47173" x="7115175" y="1577975"/>
          <p14:tracePt t="47246" x="7123113" y="1577975"/>
          <p14:tracePt t="47286" x="7132638" y="1577975"/>
          <p14:tracePt t="47302" x="7140575" y="1577975"/>
          <p14:tracePt t="47350" x="7150100" y="1577975"/>
          <p14:tracePt t="47357" x="7150100" y="1585913"/>
          <p14:tracePt t="47382" x="7150100" y="1593850"/>
          <p14:tracePt t="47389" x="7150100" y="1603375"/>
          <p14:tracePt t="47398" x="7158038" y="1603375"/>
          <p14:tracePt t="47415" x="7158038" y="1611313"/>
          <p14:tracePt t="47432" x="7158038" y="1620838"/>
          <p14:tracePt t="47449" x="7158038" y="1628775"/>
          <p14:tracePt t="47465" x="7158038" y="1636713"/>
          <p14:tracePt t="47831" x="7158038" y="1646238"/>
          <p14:tracePt t="47982" x="7150100" y="1646238"/>
          <p14:tracePt t="47998" x="7140575" y="1646238"/>
          <p14:tracePt t="48006" x="7140575" y="1654175"/>
          <p14:tracePt t="48016" x="7132638" y="1654175"/>
          <p14:tracePt t="48038" x="7132638" y="1663700"/>
          <p14:tracePt t="48052" x="7123113" y="1663700"/>
          <p14:tracePt t="48066" x="7115175" y="1663700"/>
          <p14:tracePt t="48083" x="7097713" y="1663700"/>
          <p14:tracePt t="48100" x="7080250" y="1671638"/>
          <p14:tracePt t="48116" x="7054850" y="1679575"/>
          <p14:tracePt t="48134" x="7037388" y="1689100"/>
          <p14:tracePt t="48150" x="7029450" y="1689100"/>
          <p14:tracePt t="48167" x="7021513" y="1697038"/>
          <p14:tracePt t="48184" x="7004050" y="1697038"/>
          <p14:tracePt t="48201" x="6986588" y="1697038"/>
          <p14:tracePt t="48216" x="6969125" y="1697038"/>
          <p14:tracePt t="48233" x="6951663" y="1697038"/>
          <p14:tracePt t="48250" x="6943725" y="1697038"/>
          <p14:tracePt t="48267" x="6926263" y="1697038"/>
          <p14:tracePt t="48283" x="6918325" y="1697038"/>
          <p14:tracePt t="48300" x="6908800" y="1697038"/>
          <p14:tracePt t="48334" x="6900863" y="1697038"/>
          <p14:tracePt t="48350" x="6892925" y="1697038"/>
          <p14:tracePt t="48367" x="6883400" y="1697038"/>
          <p14:tracePt t="48390" x="6875463" y="1697038"/>
          <p14:tracePt t="48422" x="6865938" y="1697038"/>
          <p14:tracePt t="48510" x="6858000" y="1697038"/>
          <p14:tracePt t="48542" x="6850063" y="1697038"/>
          <p14:tracePt t="48574" x="6840538" y="1697038"/>
          <p14:tracePt t="48582" x="6840538" y="1689100"/>
          <p14:tracePt t="48598" x="6832600" y="1689100"/>
          <p14:tracePt t="48614" x="6823075" y="1689100"/>
          <p14:tracePt t="48622" x="6815138" y="1689100"/>
          <p14:tracePt t="48634" x="6797675" y="1679575"/>
          <p14:tracePt t="48652" x="6780213" y="1671638"/>
          <p14:tracePt t="48667" x="6746875" y="1671638"/>
          <p14:tracePt t="48685" x="6704013" y="1671638"/>
          <p14:tracePt t="48701" x="6618288" y="1671638"/>
          <p14:tracePt t="48719" x="6437313" y="1671638"/>
          <p14:tracePt t="48734" x="6351588" y="1671638"/>
          <p14:tracePt t="48751" x="6300788" y="1671638"/>
          <p14:tracePt t="48768" x="6283325" y="1671638"/>
          <p14:tracePt t="48785" x="6275388" y="1671638"/>
          <p14:tracePt t="48974" x="6265863" y="1671638"/>
          <p14:tracePt t="48982" x="6265863" y="1663700"/>
          <p14:tracePt t="48990" x="6257925" y="1663700"/>
          <p14:tracePt t="49002" x="6249988" y="1663700"/>
          <p14:tracePt t="49018" x="6240463" y="1663700"/>
          <p14:tracePt t="49035" x="6215063" y="1663700"/>
          <p14:tracePt t="49053" x="6197600" y="1663700"/>
          <p14:tracePt t="49068" x="6180138" y="1663700"/>
          <p14:tracePt t="49086" x="6154738" y="1663700"/>
          <p14:tracePt t="49102" x="6146800" y="1663700"/>
          <p14:tracePt t="49120" x="6129338" y="1663700"/>
          <p14:tracePt t="49136" x="6121400" y="1663700"/>
          <p14:tracePt t="49152" x="6094413" y="1663700"/>
          <p14:tracePt t="49169" x="6078538" y="1663700"/>
          <p14:tracePt t="49186" x="6069013" y="1663700"/>
          <p14:tracePt t="49202" x="6051550" y="1663700"/>
          <p14:tracePt t="49219" x="6043613" y="1663700"/>
          <p14:tracePt t="49236" x="6035675" y="1663700"/>
          <p14:tracePt t="49253" x="6026150" y="1663700"/>
          <p14:tracePt t="49790" x="6018213" y="1663700"/>
          <p14:tracePt t="49806" x="6018213" y="1654175"/>
          <p14:tracePt t="49822" x="6018213" y="1646238"/>
          <p14:tracePt t="49831" x="6018213" y="1636713"/>
          <p14:tracePt t="49838" x="6008688" y="1636713"/>
          <p14:tracePt t="49854" x="6008688" y="1628775"/>
          <p14:tracePt t="49871" x="6008688" y="1620838"/>
          <p14:tracePt t="53079" x="6008688" y="1611313"/>
          <p14:tracePt t="53095" x="6018213" y="1611313"/>
          <p14:tracePt t="53103" x="6026150" y="1611313"/>
          <p14:tracePt t="53111" x="6026150" y="1603375"/>
          <p14:tracePt t="53143" x="6035675" y="1603375"/>
          <p14:tracePt t="53199" x="6043613" y="1603375"/>
          <p14:tracePt t="53215" x="6051550" y="1603375"/>
          <p14:tracePt t="53231" x="6061075" y="1603375"/>
          <p14:tracePt t="53255" x="6069013" y="1603375"/>
          <p14:tracePt t="53271" x="6078538" y="1603375"/>
          <p14:tracePt t="53295" x="6086475" y="1603375"/>
          <p14:tracePt t="53327" x="6094413" y="1603375"/>
          <p14:tracePt t="53351" x="6103938" y="1603375"/>
          <p14:tracePt t="53407" x="6111875" y="1603375"/>
          <p14:tracePt t="53431" x="6121400" y="1603375"/>
          <p14:tracePt t="53439" x="6121400" y="1611313"/>
          <p14:tracePt t="53471" x="6121400" y="1620838"/>
          <p14:tracePt t="53479" x="6129338" y="1620838"/>
          <p14:tracePt t="53495" x="6137275" y="1620838"/>
          <p14:tracePt t="53527" x="6146800" y="1620838"/>
          <p14:tracePt t="54087" x="6154738" y="1620838"/>
          <p14:tracePt t="54159" x="6164263" y="1620838"/>
          <p14:tracePt t="54167" x="6172200" y="1620838"/>
          <p14:tracePt t="54191" x="6180138" y="1620838"/>
          <p14:tracePt t="54232" x="6189663" y="1620838"/>
          <p14:tracePt t="54255" x="6197600" y="1620838"/>
          <p14:tracePt t="54271" x="6207125" y="1620838"/>
          <p14:tracePt t="54327" x="6215063" y="1620838"/>
          <p14:tracePt t="54407" x="6223000" y="1620838"/>
          <p14:tracePt t="54479" x="6232525" y="1620838"/>
          <p14:tracePt t="54487" x="6240463" y="1620838"/>
          <p14:tracePt t="54503" x="6240463" y="1628775"/>
          <p14:tracePt t="54514" x="6249988" y="1628775"/>
          <p14:tracePt t="54531" x="6249988" y="1636713"/>
          <p14:tracePt t="54549" x="6249988" y="1646238"/>
          <p14:tracePt t="54736" x="6257925" y="1646238"/>
          <p14:tracePt t="54768" x="6265863" y="1646238"/>
          <p14:tracePt t="54775" x="6275388" y="1646238"/>
          <p14:tracePt t="54791" x="6275388" y="1636713"/>
          <p14:tracePt t="54823" x="6283325" y="1636713"/>
          <p14:tracePt t="54839" x="6292850" y="1636713"/>
          <p14:tracePt t="54863" x="6300788" y="1636713"/>
          <p14:tracePt t="54871" x="6300788" y="1628775"/>
          <p14:tracePt t="54904" x="6308725" y="1628775"/>
          <p14:tracePt t="54919" x="6318250" y="1628775"/>
          <p14:tracePt t="54936" x="6318250" y="1620838"/>
          <p14:tracePt t="54944" x="6326188" y="1620838"/>
          <p14:tracePt t="55056" x="6335713" y="1620838"/>
          <p14:tracePt t="55064" x="6343650" y="1620838"/>
          <p14:tracePt t="55079" x="6343650" y="1611313"/>
          <p14:tracePt t="55200" x="6343650" y="1603375"/>
          <p14:tracePt t="55368" x="6335713" y="1603375"/>
          <p14:tracePt t="55383" x="6335713" y="1611313"/>
          <p14:tracePt t="55392" x="6326188" y="1611313"/>
          <p14:tracePt t="55407" x="6318250" y="1611313"/>
          <p14:tracePt t="55424" x="6308725" y="1620838"/>
          <p14:tracePt t="55433" x="6300788" y="1620838"/>
          <p14:tracePt t="55456" x="6292850" y="1620838"/>
          <p14:tracePt t="55466" x="6292850" y="1628775"/>
          <p14:tracePt t="55483" x="6283325" y="1628775"/>
          <p14:tracePt t="55500" x="6265863" y="1646238"/>
          <p14:tracePt t="55517" x="6249988" y="1654175"/>
          <p14:tracePt t="55533" x="6232525" y="1679575"/>
          <p14:tracePt t="55550" x="6207125" y="1706563"/>
          <p14:tracePt t="55567" x="6189663" y="1749425"/>
          <p14:tracePt t="55584" x="6154738" y="1835150"/>
          <p14:tracePt t="55600" x="6137275" y="1893888"/>
          <p14:tracePt t="55617" x="6111875" y="1936750"/>
          <p14:tracePt t="55633" x="6094413" y="1963738"/>
          <p14:tracePt t="55650" x="6078538" y="1997075"/>
          <p14:tracePt t="55667" x="6069013" y="2022475"/>
          <p14:tracePt t="55683" x="6051550" y="2039938"/>
          <p14:tracePt t="55700" x="6043613" y="2057400"/>
          <p14:tracePt t="55718" x="6008688" y="2100263"/>
          <p14:tracePt t="55734" x="5932488" y="2211388"/>
          <p14:tracePt t="55750" x="5803900" y="2339975"/>
          <p14:tracePt t="55767" x="5700713" y="2451100"/>
          <p14:tracePt t="55784" x="5564188" y="2563813"/>
          <p14:tracePt t="55800" x="5503863" y="2622550"/>
          <p14:tracePt t="55817" x="5435600" y="2692400"/>
          <p14:tracePt t="55834" x="5383213" y="2768600"/>
          <p14:tracePt t="55851" x="5332413" y="2828925"/>
          <p14:tracePt t="55867" x="5307013" y="2879725"/>
          <p14:tracePt t="55884" x="5289550" y="2932113"/>
          <p14:tracePt t="55901" x="5272088" y="2965450"/>
          <p14:tracePt t="55918" x="5254625" y="3008313"/>
          <p14:tracePt t="55934" x="5246688" y="3060700"/>
          <p14:tracePt t="55950" x="5221288" y="3103563"/>
          <p14:tracePt t="55968" x="5194300" y="3163888"/>
          <p14:tracePt t="55985" x="5194300" y="3189288"/>
          <p14:tracePt t="56001" x="5186363" y="3222625"/>
          <p14:tracePt t="56017" x="5178425" y="3240088"/>
          <p14:tracePt t="56034" x="5160963" y="3257550"/>
          <p14:tracePt t="56052" x="5160963" y="3265488"/>
          <p14:tracePt t="56068" x="5160963" y="3275013"/>
          <p14:tracePt t="56084" x="5160963" y="3282950"/>
          <p14:tracePt t="56280" x="5151438" y="3282950"/>
          <p14:tracePt t="56296" x="5151438" y="3292475"/>
          <p14:tracePt t="56312" x="5151438" y="3300413"/>
          <p14:tracePt t="56320" x="5151438" y="3325813"/>
          <p14:tracePt t="56335" x="5168900" y="3351213"/>
          <p14:tracePt t="56352" x="5297488" y="3514725"/>
          <p14:tracePt t="56368" x="5426075" y="3643313"/>
          <p14:tracePt t="56385" x="5546725" y="3789363"/>
          <p14:tracePt t="56402" x="5657850" y="3935413"/>
          <p14:tracePt t="56419" x="5803900" y="4106863"/>
          <p14:tracePt t="56435" x="5957888" y="4294188"/>
          <p14:tracePt t="56452" x="6078538" y="4432300"/>
          <p14:tracePt t="56468" x="6180138" y="4543425"/>
          <p14:tracePt t="56486" x="6257925" y="4621213"/>
          <p14:tracePt t="56502" x="6308725" y="4664075"/>
          <p14:tracePt t="56519" x="6326188" y="4679950"/>
          <p14:tracePt t="56536" x="6335713" y="4697413"/>
          <p14:tracePt t="56553" x="6326188" y="4697413"/>
          <p14:tracePt t="56608" x="6343650" y="4689475"/>
          <p14:tracePt t="56616" x="6351588" y="4672013"/>
          <p14:tracePt t="56624" x="6378575" y="4672013"/>
          <p14:tracePt t="56635" x="6386513" y="4654550"/>
          <p14:tracePt t="56652" x="6411913" y="4646613"/>
          <p14:tracePt t="56669" x="6421438" y="4646613"/>
          <p14:tracePt t="56686" x="6421438" y="4637088"/>
          <p14:tracePt t="56702" x="6421438" y="4629150"/>
          <p14:tracePt t="56719" x="6421438" y="4611688"/>
          <p14:tracePt t="56736" x="6421438" y="4578350"/>
          <p14:tracePt t="56753" x="6421438" y="4543425"/>
          <p14:tracePt t="56769" x="6421438" y="4518025"/>
          <p14:tracePt t="56786" x="6421438" y="4508500"/>
          <p14:tracePt t="56802" x="6421438" y="4500563"/>
          <p14:tracePt t="56864" x="6411913" y="4500563"/>
          <p14:tracePt t="56872" x="6411913" y="4518025"/>
          <p14:tracePt t="56887" x="6411913" y="4525963"/>
          <p14:tracePt t="56903" x="6403975" y="4543425"/>
          <p14:tracePt t="56920" x="6386513" y="4586288"/>
          <p14:tracePt t="56936" x="6386513" y="4621213"/>
          <p14:tracePt t="56953" x="6369050" y="4637088"/>
          <p14:tracePt t="56970" x="6361113" y="4664075"/>
          <p14:tracePt t="56986" x="6351588" y="4679950"/>
          <p14:tracePt t="57003" x="6351588" y="4697413"/>
          <p14:tracePt t="57020" x="6335713" y="4714875"/>
          <p14:tracePt t="57036" x="6326188" y="4740275"/>
          <p14:tracePt t="57054" x="6318250" y="4765675"/>
          <p14:tracePt t="57070" x="6308725" y="4783138"/>
          <p14:tracePt t="57087" x="6292850" y="4792663"/>
          <p14:tracePt t="57104" x="6283325" y="4818063"/>
          <p14:tracePt t="57120" x="6257925" y="4851400"/>
          <p14:tracePt t="57137" x="6232525" y="4894263"/>
          <p14:tracePt t="57154" x="6197600" y="4937125"/>
          <p14:tracePt t="57170" x="6154738" y="4972050"/>
          <p14:tracePt t="57187" x="6121400" y="5006975"/>
          <p14:tracePt t="57203" x="6069013" y="5049838"/>
          <p14:tracePt t="57221" x="5992813" y="5100638"/>
          <p14:tracePt t="57237" x="5907088" y="5168900"/>
          <p14:tracePt t="57254" x="5837238" y="5211763"/>
          <p14:tracePt t="57270" x="5778500" y="5237163"/>
          <p14:tracePt t="57288" x="5700713" y="5289550"/>
          <p14:tracePt t="57304" x="5665788" y="5314950"/>
          <p14:tracePt t="57320" x="5632450" y="5332413"/>
          <p14:tracePt t="57337" x="5607050" y="5340350"/>
          <p14:tracePt t="57354" x="5597525" y="5340350"/>
          <p14:tracePt t="57371" x="5580063" y="5340350"/>
          <p14:tracePt t="57387" x="5572125" y="5349875"/>
          <p14:tracePt t="57404" x="5554663" y="5349875"/>
          <p14:tracePt t="57421" x="5546725" y="5357813"/>
          <p14:tracePt t="57437" x="5529263" y="5357813"/>
          <p14:tracePt t="57454" x="5511800" y="5357813"/>
          <p14:tracePt t="57471" x="5503863" y="5357813"/>
          <p14:tracePt t="57488" x="5486400" y="5365750"/>
          <p14:tracePt t="57505" x="5461000" y="5365750"/>
          <p14:tracePt t="57521" x="5408613" y="5375275"/>
          <p14:tracePt t="57538" x="5322888" y="5383213"/>
          <p14:tracePt t="57555" x="5237163" y="5400675"/>
          <p14:tracePt t="57571" x="5168900" y="5408613"/>
          <p14:tracePt t="57587" x="5092700" y="5426075"/>
          <p14:tracePt t="57604" x="4979988" y="5451475"/>
          <p14:tracePt t="57622" x="4835525" y="5478463"/>
          <p14:tracePt t="57638" x="4664075" y="5511800"/>
          <p14:tracePt t="57654" x="4492625" y="5546725"/>
          <p14:tracePt t="57671" x="4329113" y="5564188"/>
          <p14:tracePt t="57688" x="4079875" y="5564188"/>
          <p14:tracePt t="57705" x="3935413" y="5564188"/>
          <p14:tracePt t="57721" x="3814763" y="5546725"/>
          <p14:tracePt t="57738" x="3729038" y="5511800"/>
          <p14:tracePt t="57755" x="3635375" y="5468938"/>
          <p14:tracePt t="57772" x="3540125" y="5418138"/>
          <p14:tracePt t="57788" x="3454400" y="5340350"/>
          <p14:tracePt t="57805" x="3335338" y="5254625"/>
          <p14:tracePt t="57822" x="3197225" y="5151438"/>
          <p14:tracePt t="57838" x="3035300" y="5040313"/>
          <p14:tracePt t="57840" x="2965450" y="4989513"/>
          <p14:tracePt t="57855" x="2879725" y="4937125"/>
          <p14:tracePt t="57872" x="2682875" y="4843463"/>
          <p14:tracePt t="57889" x="2546350" y="4775200"/>
          <p14:tracePt t="57905" x="2392363" y="4706938"/>
          <p14:tracePt t="57922" x="2246313" y="4611688"/>
          <p14:tracePt t="57938" x="2117725" y="4525963"/>
          <p14:tracePt t="57956" x="2022475" y="4440238"/>
          <p14:tracePt t="57972" x="1946275" y="4354513"/>
          <p14:tracePt t="57989" x="1885950" y="4260850"/>
          <p14:tracePt t="58005" x="1817688" y="4157663"/>
          <p14:tracePt t="58023" x="1749425" y="4054475"/>
          <p14:tracePt t="58039" x="1706563" y="3994150"/>
          <p14:tracePt t="58056" x="1671638" y="3925888"/>
          <p14:tracePt t="58072" x="1654175" y="3900488"/>
          <p14:tracePt t="58089" x="1646238" y="3875088"/>
          <p14:tracePt t="58106" x="1636713" y="3865563"/>
          <p14:tracePt t="58122" x="1636713" y="3849688"/>
          <p14:tracePt t="58216" x="1646238" y="3849688"/>
          <p14:tracePt t="58224" x="1654175" y="3849688"/>
          <p14:tracePt t="58248" x="1654175" y="3857625"/>
          <p14:tracePt t="58264" x="1663700" y="3857625"/>
          <p14:tracePt t="58288" x="1671638" y="3857625"/>
          <p14:tracePt t="58304" x="1679575" y="3857625"/>
          <p14:tracePt t="58312" x="1689100" y="3857625"/>
          <p14:tracePt t="58328" x="1697038" y="3857625"/>
          <p14:tracePt t="58339" x="1706563" y="3857625"/>
          <p14:tracePt t="58356" x="1722438" y="3857625"/>
          <p14:tracePt t="58373" x="1749425" y="3857625"/>
          <p14:tracePt t="58389" x="1792288" y="3857625"/>
          <p14:tracePt t="58406" x="1843088" y="3865563"/>
          <p14:tracePt t="58423" x="1893888" y="3875088"/>
          <p14:tracePt t="58441" x="2006600" y="3908425"/>
          <p14:tracePt t="58456" x="2074863" y="3917950"/>
          <p14:tracePt t="58473" x="2135188" y="3917950"/>
          <p14:tracePt t="58490" x="2193925" y="3917950"/>
          <p14:tracePt t="58507" x="2246313" y="3917950"/>
          <p14:tracePt t="58523" x="2332038" y="3917950"/>
          <p14:tracePt t="58540" x="2443163" y="3908425"/>
          <p14:tracePt t="58557" x="2536825" y="3883025"/>
          <p14:tracePt t="58574" x="2640013" y="3857625"/>
          <p14:tracePt t="58590" x="2725738" y="3814763"/>
          <p14:tracePt t="58606" x="2794000" y="3789363"/>
          <p14:tracePt t="58623" x="2836863" y="3771900"/>
          <p14:tracePt t="58641" x="2897188" y="3754438"/>
          <p14:tracePt t="58657" x="2932113" y="3729038"/>
          <p14:tracePt t="58673" x="2965450" y="3721100"/>
          <p14:tracePt t="58690" x="2974975" y="3711575"/>
          <p14:tracePt t="58707" x="2982913" y="3711575"/>
          <p14:tracePt t="58723" x="2992438" y="3703638"/>
          <p14:tracePt t="58740" x="3017838" y="3678238"/>
          <p14:tracePt t="58757" x="3051175" y="3643313"/>
          <p14:tracePt t="58774" x="3094038" y="3592513"/>
          <p14:tracePt t="58790" x="3146425" y="3540125"/>
          <p14:tracePt t="58807" x="3197225" y="3471863"/>
          <p14:tracePt t="58824" x="3240088" y="3394075"/>
          <p14:tracePt t="58841" x="3275013" y="3317875"/>
          <p14:tracePt t="58857" x="3275013" y="3275013"/>
          <p14:tracePt t="58874" x="3282950" y="3249613"/>
          <p14:tracePt t="58891" x="3282950" y="3222625"/>
          <p14:tracePt t="58908" x="3292475" y="3206750"/>
          <p14:tracePt t="58924" x="3300413" y="3179763"/>
          <p14:tracePt t="58941" x="3308350" y="3163888"/>
          <p14:tracePt t="58957" x="3308350" y="3146425"/>
          <p14:tracePt t="58975" x="3317875" y="3136900"/>
          <p14:tracePt t="59007" x="3317875" y="3128963"/>
          <p14:tracePt t="59121" x="3325813" y="3128963"/>
          <p14:tracePt t="59128" x="3325813" y="3136900"/>
          <p14:tracePt t="59141" x="3335338" y="3146425"/>
          <p14:tracePt t="59158" x="3360738" y="3206750"/>
          <p14:tracePt t="59174" x="3378200" y="3300413"/>
          <p14:tracePt t="59192" x="3386138" y="3403600"/>
          <p14:tracePt t="59208" x="3386138" y="3532188"/>
          <p14:tracePt t="59225" x="3378200" y="3763963"/>
          <p14:tracePt t="59242" x="3335338" y="3925888"/>
          <p14:tracePt t="59259" x="3308350" y="4064000"/>
          <p14:tracePt t="59275" x="3292475" y="4175125"/>
          <p14:tracePt t="59291" x="3292475" y="4235450"/>
          <p14:tracePt t="59308" x="3282950" y="4278313"/>
          <p14:tracePt t="59325" x="3282950" y="4286250"/>
          <p14:tracePt t="59341" x="3275013" y="4303713"/>
          <p14:tracePt t="59377" x="3265488" y="4303713"/>
          <p14:tracePt t="59561" x="3257550" y="4294188"/>
          <p14:tracePt t="59569" x="3249613" y="4286250"/>
          <p14:tracePt t="59577" x="3240088" y="4278313"/>
          <p14:tracePt t="59592" x="3206750" y="4251325"/>
          <p14:tracePt t="59609" x="3189288" y="4225925"/>
          <p14:tracePt t="59626" x="3163888" y="4208463"/>
          <p14:tracePt t="59643" x="3146425" y="4200525"/>
          <p14:tracePt t="59659" x="3136900" y="4192588"/>
          <p14:tracePt t="59692" x="3128963" y="4183063"/>
          <p14:tracePt t="59710" x="3128963" y="4175125"/>
          <p14:tracePt t="59726" x="3128963" y="4165600"/>
          <p14:tracePt t="59742" x="3121025" y="4165600"/>
          <p14:tracePt t="59759" x="3111500" y="4157663"/>
          <p14:tracePt t="59777" x="3111500" y="4140200"/>
          <p14:tracePt t="59793" x="3103563" y="4122738"/>
          <p14:tracePt t="59810" x="3103563" y="4106863"/>
          <p14:tracePt t="59826" x="3103563" y="4089400"/>
          <p14:tracePt t="59843" x="3103563" y="4064000"/>
          <p14:tracePt t="59860" x="3103563" y="4046538"/>
          <p14:tracePt t="59876" x="3103563" y="4029075"/>
          <p14:tracePt t="59893" x="3103563" y="4021138"/>
          <p14:tracePt t="59910" x="3103563" y="4011613"/>
          <p14:tracePt t="59926" x="3103563" y="4003675"/>
          <p14:tracePt t="60153" x="3111500" y="4003675"/>
          <p14:tracePt t="60209" x="3121025" y="4003675"/>
          <p14:tracePt t="61937" x="3128963" y="4003675"/>
          <p14:tracePt t="62714" x="3136900" y="4003675"/>
          <p14:tracePt t="62729" x="3136900" y="4011613"/>
          <p14:tracePt t="62746" x="3146425" y="4011613"/>
          <p14:tracePt t="62761" x="3146425" y="4021138"/>
          <p14:tracePt t="62769" x="3154363" y="4021138"/>
          <p14:tracePt t="62783" x="3163888" y="4037013"/>
          <p14:tracePt t="62799" x="3179763" y="4037013"/>
          <p14:tracePt t="62816" x="3189288" y="4054475"/>
          <p14:tracePt t="62833" x="3206750" y="4079875"/>
          <p14:tracePt t="62851" x="3214688" y="4089400"/>
          <p14:tracePt t="62874" x="3222625" y="4089400"/>
          <p14:tracePt t="62898" x="3222625" y="4097338"/>
          <p14:tracePt t="62905" x="3232150" y="4097338"/>
          <p14:tracePt t="62922" x="3232150" y="4106863"/>
          <p14:tracePt t="62933" x="3240088" y="4106863"/>
          <p14:tracePt t="62950" x="3240088" y="4114800"/>
          <p14:tracePt t="63162" x="3240088" y="4122738"/>
          <p14:tracePt t="63282" x="3232150" y="4122738"/>
          <p14:tracePt t="63298" x="3222625" y="4122738"/>
          <p14:tracePt t="63346" x="3214688" y="4122738"/>
          <p14:tracePt t="63354" x="3214688" y="4114800"/>
          <p14:tracePt t="63378" x="3206750" y="4106863"/>
          <p14:tracePt t="63385" x="3197225" y="4106863"/>
          <p14:tracePt t="63418" x="3197225" y="4097338"/>
          <p14:tracePt t="63426" x="3189288" y="4097338"/>
          <p14:tracePt t="63450" x="3189288" y="4089400"/>
          <p14:tracePt t="63458" x="3179763" y="4089400"/>
          <p14:tracePt t="63482" x="3171825" y="4089400"/>
          <p14:tracePt t="63490" x="3171825" y="4079875"/>
          <p14:tracePt t="63530" x="3163888" y="4071938"/>
          <p14:tracePt t="64338" x="3163888" y="4064000"/>
          <p14:tracePt t="64354" x="3163888" y="4046538"/>
          <p14:tracePt t="64362" x="3163888" y="4021138"/>
          <p14:tracePt t="64370" x="3171825" y="3960813"/>
          <p14:tracePt t="64386" x="3189288" y="3832225"/>
          <p14:tracePt t="64403" x="3197225" y="3694113"/>
          <p14:tracePt t="64420" x="3214688" y="3506788"/>
          <p14:tracePt t="64436" x="3257550" y="3308350"/>
          <p14:tracePt t="64453" x="3325813" y="3154363"/>
          <p14:tracePt t="64470" x="3351213" y="3035300"/>
          <p14:tracePt t="64487" x="3360738" y="2965450"/>
          <p14:tracePt t="64503" x="3360738" y="2879725"/>
          <p14:tracePt t="64520" x="3335338" y="2794000"/>
          <p14:tracePt t="64537" x="3317875" y="2725738"/>
          <p14:tracePt t="64554" x="3292475" y="2665413"/>
          <p14:tracePt t="64571" x="3275013" y="2649538"/>
          <p14:tracePt t="64587" x="3265488" y="2640013"/>
          <p14:tracePt t="64603" x="3257550" y="2632075"/>
          <p14:tracePt t="64642" x="3257550" y="2622550"/>
          <p14:tracePt t="64653" x="3265488" y="2622550"/>
          <p14:tracePt t="64682" x="3265488" y="2614613"/>
          <p14:tracePt t="64691" x="3275013" y="2614613"/>
          <p14:tracePt t="64714" x="3275013" y="2606675"/>
          <p14:tracePt t="64730" x="3282950" y="2597150"/>
          <p14:tracePt t="64746" x="3282950" y="2589213"/>
          <p14:tracePt t="64770" x="3282950" y="2579688"/>
          <p14:tracePt t="64858" x="3292475" y="2579688"/>
          <p14:tracePt t="64866" x="3292475" y="2571750"/>
          <p14:tracePt t="64890" x="3300413" y="2571750"/>
          <p14:tracePt t="64898" x="3308350" y="2571750"/>
          <p14:tracePt t="64906" x="3308350" y="2563813"/>
          <p14:tracePt t="64921" x="3317875" y="2563813"/>
          <p14:tracePt t="64938" x="3343275" y="2563813"/>
          <p14:tracePt t="64954" x="3378200" y="2554288"/>
          <p14:tracePt t="64971" x="3429000" y="2554288"/>
          <p14:tracePt t="64987" x="3497263" y="2554288"/>
          <p14:tracePt t="65005" x="3582988" y="2554288"/>
          <p14:tracePt t="65021" x="3678238" y="2554288"/>
          <p14:tracePt t="65037" x="3789363" y="2563813"/>
          <p14:tracePt t="65055" x="3892550" y="2589213"/>
          <p14:tracePt t="65072" x="3968750" y="2614613"/>
          <p14:tracePt t="65088" x="4029075" y="2640013"/>
          <p14:tracePt t="65104" x="4064000" y="2674938"/>
          <p14:tracePt t="65121" x="4106863" y="2708275"/>
          <p14:tracePt t="65139" x="4157663" y="2760663"/>
          <p14:tracePt t="65155" x="4192588" y="2786063"/>
          <p14:tracePt t="65171" x="4208463" y="2811463"/>
          <p14:tracePt t="65188" x="4243388" y="2846388"/>
          <p14:tracePt t="65205" x="4278313" y="2879725"/>
          <p14:tracePt t="65222" x="4311650" y="2922588"/>
          <p14:tracePt t="65238" x="4346575" y="2974975"/>
          <p14:tracePt t="65255" x="4379913" y="3017838"/>
          <p14:tracePt t="65272" x="4414838" y="3060700"/>
          <p14:tracePt t="65288" x="4457700" y="3128963"/>
          <p14:tracePt t="65305" x="4492625" y="3197225"/>
          <p14:tracePt t="65322" x="4535488" y="3265488"/>
          <p14:tracePt t="65339" x="4551363" y="3300413"/>
          <p14:tracePt t="65355" x="4568825" y="3325813"/>
          <p14:tracePt t="65372" x="4586288" y="3343275"/>
          <p14:tracePt t="65388" x="4586288" y="3351213"/>
          <p14:tracePt t="65406" x="4594225" y="3360738"/>
          <p14:tracePt t="65422" x="4594225" y="3368675"/>
          <p14:tracePt t="65438" x="4603750" y="3378200"/>
          <p14:tracePt t="65455" x="4603750" y="3394075"/>
          <p14:tracePt t="65473" x="4603750" y="3403600"/>
          <p14:tracePt t="65489" x="4603750" y="3411538"/>
          <p14:tracePt t="65505" x="4603750" y="3421063"/>
          <p14:tracePt t="66859" x="4611688" y="3421063"/>
          <p14:tracePt t="66867" x="4611688" y="3429000"/>
          <p14:tracePt t="66875" x="4621213" y="3446463"/>
          <p14:tracePt t="66892" x="4654550" y="3489325"/>
          <p14:tracePt t="66908" x="4714875" y="3549650"/>
          <p14:tracePt t="66925" x="4783138" y="3625850"/>
          <p14:tracePt t="66943" x="4868863" y="3694113"/>
          <p14:tracePt t="66959" x="4972050" y="3771900"/>
          <p14:tracePt t="66975" x="5065713" y="3840163"/>
          <p14:tracePt t="66992" x="5151438" y="3900488"/>
          <p14:tracePt t="67009" x="5229225" y="3978275"/>
          <p14:tracePt t="67026" x="5314950" y="4071938"/>
          <p14:tracePt t="67042" x="5451475" y="4251325"/>
          <p14:tracePt t="67059" x="5529263" y="4364038"/>
          <p14:tracePt t="67076" x="5589588" y="4449763"/>
          <p14:tracePt t="67093" x="5607050" y="4492625"/>
          <p14:tracePt t="67109" x="5622925" y="4535488"/>
          <p14:tracePt t="67125" x="5632450" y="4568825"/>
          <p14:tracePt t="67143" x="5649913" y="4603750"/>
          <p14:tracePt t="67159" x="5683250" y="4629150"/>
          <p14:tracePt t="67176" x="5718175" y="4664075"/>
          <p14:tracePt t="67192" x="5743575" y="4679950"/>
          <p14:tracePt t="67210" x="5768975" y="4697413"/>
          <p14:tracePt t="67226" x="5794375" y="4722813"/>
          <p14:tracePt t="67243" x="5794375" y="4732338"/>
          <p14:tracePt t="67259" x="5803900" y="4740275"/>
          <p14:tracePt t="67277" x="5803900" y="4749800"/>
          <p14:tracePt t="67293" x="5803900" y="4765675"/>
          <p14:tracePt t="67309" x="5803900" y="4775200"/>
          <p14:tracePt t="67326" x="5803900" y="4792663"/>
          <p14:tracePt t="67380" x="5803900" y="4808538"/>
          <p14:tracePt t="67443" x="5803900" y="4818063"/>
          <p14:tracePt t="67459" x="5803900" y="4826000"/>
          <p14:tracePt t="67475" x="5803900" y="4835525"/>
          <p14:tracePt t="67499" x="5811838" y="4835525"/>
          <p14:tracePt t="67507" x="5811838" y="4843463"/>
          <p14:tracePt t="67531" x="5821363" y="4843463"/>
          <p14:tracePt t="67539" x="5821363" y="4851400"/>
          <p14:tracePt t="67555" x="5821363" y="4860925"/>
          <p14:tracePt t="67563" x="5821363" y="4868863"/>
          <p14:tracePt t="67579" x="5829300" y="4878388"/>
          <p14:tracePt t="67595" x="5837238" y="4886325"/>
          <p14:tracePt t="67619" x="5837238" y="4894263"/>
          <p14:tracePt t="67643" x="5837238" y="4903788"/>
          <p14:tracePt t="67659" x="5837238" y="4911725"/>
          <p14:tracePt t="67667" x="5846763" y="4911725"/>
          <p14:tracePt t="67683" x="5854700" y="4911725"/>
          <p14:tracePt t="67694" x="5854700" y="4921250"/>
          <p14:tracePt t="67710" x="5864225" y="4929188"/>
          <p14:tracePt t="67739" x="5864225" y="4937125"/>
          <p14:tracePt t="69803" x="5872163" y="4937125"/>
          <p14:tracePt t="69868" x="5872163" y="4929188"/>
          <p14:tracePt t="69883" x="5872163" y="4921250"/>
          <p14:tracePt t="70772" x="5872163" y="4911725"/>
          <p14:tracePt t="70795" x="5872163" y="4903788"/>
          <p14:tracePt t="70804" x="5872163" y="4894263"/>
          <p14:tracePt t="70820" x="5872163" y="4886325"/>
          <p14:tracePt t="70836" x="5872163" y="4878388"/>
          <p14:tracePt t="70851" x="5880100" y="4860925"/>
          <p14:tracePt t="70867" x="5889625" y="4843463"/>
          <p14:tracePt t="70885" x="5907088" y="4792663"/>
          <p14:tracePt t="70902" x="5940425" y="4714875"/>
          <p14:tracePt t="70918" x="5992813" y="4560888"/>
          <p14:tracePt t="70934" x="6051550" y="4354513"/>
          <p14:tracePt t="70951" x="6069013" y="4140200"/>
          <p14:tracePt t="70968" x="6069013" y="3875088"/>
          <p14:tracePt t="70984" x="6069013" y="3635375"/>
          <p14:tracePt t="71001" x="6069013" y="3421063"/>
          <p14:tracePt t="71018" x="6069013" y="3240088"/>
          <p14:tracePt t="71035" x="6069013" y="3008313"/>
          <p14:tracePt t="71051" x="6069013" y="2871788"/>
          <p14:tracePt t="71068" x="6069013" y="2735263"/>
          <p14:tracePt t="71085" x="6069013" y="2622550"/>
          <p14:tracePt t="71102" x="6069013" y="2536825"/>
          <p14:tracePt t="71118" x="6069013" y="2486025"/>
          <p14:tracePt t="71135" x="6069013" y="2435225"/>
          <p14:tracePt t="71152" x="6078538" y="2392363"/>
          <p14:tracePt t="71169" x="6086475" y="2339975"/>
          <p14:tracePt t="71185" x="6086475" y="2297113"/>
          <p14:tracePt t="71201" x="6086475" y="2246313"/>
          <p14:tracePt t="71218" x="6061075" y="2185988"/>
          <p14:tracePt t="71236" x="6043613" y="2151063"/>
          <p14:tracePt t="71252" x="6043613" y="2135188"/>
          <p14:tracePt t="71268" x="6035675" y="2135188"/>
          <p14:tracePt t="71285" x="6035675" y="2125663"/>
          <p14:tracePt t="71303" x="6035675" y="2108200"/>
          <p14:tracePt t="71318" x="6035675" y="2100263"/>
          <p14:tracePt t="71335" x="6035675" y="2092325"/>
          <p14:tracePt t="71352" x="6026150" y="2074863"/>
          <p14:tracePt t="71371" x="6018213" y="2065338"/>
          <p14:tracePt t="71385" x="6018213" y="2049463"/>
          <p14:tracePt t="71402" x="6018213" y="2032000"/>
          <p14:tracePt t="71419" x="6018213" y="2014538"/>
          <p14:tracePt t="71435" x="6018213" y="2006600"/>
          <p14:tracePt t="71458" x="6018213" y="1989138"/>
          <p14:tracePt t="71868" x="6018213" y="1979613"/>
          <p14:tracePt t="71924" x="6026150" y="1979613"/>
          <p14:tracePt t="71980" x="6035675" y="1979613"/>
          <p14:tracePt t="71996" x="6043613" y="1979613"/>
          <p14:tracePt t="72012" x="6051550" y="1979613"/>
          <p14:tracePt t="72020" x="6061075" y="1979613"/>
          <p14:tracePt t="72036" x="6069013" y="1979613"/>
          <p14:tracePt t="72052" x="6078538" y="1979613"/>
          <p14:tracePt t="72068" x="6086475" y="1979613"/>
          <p14:tracePt t="72076" x="6094413" y="1979613"/>
          <p14:tracePt t="72087" x="6103938" y="1979613"/>
          <p14:tracePt t="72103" x="6111875" y="1979613"/>
          <p14:tracePt t="72121" x="6129338" y="1979613"/>
          <p14:tracePt t="72137" x="6137275" y="1979613"/>
          <p14:tracePt t="72153" x="6146800" y="1979613"/>
          <p14:tracePt t="72171" x="6154738" y="1979613"/>
          <p14:tracePt t="72188" x="6172200" y="1979613"/>
          <p14:tracePt t="72204" x="6180138" y="1979613"/>
          <p14:tracePt t="72221" x="6189663" y="1971675"/>
          <p14:tracePt t="72237" x="6197600" y="1971675"/>
          <p14:tracePt t="72255" x="6207125" y="1971675"/>
          <p14:tracePt t="72287" x="6215063" y="1971675"/>
          <p14:tracePt t="72304" x="6223000" y="1971675"/>
          <p14:tracePt t="72321" x="6232525" y="1963738"/>
          <p14:tracePt t="73100" x="6223000" y="1963738"/>
          <p14:tracePt t="73108" x="6215063" y="1963738"/>
          <p14:tracePt t="73124" x="6207125" y="1963738"/>
          <p14:tracePt t="73140" x="6189663" y="1963738"/>
          <p14:tracePt t="73156" x="6172200" y="1971675"/>
          <p14:tracePt t="73173" x="6146800" y="1971675"/>
          <p14:tracePt t="73189" x="6121400" y="1971675"/>
          <p14:tracePt t="73206" x="6086475" y="1971675"/>
          <p14:tracePt t="73223" x="6069013" y="1971675"/>
          <p14:tracePt t="73241" x="6051550" y="1971675"/>
          <p14:tracePt t="73257" x="6043613" y="1971675"/>
          <p14:tracePt t="73273" x="6026150" y="1971675"/>
          <p14:tracePt t="73290" x="6018213" y="1971675"/>
          <p14:tracePt t="73306" x="6000750" y="1971675"/>
          <p14:tracePt t="73324" x="5983288" y="1971675"/>
          <p14:tracePt t="73340" x="5983288" y="1963738"/>
          <p14:tracePt t="74149" x="5992813" y="1963738"/>
          <p14:tracePt t="74165" x="6000750" y="1963738"/>
          <p14:tracePt t="74188" x="6008688" y="1963738"/>
          <p14:tracePt t="74220" x="6018213" y="1963738"/>
          <p14:tracePt t="74228" x="6026150" y="1963738"/>
          <p14:tracePt t="74252" x="6035675" y="1963738"/>
          <p14:tracePt t="74276" x="6043613" y="1963738"/>
          <p14:tracePt t="74300" x="6051550" y="1963738"/>
          <p14:tracePt t="74309" x="6061075" y="1963738"/>
          <p14:tracePt t="74324" x="6069013" y="1963738"/>
          <p14:tracePt t="74348" x="6078538" y="1963738"/>
          <p14:tracePt t="74372" x="6086475" y="1963738"/>
          <p14:tracePt t="74380" x="6094413" y="1963738"/>
          <p14:tracePt t="74396" x="6103938" y="1963738"/>
          <p14:tracePt t="74420" x="6111875" y="1963738"/>
          <p14:tracePt t="74437" x="6121400" y="1963738"/>
          <p14:tracePt t="74445" x="6121400" y="1954213"/>
          <p14:tracePt t="74459" x="6129338" y="1946275"/>
          <p14:tracePt t="74476" x="6146800" y="1946275"/>
          <p14:tracePt t="74492" x="6154738" y="1946275"/>
          <p14:tracePt t="74510" x="6164263" y="1946275"/>
          <p14:tracePt t="74526" x="6172200" y="1946275"/>
          <p14:tracePt t="74542" x="6180138" y="1946275"/>
          <p14:tracePt t="74559" x="6189663" y="1946275"/>
          <p14:tracePt t="74577" x="6197600" y="1946275"/>
          <p14:tracePt t="74593" x="6207125" y="1946275"/>
          <p14:tracePt t="74609" x="6215063" y="1946275"/>
          <p14:tracePt t="74653" x="6223000" y="1946275"/>
          <p14:tracePt t="74949" x="6232525" y="1946275"/>
          <p14:tracePt t="74956" x="6240463" y="1946275"/>
          <p14:tracePt t="74972" x="6249988" y="1946275"/>
          <p14:tracePt t="74989" x="6257925" y="1946275"/>
          <p14:tracePt t="75005" x="6265863" y="1946275"/>
          <p14:tracePt t="75013" x="6275388" y="1946275"/>
          <p14:tracePt t="75028" x="6283325" y="1946275"/>
          <p14:tracePt t="75045" x="6292850" y="1946275"/>
          <p14:tracePt t="75077" x="6300788" y="1946275"/>
          <p14:tracePt t="75084" x="6308725" y="1946275"/>
          <p14:tracePt t="75101" x="6318250" y="1946275"/>
          <p14:tracePt t="75110" x="6318250" y="1954213"/>
          <p14:tracePt t="75127" x="6326188" y="1954213"/>
          <p14:tracePt t="75144" x="6343650" y="1954213"/>
          <p14:tracePt t="75161" x="6343650" y="1963738"/>
          <p14:tracePt t="75177" x="6351588" y="1963738"/>
          <p14:tracePt t="75213" x="6361113" y="1963738"/>
          <p14:tracePt t="75725" x="6361113" y="1971675"/>
          <p14:tracePt t="75749" x="6361113" y="1979613"/>
          <p14:tracePt t="75757" x="6361113" y="1989138"/>
          <p14:tracePt t="75766" x="6361113" y="2014538"/>
          <p14:tracePt t="75778" x="6361113" y="2049463"/>
          <p14:tracePt t="75796" x="6361113" y="2178050"/>
          <p14:tracePt t="75812" x="6361113" y="2365375"/>
          <p14:tracePt t="75828" x="6361113" y="2743200"/>
          <p14:tracePt t="75845" x="6361113" y="3008313"/>
          <p14:tracePt t="75863" x="6361113" y="3275013"/>
          <p14:tracePt t="75879" x="6361113" y="3522663"/>
          <p14:tracePt t="75896" x="6361113" y="3771900"/>
          <p14:tracePt t="75912" x="6343650" y="4037013"/>
          <p14:tracePt t="75929" x="6275388" y="4354513"/>
          <p14:tracePt t="75945" x="6232525" y="4603750"/>
          <p14:tracePt t="75962" x="6189663" y="4792663"/>
          <p14:tracePt t="75979" x="6154738" y="4921250"/>
          <p14:tracePt t="75996" x="6129338" y="4989513"/>
          <p14:tracePt t="76012" x="6111875" y="5049838"/>
          <p14:tracePt t="76029" x="6094413" y="5075238"/>
          <p14:tracePt t="76046" x="6078538" y="5108575"/>
          <p14:tracePt t="76064" x="6069013" y="5135563"/>
          <p14:tracePt t="76079" x="6069013" y="5168900"/>
          <p14:tracePt t="76096" x="6069013" y="5194300"/>
          <p14:tracePt t="76112" x="6069013" y="5221288"/>
          <p14:tracePt t="76130" x="6061075" y="5237163"/>
          <p14:tracePt t="76146" x="6051550" y="5246688"/>
          <p14:tracePt t="76163" x="6043613" y="5264150"/>
          <p14:tracePt t="76179" x="6043613" y="5280025"/>
          <p14:tracePt t="76197" x="6035675" y="5289550"/>
          <p14:tracePt t="76269" x="6026150" y="5289550"/>
          <p14:tracePt t="76277" x="6018213" y="5289550"/>
          <p14:tracePt t="76333" x="6008688" y="5289550"/>
          <p14:tracePt t="76349" x="6008688" y="5280025"/>
          <p14:tracePt t="76357" x="6000750" y="5280025"/>
          <p14:tracePt t="76365" x="6000750" y="5272088"/>
          <p14:tracePt t="76380" x="5983288" y="5264150"/>
          <p14:tracePt t="76396" x="5889625" y="5203825"/>
          <p14:tracePt t="76413" x="5786438" y="5143500"/>
          <p14:tracePt t="76431" x="5683250" y="5083175"/>
          <p14:tracePt t="76446" x="5589588" y="5022850"/>
          <p14:tracePt t="76463" x="5511800" y="4972050"/>
          <p14:tracePt t="76480" x="5451475" y="4903788"/>
          <p14:tracePt t="76497" x="5383213" y="4826000"/>
          <p14:tracePt t="76513" x="5314950" y="4722813"/>
          <p14:tracePt t="76530" x="5264150" y="4594225"/>
          <p14:tracePt t="76547" x="5229225" y="4492625"/>
          <p14:tracePt t="76564" x="5203825" y="4346575"/>
          <p14:tracePt t="76580" x="5203825" y="4311650"/>
          <p14:tracePt t="76597" x="5203825" y="4243388"/>
          <p14:tracePt t="76614" x="5211763" y="4183063"/>
          <p14:tracePt t="76631" x="5246688" y="4132263"/>
          <p14:tracePt t="76647" x="5307013" y="4064000"/>
          <p14:tracePt t="76664" x="5383213" y="4011613"/>
          <p14:tracePt t="76681" x="5468938" y="3978275"/>
          <p14:tracePt t="76698" x="5546725" y="3951288"/>
          <p14:tracePt t="76714" x="5622925" y="3925888"/>
          <p14:tracePt t="76730" x="5708650" y="3917950"/>
          <p14:tracePt t="76747" x="5811838" y="3917950"/>
          <p14:tracePt t="76765" x="5975350" y="3917950"/>
          <p14:tracePt t="76781" x="6078538" y="3925888"/>
          <p14:tracePt t="76797" x="6189663" y="3986213"/>
          <p14:tracePt t="76814" x="6318250" y="4079875"/>
          <p14:tracePt t="76831" x="6446838" y="4183063"/>
          <p14:tracePt t="76847" x="6540500" y="4268788"/>
          <p14:tracePt t="76864" x="6608763" y="4354513"/>
          <p14:tracePt t="76881" x="6651625" y="4432300"/>
          <p14:tracePt t="76898" x="6686550" y="4500563"/>
          <p14:tracePt t="76914" x="6686550" y="4560888"/>
          <p14:tracePt t="76931" x="6686550" y="4611688"/>
          <p14:tracePt t="76948" x="6686550" y="4664075"/>
          <p14:tracePt t="76965" x="6651625" y="4740275"/>
          <p14:tracePt t="76981" x="6635750" y="4818063"/>
          <p14:tracePt t="76998" x="6583363" y="4921250"/>
          <p14:tracePt t="77015" x="6507163" y="5022850"/>
          <p14:tracePt t="77032" x="6429375" y="5126038"/>
          <p14:tracePt t="77048" x="6343650" y="5194300"/>
          <p14:tracePt t="77065" x="6249988" y="5237163"/>
          <p14:tracePt t="77081" x="6164263" y="5254625"/>
          <p14:tracePt t="77099" x="6111875" y="5280025"/>
          <p14:tracePt t="77115" x="6043613" y="5297488"/>
          <p14:tracePt t="77131" x="5965825" y="5297488"/>
          <p14:tracePt t="77148" x="5915025" y="5297488"/>
          <p14:tracePt t="77166" x="5794375" y="5280025"/>
          <p14:tracePt t="77181" x="5683250" y="5237163"/>
          <p14:tracePt t="77198" x="5580063" y="5186363"/>
          <p14:tracePt t="77215" x="5511800" y="5126038"/>
          <p14:tracePt t="77232" x="5461000" y="5075238"/>
          <p14:tracePt t="77248" x="5408613" y="5022850"/>
          <p14:tracePt t="77265" x="5383213" y="4989513"/>
          <p14:tracePt t="77282" x="5365750" y="4946650"/>
          <p14:tracePt t="77299" x="5349875" y="4886325"/>
          <p14:tracePt t="77315" x="5340350" y="4835525"/>
          <p14:tracePt t="77332" x="5322888" y="4783138"/>
          <p14:tracePt t="77349" x="5322888" y="4732338"/>
          <p14:tracePt t="77350" x="5322888" y="4714875"/>
          <p14:tracePt t="77366" x="5322888" y="4679950"/>
          <p14:tracePt t="77382" x="5340350" y="4629150"/>
          <p14:tracePt t="77399" x="5365750" y="4578350"/>
          <p14:tracePt t="77416" x="5383213" y="4525963"/>
          <p14:tracePt t="77433" x="5400675" y="4492625"/>
          <p14:tracePt t="77449" x="5426075" y="4449763"/>
          <p14:tracePt t="77465" x="5451475" y="4432300"/>
          <p14:tracePt t="77482" x="5478463" y="4414838"/>
          <p14:tracePt t="77499" x="5494338" y="4397375"/>
          <p14:tracePt t="77516" x="5503863" y="4379913"/>
          <p14:tracePt t="77532" x="5521325" y="4371975"/>
          <p14:tracePt t="77549" x="5537200" y="4364038"/>
          <p14:tracePt t="77567" x="5554663" y="4364038"/>
          <p14:tracePt t="77583" x="5572125" y="4364038"/>
          <p14:tracePt t="77600" x="5580063" y="4364038"/>
          <p14:tracePt t="77616" x="5607050" y="4364038"/>
          <p14:tracePt t="77633" x="5632450" y="4371975"/>
          <p14:tracePt t="77649" x="5657850" y="4379913"/>
          <p14:tracePt t="77666" x="5665788" y="4389438"/>
          <p14:tracePt t="77683" x="5675313" y="4397375"/>
          <p14:tracePt t="77700" x="5683250" y="4414838"/>
          <p14:tracePt t="77716" x="5692775" y="4422775"/>
          <p14:tracePt t="77733" x="5700713" y="4440238"/>
          <p14:tracePt t="77749" x="5700713" y="4449763"/>
          <p14:tracePt t="77767" x="5708650" y="4457700"/>
          <p14:tracePt t="77783" x="5718175" y="4475163"/>
          <p14:tracePt t="77799" x="5718175" y="4483100"/>
          <p14:tracePt t="77834" x="5718175" y="4492625"/>
          <p14:tracePt t="77861" x="5718175" y="4500563"/>
          <p14:tracePt t="78958" x="5726113" y="4500563"/>
          <p14:tracePt t="79326" x="5735638" y="4500563"/>
          <p14:tracePt t="79446" x="5735638" y="4492625"/>
          <p14:tracePt t="79462" x="5735638" y="4483100"/>
          <p14:tracePt t="79494" x="5735638" y="4475163"/>
          <p14:tracePt t="79510" x="5743575" y="4475163"/>
          <p14:tracePt t="79518" x="5743575" y="4465638"/>
          <p14:tracePt t="79534" x="5743575" y="4457700"/>
          <p14:tracePt t="79574" x="5743575" y="4449763"/>
          <p14:tracePt t="79606" x="5743575" y="4440238"/>
          <p14:tracePt t="81150" x="5751513" y="4440238"/>
          <p14:tracePt t="81206" x="5761038" y="4440238"/>
          <p14:tracePt t="81246" x="5768975" y="4440238"/>
          <p14:tracePt t="81398" x="5768975" y="4449763"/>
          <p14:tracePt t="81430" x="5768975" y="4457700"/>
          <p14:tracePt t="81726" x="5778500" y="4465638"/>
          <p14:tracePt t="81735" x="5778500" y="4475163"/>
          <p14:tracePt t="81758" x="5778500" y="4483100"/>
          <p14:tracePt t="81766" x="5786438" y="4483100"/>
          <p14:tracePt t="81782" x="5786438" y="4492625"/>
          <p14:tracePt t="81798" x="5794375" y="4500563"/>
          <p14:tracePt t="81809" x="5794375" y="4508500"/>
          <p14:tracePt t="81825" x="5794375" y="4518025"/>
          <p14:tracePt t="81846" x="5794375" y="4525963"/>
          <p14:tracePt t="81863" x="5803900" y="4525963"/>
          <p14:tracePt t="81886" x="5803900" y="4535488"/>
          <p14:tracePt t="81934" x="5803900" y="4543425"/>
          <p14:tracePt t="81942" x="5803900" y="4551363"/>
          <p14:tracePt t="81966" x="5803900" y="4560888"/>
          <p14:tracePt t="81982" x="5811838" y="4560888"/>
          <p14:tracePt t="81990" x="5821363" y="4568825"/>
          <p14:tracePt t="82007" x="5821363" y="4578350"/>
          <p14:tracePt t="82046" x="5821363" y="4586288"/>
          <p14:tracePt t="82078" x="5829300" y="4586288"/>
          <p14:tracePt t="82094" x="5829300" y="4594225"/>
          <p14:tracePt t="82110" x="5829300" y="4603750"/>
          <p14:tracePt t="82134" x="5829300" y="4611688"/>
          <p14:tracePt t="82175" x="5837238" y="4611688"/>
          <p14:tracePt t="82182" x="5837238" y="4621213"/>
          <p14:tracePt t="82206" x="5837238" y="4629150"/>
          <p14:tracePt t="82840" x="5846763" y="4629150"/>
          <p14:tracePt t="82855" x="5854700" y="4629150"/>
          <p14:tracePt t="82895" x="5864225" y="4629150"/>
          <p14:tracePt t="82951" x="5872163" y="4629150"/>
          <p14:tracePt t="82975" x="5880100" y="4629150"/>
          <p14:tracePt t="83079" x="5880100" y="4637088"/>
          <p14:tracePt t="83103" x="5880100" y="4646613"/>
          <p14:tracePt t="83119" x="5872163" y="4646613"/>
          <p14:tracePt t="83135" x="5864225" y="4646613"/>
          <p14:tracePt t="83151" x="5854700" y="4646613"/>
          <p14:tracePt t="83159" x="5846763" y="4646613"/>
          <p14:tracePt t="83167" x="5837238" y="4646613"/>
          <p14:tracePt t="83183" x="5829300" y="4646613"/>
          <p14:tracePt t="83195" x="5821363" y="4646613"/>
          <p14:tracePt t="83212" x="5811838" y="4646613"/>
          <p14:tracePt t="83229" x="5811838" y="4637088"/>
          <p14:tracePt t="83245" x="5811838" y="4629150"/>
          <p14:tracePt t="83262" x="5803900" y="4621213"/>
          <p14:tracePt t="83279" x="5803900" y="4603750"/>
          <p14:tracePt t="83296" x="5803900" y="4594225"/>
          <p14:tracePt t="83312" x="5803900" y="4586288"/>
          <p14:tracePt t="83329" x="5803900" y="4578350"/>
          <p14:tracePt t="83383" x="5811838" y="4578350"/>
          <p14:tracePt t="83399" x="5821363" y="4578350"/>
          <p14:tracePt t="83407" x="5829300" y="4578350"/>
          <p14:tracePt t="83439" x="5837238" y="4578350"/>
          <p14:tracePt t="83455" x="5846763" y="4578350"/>
          <p14:tracePt t="84727" x="5837238" y="4568825"/>
          <p14:tracePt t="84735" x="5821363" y="4535488"/>
          <p14:tracePt t="84749" x="5803900" y="4492625"/>
          <p14:tracePt t="84765" x="5708650" y="4371975"/>
          <p14:tracePt t="84782" x="5580063" y="4208463"/>
          <p14:tracePt t="84799" x="5254625" y="3832225"/>
          <p14:tracePt t="84816" x="4937125" y="3497263"/>
          <p14:tracePt t="84832" x="4664075" y="3214688"/>
          <p14:tracePt t="84849" x="4535488" y="3043238"/>
          <p14:tracePt t="84866" x="4465638" y="2940050"/>
          <p14:tracePt t="84882" x="4440238" y="2906713"/>
          <p14:tracePt t="84899" x="4422775" y="2889250"/>
          <p14:tracePt t="84915" x="4422775" y="2879725"/>
          <p14:tracePt t="84933" x="4422775" y="2863850"/>
          <p14:tracePt t="84949" x="4422775" y="2854325"/>
          <p14:tracePt t="84983" x="4414838" y="2846388"/>
          <p14:tracePt t="85000" x="4406900" y="2846388"/>
          <p14:tracePt t="85016" x="4389438" y="2846388"/>
          <p14:tracePt t="85032" x="4337050" y="2828925"/>
          <p14:tracePt t="85049" x="4278313" y="2820988"/>
          <p14:tracePt t="85067" x="4235450" y="2820988"/>
          <p14:tracePt t="85083" x="4200525" y="2811463"/>
          <p14:tracePt t="85099" x="4183063" y="2811463"/>
          <p14:tracePt t="85175" x="4183063" y="2820988"/>
          <p14:tracePt t="85183" x="4183063" y="2828925"/>
          <p14:tracePt t="85191" x="4183063" y="2854325"/>
          <p14:tracePt t="85200" x="4183063" y="2879725"/>
          <p14:tracePt t="85216" x="4208463" y="2940050"/>
          <p14:tracePt t="85233" x="4235450" y="2982913"/>
          <p14:tracePt t="85250" x="4243388" y="3025775"/>
          <p14:tracePt t="85267" x="4260850" y="3051175"/>
          <p14:tracePt t="85283" x="4260850" y="3078163"/>
          <p14:tracePt t="85299" x="4268788" y="3094038"/>
          <p14:tracePt t="85316" x="4278313" y="3111500"/>
          <p14:tracePt t="85334" x="4286250" y="3121025"/>
          <p14:tracePt t="85350" x="4286250" y="3136900"/>
          <p14:tracePt t="85367" x="4294188" y="3154363"/>
          <p14:tracePt t="85383" x="4294188" y="3163888"/>
          <p14:tracePt t="85401" x="4294188" y="3171825"/>
          <p14:tracePt t="85511" x="4303713" y="3171825"/>
          <p14:tracePt t="85527" x="4311650" y="3171825"/>
          <p14:tracePt t="85535" x="4311650" y="3163888"/>
          <p14:tracePt t="85550" x="4321175" y="3154363"/>
          <p14:tracePt t="85568" x="4432300" y="3043238"/>
          <p14:tracePt t="85584" x="4560888" y="2932113"/>
          <p14:tracePt t="85600" x="4706938" y="2820988"/>
          <p14:tracePt t="85617" x="4826000" y="2743200"/>
          <p14:tracePt t="85634" x="4911725" y="2674938"/>
          <p14:tracePt t="85651" x="4989513" y="2614613"/>
          <p14:tracePt t="85667" x="5032375" y="2579688"/>
          <p14:tracePt t="85684" x="5083175" y="2546350"/>
          <p14:tracePt t="85701" x="5126038" y="2520950"/>
          <p14:tracePt t="85718" x="5186363" y="2493963"/>
          <p14:tracePt t="85734" x="5229225" y="2468563"/>
          <p14:tracePt t="85751" x="5307013" y="2443163"/>
          <p14:tracePt t="85768" x="5357813" y="2435225"/>
          <p14:tracePt t="85785" x="5435600" y="2417763"/>
          <p14:tracePt t="85801" x="5511800" y="2408238"/>
          <p14:tracePt t="85817" x="5589588" y="2408238"/>
          <p14:tracePt t="85835" x="5649913" y="2408238"/>
          <p14:tracePt t="85851" x="5683250" y="2408238"/>
          <p14:tracePt t="85868" x="5708650" y="2408238"/>
          <p14:tracePt t="85884" x="5735638" y="2408238"/>
          <p14:tracePt t="85901" x="5761038" y="2408238"/>
          <p14:tracePt t="85918" x="5778500" y="2417763"/>
          <p14:tracePt t="85934" x="5811838" y="2425700"/>
          <p14:tracePt t="85951" x="5864225" y="2443163"/>
          <p14:tracePt t="85968" x="5880100" y="2451100"/>
          <p14:tracePt t="85985" x="5889625" y="2451100"/>
          <p14:tracePt t="86001" x="5889625" y="2460625"/>
          <p14:tracePt t="86018" x="5897563" y="2460625"/>
          <p14:tracePt t="86280" x="5880100" y="2460625"/>
          <p14:tracePt t="86287" x="5872163" y="2460625"/>
          <p14:tracePt t="86302" x="5864225" y="2460625"/>
          <p14:tracePt t="86319" x="5803900" y="2460625"/>
          <p14:tracePt t="86336" x="5735638" y="2460625"/>
          <p14:tracePt t="86353" x="5622925" y="2460625"/>
          <p14:tracePt t="86369" x="5494338" y="2468563"/>
          <p14:tracePt t="86385" x="5349875" y="2486025"/>
          <p14:tracePt t="86402" x="5221288" y="2511425"/>
          <p14:tracePt t="86419" x="5118100" y="2528888"/>
          <p14:tracePt t="86436" x="5049838" y="2554288"/>
          <p14:tracePt t="86453" x="4979988" y="2589213"/>
          <p14:tracePt t="86469" x="4903788" y="2632075"/>
          <p14:tracePt t="86486" x="4835525" y="2682875"/>
          <p14:tracePt t="86503" x="4765675" y="2735263"/>
          <p14:tracePt t="86519" x="4654550" y="2811463"/>
          <p14:tracePt t="86536" x="4603750" y="2863850"/>
          <p14:tracePt t="86553" x="4560888" y="2906713"/>
          <p14:tracePt t="86569" x="4535488" y="2940050"/>
          <p14:tracePt t="86586" x="4492625" y="2974975"/>
          <p14:tracePt t="86603" x="4457700" y="3008313"/>
          <p14:tracePt t="86620" x="4432300" y="3035300"/>
          <p14:tracePt t="86636" x="4397375" y="3060700"/>
          <p14:tracePt t="86653" x="4371975" y="3086100"/>
          <p14:tracePt t="86669" x="4346575" y="3111500"/>
          <p14:tracePt t="86687" x="4329113" y="3128963"/>
          <p14:tracePt t="86703" x="4303713" y="3163888"/>
          <p14:tracePt t="86720" x="4278313" y="3197225"/>
          <p14:tracePt t="86737" x="4251325" y="3222625"/>
          <p14:tracePt t="86754" x="4235450" y="3249613"/>
          <p14:tracePt t="86770" x="4225925" y="3265488"/>
          <p14:tracePt t="86786" x="4208463" y="3275013"/>
          <p14:tracePt t="86975" x="4200525" y="3275013"/>
          <p14:tracePt t="86984" x="4200525" y="3265488"/>
          <p14:tracePt t="86992" x="4200525" y="3257550"/>
          <p14:tracePt t="87003" x="4183063" y="3232150"/>
          <p14:tracePt t="87021" x="4149725" y="3163888"/>
          <p14:tracePt t="87037" x="4054475" y="3051175"/>
          <p14:tracePt t="87055" x="3943350" y="2940050"/>
          <p14:tracePt t="87071" x="3746500" y="2760663"/>
          <p14:tracePt t="87087" x="3643313" y="2657475"/>
          <p14:tracePt t="87104" x="3549650" y="2563813"/>
          <p14:tracePt t="87122" x="3454400" y="2478088"/>
          <p14:tracePt t="87137" x="3368675" y="2408238"/>
          <p14:tracePt t="87154" x="3325813" y="2382838"/>
          <p14:tracePt t="87170" x="3308350" y="2374900"/>
          <p14:tracePt t="87204" x="3300413" y="2374900"/>
          <p14:tracePt t="87220" x="3292475" y="2374900"/>
          <p14:tracePt t="87237" x="3282950" y="2374900"/>
          <p14:tracePt t="87255" x="3240088" y="2400300"/>
          <p14:tracePt t="87271" x="3232150" y="2408238"/>
          <p14:tracePt t="87288" x="3189288" y="2417763"/>
          <p14:tracePt t="87304" x="3171825" y="2425700"/>
          <p14:tracePt t="87322" x="3171825" y="2435225"/>
          <p14:tracePt t="87432" x="3179763" y="2435225"/>
          <p14:tracePt t="87440" x="3197225" y="2435225"/>
          <p14:tracePt t="87455" x="3232150" y="2435225"/>
          <p14:tracePt t="87471" x="3386138" y="2435225"/>
          <p14:tracePt t="87488" x="3540125" y="2435225"/>
          <p14:tracePt t="87505" x="3694113" y="2451100"/>
          <p14:tracePt t="87521" x="3832225" y="2486025"/>
          <p14:tracePt t="87538" x="3986213" y="2546350"/>
          <p14:tracePt t="87555" x="4140200" y="2606675"/>
          <p14:tracePt t="87572" x="4260850" y="2649538"/>
          <p14:tracePt t="87588" x="4354513" y="2700338"/>
          <p14:tracePt t="87605" x="4406900" y="2743200"/>
          <p14:tracePt t="87622" x="4449763" y="2794000"/>
          <p14:tracePt t="87639" x="4500563" y="2897188"/>
          <p14:tracePt t="87655" x="4525963" y="2940050"/>
          <p14:tracePt t="87672" x="4578350" y="3043238"/>
          <p14:tracePt t="87688" x="4594225" y="3086100"/>
          <p14:tracePt t="87706" x="4611688" y="3128963"/>
          <p14:tracePt t="87722" x="4621213" y="3154363"/>
          <p14:tracePt t="87738" x="4637088" y="3197225"/>
          <p14:tracePt t="87756" x="4646613" y="3222625"/>
          <p14:tracePt t="87773" x="4654550" y="3232150"/>
          <p14:tracePt t="87789" x="4654550" y="3240088"/>
          <p14:tracePt t="87920" x="4637088" y="3240088"/>
          <p14:tracePt t="87936" x="4629150" y="3240088"/>
          <p14:tracePt t="87944" x="4603750" y="3232150"/>
          <p14:tracePt t="87956" x="4586288" y="3222625"/>
          <p14:tracePt t="87972" x="4551363" y="3214688"/>
          <p14:tracePt t="87990" x="4483100" y="3214688"/>
          <p14:tracePt t="88006" x="4406900" y="3214688"/>
          <p14:tracePt t="88023" x="4329113" y="3214688"/>
          <p14:tracePt t="88039" x="4235450" y="3214688"/>
          <p14:tracePt t="88057" x="4132263" y="3240088"/>
          <p14:tracePt t="88073" x="4097338" y="3257550"/>
          <p14:tracePt t="88089" x="4089400" y="3265488"/>
          <p14:tracePt t="88106" x="4079875" y="3265488"/>
          <p14:tracePt t="88232" x="4089400" y="3257550"/>
          <p14:tracePt t="88240" x="4097338" y="3249613"/>
          <p14:tracePt t="88248" x="4114800" y="3222625"/>
          <p14:tracePt t="88256" x="4149725" y="3197225"/>
          <p14:tracePt t="88273" x="4251325" y="3094038"/>
          <p14:tracePt t="88290" x="4379913" y="2974975"/>
          <p14:tracePt t="88307" x="4508500" y="2863850"/>
          <p14:tracePt t="88323" x="4637088" y="2743200"/>
          <p14:tracePt t="88340" x="4765675" y="2614613"/>
          <p14:tracePt t="88356" x="4894263" y="2493963"/>
          <p14:tracePt t="88374" x="5022850" y="2400300"/>
          <p14:tracePt t="88390" x="5135563" y="2349500"/>
          <p14:tracePt t="88407" x="5211763" y="2314575"/>
          <p14:tracePt t="88424" x="5297488" y="2297113"/>
          <p14:tracePt t="88441" x="5357813" y="2297113"/>
          <p14:tracePt t="88457" x="5451475" y="2297113"/>
          <p14:tracePt t="88473" x="5554663" y="2306638"/>
          <p14:tracePt t="88490" x="5700713" y="2339975"/>
          <p14:tracePt t="88507" x="5864225" y="2365375"/>
          <p14:tracePt t="88524" x="5992813" y="2400300"/>
          <p14:tracePt t="88541" x="6069013" y="2425700"/>
          <p14:tracePt t="88557" x="6094413" y="2435225"/>
          <p14:tracePt t="88575" x="6094413" y="2443163"/>
          <p14:tracePt t="88608" x="6094413" y="2451100"/>
          <p14:tracePt t="88640" x="6094413" y="2460625"/>
          <p14:tracePt t="88648" x="6094413" y="2468563"/>
          <p14:tracePt t="88688" x="6094413" y="2478088"/>
          <p14:tracePt t="88704" x="6086475" y="2478088"/>
          <p14:tracePt t="88736" x="6078538" y="2478088"/>
          <p14:tracePt t="88745" x="6069013" y="2478088"/>
          <p14:tracePt t="88760" x="6061075" y="2486025"/>
          <p14:tracePt t="88774" x="6035675" y="2486025"/>
          <p14:tracePt t="88791" x="5975350" y="2493963"/>
          <p14:tracePt t="88808" x="5846763" y="2493963"/>
          <p14:tracePt t="88824" x="5708650" y="2493963"/>
          <p14:tracePt t="88841" x="5529263" y="2503488"/>
          <p14:tracePt t="88858" x="5322888" y="2511425"/>
          <p14:tracePt t="88875" x="5126038" y="2536825"/>
          <p14:tracePt t="88891" x="4972050" y="2563813"/>
          <p14:tracePt t="88908" x="4851400" y="2589213"/>
          <p14:tracePt t="88924" x="4792663" y="2614613"/>
          <p14:tracePt t="88942" x="4740275" y="2640013"/>
          <p14:tracePt t="88958" x="4706938" y="2665413"/>
          <p14:tracePt t="88975" x="4654550" y="2708275"/>
          <p14:tracePt t="88991" x="4594225" y="2760663"/>
          <p14:tracePt t="89009" x="4500563" y="2854325"/>
          <p14:tracePt t="89025" x="4449763" y="2914650"/>
          <p14:tracePt t="89042" x="4389438" y="2982913"/>
          <p14:tracePt t="89058" x="4337050" y="3043238"/>
          <p14:tracePt t="89076" x="4303713" y="3094038"/>
          <p14:tracePt t="89092" x="4260850" y="3154363"/>
          <p14:tracePt t="89109" x="4208463" y="3222625"/>
          <p14:tracePt t="89125" x="4149725" y="3282950"/>
          <p14:tracePt t="89142" x="4122738" y="3335338"/>
          <p14:tracePt t="89158" x="4097338" y="3378200"/>
          <p14:tracePt t="89175" x="4089400" y="3403600"/>
          <p14:tracePt t="89192" x="4079875" y="3421063"/>
          <p14:tracePt t="89344" x="4079875" y="3411538"/>
          <p14:tracePt t="89352" x="4089400" y="3403600"/>
          <p14:tracePt t="89360" x="4097338" y="3394075"/>
          <p14:tracePt t="89375" x="4106863" y="3378200"/>
          <p14:tracePt t="89392" x="4165600" y="3308350"/>
          <p14:tracePt t="89409" x="4200525" y="3257550"/>
          <p14:tracePt t="89426" x="4225925" y="3214688"/>
          <p14:tracePt t="89442" x="4243388" y="3189288"/>
          <p14:tracePt t="89459" x="4260850" y="3163888"/>
          <p14:tracePt t="89476" x="4268788" y="3146425"/>
          <p14:tracePt t="89493" x="4278313" y="3128963"/>
          <p14:tracePt t="89509" x="4278313" y="3121025"/>
          <p14:tracePt t="89526" x="4286250" y="3111500"/>
          <p14:tracePt t="89543" x="4286250" y="3103563"/>
          <p14:tracePt t="89560" x="4286250" y="3094038"/>
          <p14:tracePt t="89769" x="4294188" y="3094038"/>
          <p14:tracePt t="89776" x="4303713" y="3094038"/>
          <p14:tracePt t="89816" x="4303713" y="3086100"/>
          <p14:tracePt t="89848" x="4311650" y="3086100"/>
          <p14:tracePt t="89880" x="4321175" y="3086100"/>
          <p14:tracePt t="89896" x="4329113" y="3086100"/>
          <p14:tracePt t="89904" x="4329113" y="3078163"/>
          <p14:tracePt t="89913" x="4337050" y="3078163"/>
          <p14:tracePt t="89927" x="4337050" y="3068638"/>
          <p14:tracePt t="89943" x="4346575" y="3068638"/>
          <p14:tracePt t="89961" x="4354513" y="3068638"/>
          <p14:tracePt t="89984" x="4354513" y="3060700"/>
          <p14:tracePt t="90009" x="4364038" y="3060700"/>
          <p14:tracePt t="90088" x="4371975" y="3060700"/>
          <p14:tracePt t="90473" x="4379913" y="3060700"/>
          <p14:tracePt t="90496" x="4379913" y="3051175"/>
          <p14:tracePt t="90553" x="4379913" y="3043238"/>
          <p14:tracePt t="90577" x="4389438" y="3043238"/>
          <p14:tracePt t="90609" x="4389438" y="3035300"/>
          <p14:tracePt t="90616" x="4397375" y="3035300"/>
          <p14:tracePt t="90629" x="4406900" y="3035300"/>
          <p14:tracePt t="91041" x="4397375" y="3035300"/>
          <p14:tracePt t="91089" x="4389438" y="3025775"/>
          <p14:tracePt t="91121" x="4379913" y="3025775"/>
          <p14:tracePt t="91129" x="4379913" y="3017838"/>
          <p14:tracePt t="91177" x="4379913" y="3008313"/>
          <p14:tracePt t="91193" x="4371975" y="3008313"/>
          <p14:tracePt t="91393" x="4379913" y="3008313"/>
          <p14:tracePt t="91425" x="4379913" y="3017838"/>
          <p14:tracePt t="91433" x="4389438" y="3017838"/>
          <p14:tracePt t="91553" x="4389438" y="3025775"/>
          <p14:tracePt t="91849" x="4389438" y="3035300"/>
          <p14:tracePt t="91857" x="4379913" y="3035300"/>
          <p14:tracePt t="93345" x="4379913" y="3043238"/>
          <p14:tracePt t="93361" x="4379913" y="3051175"/>
          <p14:tracePt t="93377" x="4379913" y="3068638"/>
          <p14:tracePt t="93393" x="4379913" y="3078163"/>
          <p14:tracePt t="93401" x="4379913" y="3086100"/>
          <p14:tracePt t="93419" x="4379913" y="3103563"/>
          <p14:tracePt t="93435" x="4379913" y="3146425"/>
          <p14:tracePt t="93451" x="4379913" y="3197225"/>
          <p14:tracePt t="93468" x="4371975" y="3240088"/>
          <p14:tracePt t="93485" x="4371975" y="3292475"/>
          <p14:tracePt t="93501" x="4371975" y="3343275"/>
          <p14:tracePt t="93518" x="4371975" y="3446463"/>
          <p14:tracePt t="93535" x="4371975" y="3582988"/>
          <p14:tracePt t="93552" x="4371975" y="3736975"/>
          <p14:tracePt t="93568" x="4389438" y="3875088"/>
          <p14:tracePt t="93585" x="4389438" y="4046538"/>
          <p14:tracePt t="93602" x="4389438" y="4132263"/>
          <p14:tracePt t="93619" x="4389438" y="4200525"/>
          <p14:tracePt t="93635" x="4397375" y="4286250"/>
          <p14:tracePt t="93652" x="4414838" y="4371975"/>
          <p14:tracePt t="93668" x="4422775" y="4457700"/>
          <p14:tracePt t="93686" x="4440238" y="4518025"/>
          <p14:tracePt t="93702" x="4457700" y="4594225"/>
          <p14:tracePt t="93718" x="4465638" y="4637088"/>
          <p14:tracePt t="93735" x="4465638" y="4664075"/>
          <p14:tracePt t="93753" x="4465638" y="4714875"/>
          <p14:tracePt t="93769" x="4475163" y="4740275"/>
          <p14:tracePt t="93785" x="4500563" y="4826000"/>
          <p14:tracePt t="93802" x="4518025" y="4868863"/>
          <p14:tracePt t="93819" x="4543425" y="4911725"/>
          <p14:tracePt t="93836" x="4560888" y="4946650"/>
          <p14:tracePt t="93852" x="4568825" y="4972050"/>
          <p14:tracePt t="93869" x="4586288" y="4979988"/>
          <p14:tracePt t="93886" x="4586288" y="4989513"/>
          <p14:tracePt t="93945" x="4578350" y="4989513"/>
          <p14:tracePt t="93961" x="4568825" y="4989513"/>
          <p14:tracePt t="93977" x="4551363" y="4989513"/>
          <p14:tracePt t="93986" x="4543425" y="4989513"/>
          <p14:tracePt t="93993" x="4535488" y="4989513"/>
          <p14:tracePt t="94003" x="4508500" y="4989513"/>
          <p14:tracePt t="94019" x="4457700" y="4989513"/>
          <p14:tracePt t="94037" x="4379913" y="4989513"/>
          <p14:tracePt t="94053" x="4311650" y="4979988"/>
          <p14:tracePt t="94070" x="4251325" y="4954588"/>
          <p14:tracePt t="94086" x="4217988" y="4937125"/>
          <p14:tracePt t="94103" x="4175125" y="4911725"/>
          <p14:tracePt t="94119" x="4149725" y="4878388"/>
          <p14:tracePt t="94136" x="4132263" y="4860925"/>
          <p14:tracePt t="94153" x="4132263" y="4826000"/>
          <p14:tracePt t="94170" x="4132263" y="4800600"/>
          <p14:tracePt t="94186" x="4132263" y="4775200"/>
          <p14:tracePt t="94203" x="4157663" y="4740275"/>
          <p14:tracePt t="94220" x="4183063" y="4706938"/>
          <p14:tracePt t="94237" x="4217988" y="4679950"/>
          <p14:tracePt t="94253" x="4260850" y="4646613"/>
          <p14:tracePt t="94270" x="4311650" y="4621213"/>
          <p14:tracePt t="94287" x="4371975" y="4611688"/>
          <p14:tracePt t="94304" x="4414838" y="4594225"/>
          <p14:tracePt t="94320" x="4457700" y="4586288"/>
          <p14:tracePt t="94337" x="4483100" y="4586288"/>
          <p14:tracePt t="94353" x="4525963" y="4586288"/>
          <p14:tracePt t="94371" x="4551363" y="4586288"/>
          <p14:tracePt t="94387" x="4578350" y="4603750"/>
          <p14:tracePt t="94404" x="4594225" y="4621213"/>
          <p14:tracePt t="94421" x="4621213" y="4637088"/>
          <p14:tracePt t="94438" x="4646613" y="4664075"/>
          <p14:tracePt t="94454" x="4664075" y="4697413"/>
          <p14:tracePt t="94470" x="4679950" y="4732338"/>
          <p14:tracePt t="94487" x="4697413" y="4765675"/>
          <p14:tracePt t="94504" x="4706938" y="4792663"/>
          <p14:tracePt t="94520" x="4706938" y="4835525"/>
          <p14:tracePt t="94537" x="4706938" y="4868863"/>
          <p14:tracePt t="94554" x="4697413" y="4886325"/>
          <p14:tracePt t="94571" x="4679950" y="4911725"/>
          <p14:tracePt t="94587" x="4654550" y="4929188"/>
          <p14:tracePt t="94604" x="4621213" y="4946650"/>
          <p14:tracePt t="94620" x="4594225" y="4954588"/>
          <p14:tracePt t="94638" x="4560888" y="4972050"/>
          <p14:tracePt t="94654" x="4535488" y="4972050"/>
          <p14:tracePt t="94671" x="4500563" y="4972050"/>
          <p14:tracePt t="94688" x="4483100" y="4972050"/>
          <p14:tracePt t="94705" x="4457700" y="4972050"/>
          <p14:tracePt t="94721" x="4422775" y="4972050"/>
          <p14:tracePt t="94737" x="4389438" y="4972050"/>
          <p14:tracePt t="94754" x="4354513" y="4972050"/>
          <p14:tracePt t="94772" x="4337050" y="4954588"/>
          <p14:tracePt t="94787" x="4311650" y="4929188"/>
          <p14:tracePt t="94805" x="4286250" y="4903788"/>
          <p14:tracePt t="94821" x="4278313" y="4878388"/>
          <p14:tracePt t="94838" x="4268788" y="4860925"/>
          <p14:tracePt t="94854" x="4268788" y="4835525"/>
          <p14:tracePt t="94871" x="4268788" y="4818063"/>
          <p14:tracePt t="94888" x="4268788" y="4792663"/>
          <p14:tracePt t="94906" x="4268788" y="4749800"/>
          <p14:tracePt t="94921" x="4278313" y="4722813"/>
          <p14:tracePt t="94938" x="4286250" y="4697413"/>
          <p14:tracePt t="94955" x="4303713" y="4679950"/>
          <p14:tracePt t="94972" x="4321175" y="4664075"/>
          <p14:tracePt t="94988" x="4337050" y="4646613"/>
          <p14:tracePt t="95005" x="4364038" y="4629150"/>
          <p14:tracePt t="95021" x="4389438" y="4621213"/>
          <p14:tracePt t="95039" x="4397375" y="4611688"/>
          <p14:tracePt t="95055" x="4414838" y="4603750"/>
          <p14:tracePt t="95072" x="4422775" y="4603750"/>
          <p14:tracePt t="95089" x="4440238" y="4603750"/>
          <p14:tracePt t="95106" x="4465638" y="4603750"/>
          <p14:tracePt t="95122" x="4483100" y="4603750"/>
          <p14:tracePt t="95139" x="4500563" y="4603750"/>
          <p14:tracePt t="95155" x="4518025" y="4603750"/>
          <p14:tracePt t="95172" x="4543425" y="4603750"/>
          <p14:tracePt t="95188" x="4551363" y="4603750"/>
          <p14:tracePt t="95205" x="4568825" y="4603750"/>
          <p14:tracePt t="95222" x="4586288" y="4611688"/>
          <p14:tracePt t="95239" x="4594225" y="4621213"/>
          <p14:tracePt t="95255" x="4603750" y="4629150"/>
          <p14:tracePt t="95272" x="4611688" y="4646613"/>
          <p14:tracePt t="95289" x="4629150" y="4664075"/>
          <p14:tracePt t="95306" x="4637088" y="4697413"/>
          <p14:tracePt t="95322" x="4637088" y="4722813"/>
          <p14:tracePt t="95339" x="4637088" y="4749800"/>
          <p14:tracePt t="95356" x="4637088" y="4775200"/>
          <p14:tracePt t="95373" x="4637088" y="4792663"/>
          <p14:tracePt t="95389" x="4621213" y="4800600"/>
          <p14:tracePt t="95406" x="4611688" y="4818063"/>
          <p14:tracePt t="95422" x="4594225" y="4835525"/>
          <p14:tracePt t="95440" x="4586288" y="4843463"/>
          <p14:tracePt t="95456" x="4568825" y="4851400"/>
          <p14:tracePt t="95472" x="4551363" y="4860925"/>
          <p14:tracePt t="95489" x="4518025" y="4868863"/>
          <p14:tracePt t="95507" x="4500563" y="4868863"/>
          <p14:tracePt t="95523" x="4483100" y="4868863"/>
          <p14:tracePt t="95539" x="4475163" y="4868863"/>
          <p14:tracePt t="95556" x="4449763" y="4868863"/>
          <p14:tracePt t="95573" x="4422775" y="4868863"/>
          <p14:tracePt t="95590" x="4406900" y="4860925"/>
          <p14:tracePt t="95606" x="4397375" y="4851400"/>
          <p14:tracePt t="95623" x="4379913" y="4843463"/>
          <p14:tracePt t="95640" x="4371975" y="4835525"/>
          <p14:tracePt t="95656" x="4354513" y="4818063"/>
          <p14:tracePt t="95673" x="4346575" y="4800600"/>
          <p14:tracePt t="95690" x="4337050" y="4792663"/>
          <p14:tracePt t="95707" x="4329113" y="4783138"/>
          <p14:tracePt t="95723" x="4329113" y="4775200"/>
          <p14:tracePt t="95740" x="4329113" y="4749800"/>
          <p14:tracePt t="95757" x="4321175" y="4714875"/>
          <p14:tracePt t="95774" x="4321175" y="4679950"/>
          <p14:tracePt t="95790" x="4329113" y="4637088"/>
          <p14:tracePt t="95807" x="4354513" y="4603750"/>
          <p14:tracePt t="95823" x="4379913" y="4578350"/>
          <p14:tracePt t="95841" x="4406900" y="4560888"/>
          <p14:tracePt t="95857" x="4432300" y="4543425"/>
          <p14:tracePt t="95873" x="4465638" y="4543425"/>
          <p14:tracePt t="95891" x="4483100" y="4543425"/>
          <p14:tracePt t="95908" x="4518025" y="4543425"/>
          <p14:tracePt t="95923" x="4551363" y="4586288"/>
          <p14:tracePt t="95940" x="4603750" y="4621213"/>
          <p14:tracePt t="95957" x="4637088" y="4646613"/>
          <p14:tracePt t="95974" x="4664075" y="4679950"/>
          <p14:tracePt t="95990" x="4689475" y="4714875"/>
          <p14:tracePt t="96007" x="4706938" y="4749800"/>
          <p14:tracePt t="96024" x="4714875" y="4783138"/>
          <p14:tracePt t="96041" x="4722813" y="4818063"/>
          <p14:tracePt t="96057" x="4722813" y="4843463"/>
          <p14:tracePt t="96074" x="4722813" y="4886325"/>
          <p14:tracePt t="96091" x="4714875" y="4911725"/>
          <p14:tracePt t="96108" x="4679950" y="4937125"/>
          <p14:tracePt t="96124" x="4646613" y="4954588"/>
          <p14:tracePt t="96141" x="4611688" y="4964113"/>
          <p14:tracePt t="96158" x="4586288" y="4964113"/>
          <p14:tracePt t="96175" x="4551363" y="4972050"/>
          <p14:tracePt t="96191" x="4535488" y="4972050"/>
          <p14:tracePt t="96207" x="4500563" y="4972050"/>
          <p14:tracePt t="96224" x="4475163" y="4972050"/>
          <p14:tracePt t="96242" x="4406900" y="4954588"/>
          <p14:tracePt t="96258" x="4379913" y="4937125"/>
          <p14:tracePt t="96274" x="4346575" y="4929188"/>
          <p14:tracePt t="96291" x="4321175" y="4903788"/>
          <p14:tracePt t="96308" x="4311650" y="4894263"/>
          <p14:tracePt t="96324" x="4294188" y="4868863"/>
          <p14:tracePt t="96341" x="4286250" y="4835525"/>
          <p14:tracePt t="96358" x="4268788" y="4808538"/>
          <p14:tracePt t="96375" x="4268788" y="4765675"/>
          <p14:tracePt t="96391" x="4278313" y="4714875"/>
          <p14:tracePt t="96408" x="4311650" y="4679950"/>
          <p14:tracePt t="96425" x="4346575" y="4646613"/>
          <p14:tracePt t="96442" x="4422775" y="4603750"/>
          <p14:tracePt t="96458" x="4465638" y="4594225"/>
          <p14:tracePt t="96475" x="4508500" y="4594225"/>
          <p14:tracePt t="96491" x="4560888" y="4594225"/>
          <p14:tracePt t="96509" x="4594225" y="4621213"/>
          <p14:tracePt t="96525" x="4637088" y="4646613"/>
          <p14:tracePt t="96542" x="4664075" y="4672013"/>
          <p14:tracePt t="96558" x="4689475" y="4689475"/>
          <p14:tracePt t="96576" x="4697413" y="4714875"/>
          <p14:tracePt t="96592" x="4714875" y="4740275"/>
          <p14:tracePt t="96608" x="4722813" y="4765675"/>
          <p14:tracePt t="96625" x="4722813" y="4808538"/>
          <p14:tracePt t="96643" x="4722813" y="4860925"/>
          <p14:tracePt t="96659" x="4697413" y="4894263"/>
          <p14:tracePt t="96676" x="4672013" y="4929188"/>
          <p14:tracePt t="96692" x="4629150" y="4954588"/>
          <p14:tracePt t="96710" x="4578350" y="4979988"/>
          <p14:tracePt t="96725" x="4525963" y="4997450"/>
          <p14:tracePt t="96742" x="4475163" y="4997450"/>
          <p14:tracePt t="96759" x="4432300" y="5006975"/>
          <p14:tracePt t="96777" x="4389438" y="5006975"/>
          <p14:tracePt t="96792" x="4354513" y="4997450"/>
          <p14:tracePt t="96809" x="4311650" y="4972050"/>
          <p14:tracePt t="96826" x="4260850" y="4937125"/>
          <p14:tracePt t="96843" x="4235450" y="4903788"/>
          <p14:tracePt t="96859" x="4217988" y="4878388"/>
          <p14:tracePt t="96876" x="4192588" y="4843463"/>
          <p14:tracePt t="96892" x="4192588" y="4808538"/>
          <p14:tracePt t="96910" x="4192588" y="4765675"/>
          <p14:tracePt t="96926" x="4192588" y="4714875"/>
          <p14:tracePt t="96942" x="4192588" y="4672013"/>
          <p14:tracePt t="96960" x="4217988" y="4637088"/>
          <p14:tracePt t="96976" x="4260850" y="4611688"/>
          <p14:tracePt t="96993" x="4311650" y="4586288"/>
          <p14:tracePt t="97009" x="4364038" y="4578350"/>
          <p14:tracePt t="97026" x="4432300" y="4568825"/>
          <p14:tracePt t="97043" x="4465638" y="4568825"/>
          <p14:tracePt t="97060" x="4492625" y="4578350"/>
          <p14:tracePt t="97076" x="4535488" y="4594225"/>
          <p14:tracePt t="97093" x="4568825" y="4629150"/>
          <p14:tracePt t="97110" x="4594225" y="4664075"/>
          <p14:tracePt t="97126" x="4611688" y="4689475"/>
          <p14:tracePt t="97143" x="4637088" y="4706938"/>
          <p14:tracePt t="97160" x="4637088" y="4722813"/>
          <p14:tracePt t="97177" x="4637088" y="4732338"/>
          <p14:tracePt t="97193" x="4637088" y="4749800"/>
          <p14:tracePt t="97210" x="4637088" y="4757738"/>
          <p14:tracePt t="97474" x="4629150" y="4757738"/>
          <p14:tracePt t="97482" x="4621213" y="4757738"/>
          <p14:tracePt t="97506" x="4611688" y="4757738"/>
          <p14:tracePt t="97523" x="4594225" y="4757738"/>
          <p14:tracePt t="97531" x="4586288" y="4757738"/>
          <p14:tracePt t="97544" x="4560888" y="4757738"/>
          <p14:tracePt t="97560" x="4492625" y="4765675"/>
          <p14:tracePt t="97579" x="4406900" y="4783138"/>
          <p14:tracePt t="97595" x="4397375" y="4783138"/>
          <p14:tracePt t="97611" x="4389438" y="4783138"/>
          <p14:tracePt t="97627" x="4379913" y="4783138"/>
          <p14:tracePt t="97661" x="4371975" y="4757738"/>
          <p14:tracePt t="97678" x="4371975" y="4706938"/>
          <p14:tracePt t="97694" x="4371975" y="4603750"/>
          <p14:tracePt t="97711" x="4371975" y="4449763"/>
          <p14:tracePt t="97728" x="4379913" y="4303713"/>
          <p14:tracePt t="97745" x="4406900" y="4149725"/>
          <p14:tracePt t="97761" x="4449763" y="3960813"/>
          <p14:tracePt t="97778" x="4500563" y="3660775"/>
          <p14:tracePt t="97795" x="4543425" y="3463925"/>
          <p14:tracePt t="97812" x="4586288" y="3308350"/>
          <p14:tracePt t="97828" x="4621213" y="3206750"/>
          <p14:tracePt t="97845" x="4629150" y="3146425"/>
          <p14:tracePt t="97862" x="4646613" y="3111500"/>
          <p14:tracePt t="97879" x="4646613" y="3094038"/>
          <p14:tracePt t="97894" x="4646613" y="3078163"/>
          <p14:tracePt t="97911" x="4646613" y="3060700"/>
          <p14:tracePt t="97928" x="4646613" y="3043238"/>
          <p14:tracePt t="97945" x="4637088" y="3035300"/>
          <p14:tracePt t="97961" x="4637088" y="3025775"/>
          <p14:tracePt t="97978" x="4621213" y="3025775"/>
          <p14:tracePt t="98012" x="4611688" y="3025775"/>
          <p14:tracePt t="98028" x="4603750" y="3025775"/>
          <p14:tracePt t="98045" x="4586288" y="3017838"/>
          <p14:tracePt t="98062" x="4578350" y="3008313"/>
          <p14:tracePt t="98079" x="4568825" y="3008313"/>
          <p14:tracePt t="98095" x="4543425" y="3000375"/>
          <p14:tracePt t="98112" x="4508500" y="3000375"/>
          <p14:tracePt t="98129" x="4475163" y="3000375"/>
          <p14:tracePt t="98146" x="4449763" y="3000375"/>
          <p14:tracePt t="98162" x="4440238" y="3000375"/>
          <p14:tracePt t="98179" x="4414838" y="3008313"/>
          <p14:tracePt t="98195" x="4397375" y="3017838"/>
          <p14:tracePt t="98213" x="4397375" y="3025775"/>
          <p14:tracePt t="98291" x="4389438" y="3035300"/>
          <p14:tracePt t="98395" x="4379913" y="3035300"/>
          <p14:tracePt t="98403" x="4379913" y="3043238"/>
          <p14:tracePt t="99588" x="4379913" y="3051175"/>
          <p14:tracePt t="99603" x="4379913" y="3060700"/>
          <p14:tracePt t="99611" x="4379913" y="3068638"/>
          <p14:tracePt t="99619" x="4379913" y="3078163"/>
          <p14:tracePt t="99632" x="4379913" y="3094038"/>
          <p14:tracePt t="99649" x="4379913" y="3111500"/>
          <p14:tracePt t="99666" x="4379913" y="3146425"/>
          <p14:tracePt t="99682" x="4379913" y="3206750"/>
          <p14:tracePt t="99699" x="4379913" y="3351213"/>
          <p14:tracePt t="99715" x="4379913" y="3497263"/>
          <p14:tracePt t="99733" x="4379913" y="3668713"/>
          <p14:tracePt t="99749" x="4379913" y="3875088"/>
          <p14:tracePt t="99765" x="4379913" y="4079875"/>
          <p14:tracePt t="99782" x="4379913" y="4251325"/>
          <p14:tracePt t="99800" x="4379913" y="4422775"/>
          <p14:tracePt t="99815" x="4379913" y="4560888"/>
          <p14:tracePt t="99832" x="4379913" y="4646613"/>
          <p14:tracePt t="99850" x="4379913" y="4722813"/>
          <p14:tracePt t="99866" x="4379913" y="4792663"/>
          <p14:tracePt t="99883" x="4379913" y="4835525"/>
          <p14:tracePt t="99899" x="4371975" y="4886325"/>
          <p14:tracePt t="99916" x="4371975" y="4937125"/>
          <p14:tracePt t="99933" x="4364038" y="4972050"/>
          <p14:tracePt t="99949" x="4354513" y="5006975"/>
          <p14:tracePt t="99966" x="4354513" y="5032375"/>
          <p14:tracePt t="99983" x="4354513" y="5049838"/>
          <p14:tracePt t="100000" x="4354513" y="5075238"/>
          <p14:tracePt t="100016" x="4354513" y="5108575"/>
          <p14:tracePt t="100033" x="4354513" y="5135563"/>
          <p14:tracePt t="100050" x="4354513" y="5178425"/>
          <p14:tracePt t="100067" x="4354513" y="5221288"/>
          <p14:tracePt t="100083" x="4354513" y="5254625"/>
          <p14:tracePt t="100100" x="4354513" y="5280025"/>
          <p14:tracePt t="100116" x="4354513" y="5307013"/>
          <p14:tracePt t="100134" x="4354513" y="5314950"/>
          <p14:tracePt t="100150" x="4354513" y="5332413"/>
          <p14:tracePt t="100166" x="4354513" y="5340350"/>
          <p14:tracePt t="100200" x="4354513" y="5349875"/>
          <p14:tracePt t="100217" x="4354513" y="5365750"/>
          <p14:tracePt t="100234" x="4354513" y="5383213"/>
          <p14:tracePt t="100250" x="4354513" y="5408613"/>
          <p14:tracePt t="100268" x="4354513" y="5435600"/>
          <p14:tracePt t="100283" x="4354513" y="5461000"/>
          <p14:tracePt t="100301" x="4354513" y="5486400"/>
          <p14:tracePt t="100317" x="4354513" y="5503863"/>
          <p14:tracePt t="100334" x="4354513" y="5521325"/>
          <p14:tracePt t="100350" x="4354513" y="5537200"/>
          <p14:tracePt t="100367" x="4354513" y="5546725"/>
          <p14:tracePt t="100383" x="4354513" y="5554663"/>
          <p14:tracePt t="100531" x="4354513" y="5546725"/>
          <p14:tracePt t="100539" x="4337050" y="5537200"/>
          <p14:tracePt t="100551" x="4321175" y="5529263"/>
          <p14:tracePt t="100567" x="4251325" y="5478463"/>
          <p14:tracePt t="100584" x="4132263" y="5426075"/>
          <p14:tracePt t="100602" x="3943350" y="5375275"/>
          <p14:tracePt t="100617" x="3678238" y="5307013"/>
          <p14:tracePt t="100634" x="3368675" y="5229225"/>
          <p14:tracePt t="100651" x="2982913" y="5108575"/>
          <p14:tracePt t="100668" x="2820988" y="5032375"/>
          <p14:tracePt t="100684" x="2692400" y="4964113"/>
          <p14:tracePt t="100701" x="2606675" y="4894263"/>
          <p14:tracePt t="100717" x="2511425" y="4835525"/>
          <p14:tracePt t="100735" x="2408238" y="4775200"/>
          <p14:tracePt t="100751" x="2314575" y="4722813"/>
          <p14:tracePt t="100768" x="2236788" y="4689475"/>
          <p14:tracePt t="100784" x="2185988" y="4654550"/>
          <p14:tracePt t="100802" x="2143125" y="4629150"/>
          <p14:tracePt t="100818" x="2117725" y="4603750"/>
          <p14:tracePt t="100835" x="2074863" y="4551363"/>
          <p14:tracePt t="100852" x="2032000" y="4508500"/>
          <p14:tracePt t="100869" x="1971675" y="4457700"/>
          <p14:tracePt t="100885" x="1911350" y="4406900"/>
          <p14:tracePt t="100901" x="1860550" y="4346575"/>
          <p14:tracePt t="100918" x="1817688" y="4286250"/>
          <p14:tracePt t="100935" x="1792288" y="4225925"/>
          <p14:tracePt t="100952" x="1765300" y="4192588"/>
          <p14:tracePt t="100969" x="1749425" y="4140200"/>
          <p14:tracePt t="100985" x="1739900" y="4114800"/>
          <p14:tracePt t="101002" x="1722438" y="4079875"/>
          <p14:tracePt t="101018" x="1714500" y="4064000"/>
          <p14:tracePt t="101035" x="1714500" y="4037013"/>
          <p14:tracePt t="101052" x="1714500" y="4029075"/>
          <p14:tracePt t="101069" x="1714500" y="4021138"/>
          <p14:tracePt t="101085" x="1714500" y="4011613"/>
          <p14:tracePt t="101102" x="1714500" y="4003675"/>
          <p14:tracePt t="101118" x="1714500" y="3994150"/>
          <p14:tracePt t="101136" x="1714500" y="3986213"/>
          <p14:tracePt t="101179" x="1722438" y="3986213"/>
          <p14:tracePt t="101203" x="1722438" y="3994150"/>
          <p14:tracePt t="101211" x="1731963" y="4003675"/>
          <p14:tracePt t="101219" x="1739900" y="4021138"/>
          <p14:tracePt t="101236" x="1757363" y="4064000"/>
          <p14:tracePt t="101252" x="1792288" y="4140200"/>
          <p14:tracePt t="101269" x="1835150" y="4217988"/>
          <p14:tracePt t="101286" x="1885950" y="4303713"/>
          <p14:tracePt t="101302" x="1928813" y="4414838"/>
          <p14:tracePt t="101319" x="1979613" y="4525963"/>
          <p14:tracePt t="101336" x="2039938" y="4629150"/>
          <p14:tracePt t="101353" x="2100263" y="4732338"/>
          <p14:tracePt t="101369" x="2168525" y="4835525"/>
          <p14:tracePt t="101372" x="2211388" y="4886325"/>
          <p14:tracePt t="101386" x="2254250" y="4929188"/>
          <p14:tracePt t="101403" x="2392363" y="5057775"/>
          <p14:tracePt t="101420" x="2468563" y="5143500"/>
          <p14:tracePt t="101436" x="2536825" y="5203825"/>
          <p14:tracePt t="101453" x="2597150" y="5264150"/>
          <p14:tracePt t="101469" x="2665413" y="5340350"/>
          <p14:tracePt t="101487" x="2760663" y="5418138"/>
          <p14:tracePt t="101503" x="2889250" y="5486400"/>
          <p14:tracePt t="101519" x="3043238" y="5554663"/>
          <p14:tracePt t="101536" x="3222625" y="5614988"/>
          <p14:tracePt t="101553" x="3394075" y="5683250"/>
          <p14:tracePt t="101570" x="3540125" y="5743575"/>
          <p14:tracePt t="101586" x="3694113" y="5803900"/>
          <p14:tracePt t="101603" x="3935413" y="5837238"/>
          <p14:tracePt t="101621" x="4071938" y="5854700"/>
          <p14:tracePt t="101637" x="4260850" y="5854700"/>
          <p14:tracePt t="101653" x="4465638" y="5854700"/>
          <p14:tracePt t="101670" x="4664075" y="5854700"/>
          <p14:tracePt t="101686" x="4835525" y="5811838"/>
          <p14:tracePt t="101704" x="5049838" y="5743575"/>
          <p14:tracePt t="101720" x="5264150" y="5665788"/>
          <p14:tracePt t="101737" x="5451475" y="5589588"/>
          <p14:tracePt t="101753" x="5614988" y="5503863"/>
          <p14:tracePt t="101771" x="5811838" y="5365750"/>
          <p14:tracePt t="101787" x="5872163" y="5322888"/>
          <p14:tracePt t="101803" x="6051550" y="5160963"/>
          <p14:tracePt t="101820" x="6207125" y="5032375"/>
          <p14:tracePt t="101838" x="6326188" y="4911725"/>
          <p14:tracePt t="101854" x="6394450" y="4835525"/>
          <p14:tracePt t="101870" x="6429375" y="4775200"/>
          <p14:tracePt t="101887" x="6454775" y="4714875"/>
          <p14:tracePt t="101905" x="6489700" y="4646613"/>
          <p14:tracePt t="101920" x="6515100" y="4568825"/>
          <p14:tracePt t="101937" x="6550025" y="4500563"/>
          <p14:tracePt t="101954" x="6592888" y="4422775"/>
          <p14:tracePt t="101971" x="6643688" y="4337050"/>
          <p14:tracePt t="101987" x="6669088" y="4294188"/>
          <p14:tracePt t="102004" x="6686550" y="4251325"/>
          <p14:tracePt t="102021" x="6694488" y="4225925"/>
          <p14:tracePt t="102038" x="6721475" y="4175125"/>
          <p14:tracePt t="102054" x="6737350" y="4122738"/>
          <p14:tracePt t="102071" x="6754813" y="4089400"/>
          <p14:tracePt t="102087" x="6772275" y="4046538"/>
          <p14:tracePt t="102105" x="6780213" y="4037013"/>
          <p14:tracePt t="102121" x="6780213" y="4029075"/>
          <p14:tracePt t="102195" x="6780213" y="4037013"/>
          <p14:tracePt t="102203" x="6780213" y="4046538"/>
          <p14:tracePt t="102211" x="6772275" y="4064000"/>
          <p14:tracePt t="102221" x="6772275" y="4089400"/>
          <p14:tracePt t="102238" x="6729413" y="4192588"/>
          <p14:tracePt t="102254" x="6678613" y="4311650"/>
          <p14:tracePt t="102272" x="6618288" y="4449763"/>
          <p14:tracePt t="102288" x="6557963" y="4551363"/>
          <p14:tracePt t="102305" x="6489700" y="4637088"/>
          <p14:tracePt t="102321" x="6437313" y="4722813"/>
          <p14:tracePt t="102338" x="6361113" y="4818063"/>
          <p14:tracePt t="102355" x="6275388" y="4911725"/>
          <p14:tracePt t="102372" x="6094413" y="5057775"/>
          <p14:tracePt t="102388" x="5949950" y="5151438"/>
          <p14:tracePt t="102405" x="5794375" y="5254625"/>
          <p14:tracePt t="102421" x="5640388" y="5340350"/>
          <p14:tracePt t="102438" x="5521325" y="5392738"/>
          <p14:tracePt t="102455" x="5418138" y="5426075"/>
          <p14:tracePt t="102472" x="5307013" y="5461000"/>
          <p14:tracePt t="102488" x="5203825" y="5486400"/>
          <p14:tracePt t="102505" x="5092700" y="5511800"/>
          <p14:tracePt t="102521" x="4989513" y="5529263"/>
          <p14:tracePt t="102539" x="4808538" y="5529263"/>
          <p14:tracePt t="102555" x="4740275" y="5529263"/>
          <p14:tracePt t="102572" x="4560888" y="5529263"/>
          <p14:tracePt t="102589" x="4432300" y="5529263"/>
          <p14:tracePt t="102606" x="4321175" y="5537200"/>
          <p14:tracePt t="102622" x="4192588" y="5537200"/>
          <p14:tracePt t="102639" x="4054475" y="5546725"/>
          <p14:tracePt t="102655" x="3925888" y="5546725"/>
          <p14:tracePt t="102673" x="3797300" y="5546725"/>
          <p14:tracePt t="102688" x="3668713" y="5537200"/>
          <p14:tracePt t="102705" x="3522663" y="5486400"/>
          <p14:tracePt t="102722" x="3335338" y="5418138"/>
          <p14:tracePt t="102740" x="3086100" y="5307013"/>
          <p14:tracePt t="102756" x="2965450" y="5246688"/>
          <p14:tracePt t="102772" x="2871788" y="5194300"/>
          <p14:tracePt t="102789" x="2786063" y="5118100"/>
          <p14:tracePt t="102806" x="2708275" y="5032375"/>
          <p14:tracePt t="102822" x="2614613" y="4946650"/>
          <p14:tracePt t="102839" x="2511425" y="4851400"/>
          <p14:tracePt t="102856" x="2435225" y="4765675"/>
          <p14:tracePt t="102874" x="2357438" y="4672013"/>
          <p14:tracePt t="102876" x="2297113" y="4621213"/>
          <p14:tracePt t="102889" x="2246313" y="4568825"/>
          <p14:tracePt t="102906" x="2135188" y="4440238"/>
          <p14:tracePt t="102922" x="2006600" y="4311650"/>
          <p14:tracePt t="102940" x="1792288" y="4079875"/>
          <p14:tracePt t="102956" x="1671638" y="3943350"/>
          <p14:tracePt t="102973" x="1585913" y="3840163"/>
          <p14:tracePt t="102989" x="1543050" y="3779838"/>
          <p14:tracePt t="103007" x="1525588" y="3754438"/>
          <p14:tracePt t="103023" x="1517650" y="3736975"/>
          <p14:tracePt t="103057" x="1517650" y="3729038"/>
          <p14:tracePt t="103076" x="1517650" y="3721100"/>
          <p14:tracePt t="103090" x="1517650" y="3711575"/>
          <p14:tracePt t="103106" x="1517650" y="3703638"/>
          <p14:tracePt t="103123" x="1500188" y="3703638"/>
          <p14:tracePt t="103244" x="1500188" y="3711575"/>
          <p14:tracePt t="103252" x="1517650" y="3736975"/>
          <p14:tracePt t="103260" x="1517650" y="3771900"/>
          <p14:tracePt t="103274" x="1535113" y="3814763"/>
          <p14:tracePt t="103290" x="1568450" y="3875088"/>
          <p14:tracePt t="103307" x="1593850" y="3943350"/>
          <p14:tracePt t="103325" x="1646238" y="4037013"/>
          <p14:tracePt t="103341" x="1671638" y="4089400"/>
          <p14:tracePt t="103357" x="1697038" y="4132263"/>
          <p14:tracePt t="103374" x="1714500" y="4165600"/>
          <p14:tracePt t="103391" x="1722438" y="4183063"/>
          <p14:tracePt t="105908" x="1731963" y="4183063"/>
          <p14:tracePt t="105916" x="1731963" y="4192588"/>
          <p14:tracePt t="105929" x="1757363" y="4208463"/>
          <p14:tracePt t="105946" x="1911350" y="4337050"/>
          <p14:tracePt t="105963" x="2271713" y="4621213"/>
          <p14:tracePt t="105980" x="2503488" y="4775200"/>
          <p14:tracePt t="105996" x="2520950" y="4792663"/>
          <p14:tracePt t="106013" x="2528888" y="4800600"/>
          <p14:tracePt t="106077" x="2528888" y="4808538"/>
          <p14:tracePt t="106092" x="2528888" y="4818063"/>
          <p14:tracePt t="106100" x="2528888" y="4826000"/>
          <p14:tracePt t="106405" x="2528888" y="4835525"/>
          <p14:tracePt t="106429" x="2493963" y="4843463"/>
          <p14:tracePt t="106437" x="2417763" y="4851400"/>
          <p14:tracePt t="106447" x="2322513" y="4868863"/>
          <p14:tracePt t="106464" x="2100263" y="4946650"/>
          <p14:tracePt t="106481" x="1963738" y="4997450"/>
          <p14:tracePt t="106497" x="1946275" y="5006975"/>
          <p14:tracePt t="106621" x="1946275" y="5014913"/>
          <p14:tracePt t="106629" x="1946275" y="5022850"/>
          <p14:tracePt t="106637" x="1954213" y="5040313"/>
          <p14:tracePt t="106647" x="1963738" y="5065713"/>
          <p14:tracePt t="106665" x="1989138" y="5092700"/>
          <p14:tracePt t="106681" x="2032000" y="5135563"/>
          <p14:tracePt t="106698" x="2100263" y="5186363"/>
          <p14:tracePt t="106714" x="2160588" y="5246688"/>
          <p14:tracePt t="106731" x="2193925" y="5272088"/>
          <p14:tracePt t="106748" x="2211388" y="5280025"/>
          <p14:tracePt t="106765" x="2220913" y="5280025"/>
          <p14:tracePt t="106781" x="2228850" y="5280025"/>
          <p14:tracePt t="106798" x="2236788" y="5246688"/>
          <p14:tracePt t="106814" x="2236788" y="5194300"/>
          <p14:tracePt t="106832" x="2236788" y="5151438"/>
          <p14:tracePt t="106848" x="2254250" y="5100638"/>
          <p14:tracePt t="106865" x="2271713" y="5040313"/>
          <p14:tracePt t="106882" x="2297113" y="4989513"/>
          <p14:tracePt t="106899" x="2322513" y="4964113"/>
          <p14:tracePt t="106915" x="2332038" y="4954588"/>
          <p14:tracePt t="106932" x="2339975" y="4954588"/>
          <p14:tracePt t="106949" x="2357438" y="4954588"/>
          <p14:tracePt t="106966" x="2365375" y="4954588"/>
          <p14:tracePt t="106982" x="2382838" y="4972050"/>
          <p14:tracePt t="106998" x="2392363" y="4972050"/>
          <p14:tracePt t="107015" x="2408238" y="4979988"/>
          <p14:tracePt t="107149" x="2408238" y="4972050"/>
          <p14:tracePt t="107173" x="2408238" y="4964113"/>
          <p14:tracePt t="107189" x="2408238" y="4954588"/>
          <p14:tracePt t="107221" x="2408238" y="4946650"/>
          <p14:tracePt t="107309" x="2408238" y="4937125"/>
          <p14:tracePt t="107325" x="2408238" y="4929188"/>
          <p14:tracePt t="107341" x="2408238" y="4921250"/>
          <p14:tracePt t="107349" x="2408238" y="4911725"/>
          <p14:tracePt t="107357" x="2417763" y="4903788"/>
          <p14:tracePt t="107366" x="2417763" y="4894263"/>
          <p14:tracePt t="107383" x="2417763" y="4868863"/>
          <p14:tracePt t="107399" x="2435225" y="4843463"/>
          <p14:tracePt t="107416" x="2435225" y="4826000"/>
          <p14:tracePt t="107433" x="2460625" y="4800600"/>
          <p14:tracePt t="107450" x="2468563" y="4792663"/>
          <p14:tracePt t="107483" x="2478088" y="4783138"/>
          <p14:tracePt t="107517" x="2493963" y="4783138"/>
          <p14:tracePt t="107573" x="2503488" y="4783138"/>
          <p14:tracePt t="107661" x="2493963" y="4783138"/>
          <p14:tracePt t="107669" x="2478088" y="4792663"/>
          <p14:tracePt t="107683" x="2478088" y="4800600"/>
          <p14:tracePt t="107700" x="2451100" y="4826000"/>
          <p14:tracePt t="107717" x="2417763" y="4878388"/>
          <p14:tracePt t="107734" x="2400300" y="4911725"/>
          <p14:tracePt t="107750" x="2392363" y="4946650"/>
          <p14:tracePt t="107767" x="2374900" y="4979988"/>
          <p14:tracePt t="107783" x="2374900" y="4997450"/>
          <p14:tracePt t="107801" x="2374900" y="5006975"/>
          <p14:tracePt t="107833" x="2374900" y="5014913"/>
          <p14:tracePt t="107851" x="2374900" y="5022850"/>
          <p14:tracePt t="107893" x="2382838" y="5022850"/>
          <p14:tracePt t="107909" x="2392363" y="5022850"/>
          <p14:tracePt t="107917" x="2400300" y="5022850"/>
          <p14:tracePt t="107925" x="2408238" y="5014913"/>
          <p14:tracePt t="107941" x="2417763" y="5014913"/>
          <p14:tracePt t="107950" x="2425700" y="5006975"/>
          <p14:tracePt t="107967" x="2443163" y="4997450"/>
          <p14:tracePt t="107984" x="2460625" y="4979988"/>
          <p14:tracePt t="108001" x="2478088" y="4964113"/>
          <p14:tracePt t="108017" x="2493963" y="4946650"/>
          <p14:tracePt t="108034" x="2503488" y="4937125"/>
          <p14:tracePt t="108141" x="2493963" y="4937125"/>
          <p14:tracePt t="108149" x="2486025" y="4937125"/>
          <p14:tracePt t="108157" x="2460625" y="4954588"/>
          <p14:tracePt t="108168" x="2451100" y="4964113"/>
          <p14:tracePt t="108184" x="2425700" y="4972050"/>
          <p14:tracePt t="108201" x="2400300" y="4989513"/>
          <p14:tracePt t="108218" x="2392363" y="4997450"/>
          <p14:tracePt t="108285" x="2392363" y="4989513"/>
          <p14:tracePt t="108301" x="2392363" y="4979988"/>
          <p14:tracePt t="108309" x="2392363" y="4972050"/>
          <p14:tracePt t="108318" x="2392363" y="4954588"/>
          <p14:tracePt t="108335" x="2400300" y="4911725"/>
          <p14:tracePt t="108351" x="2417763" y="4878388"/>
          <p14:tracePt t="108369" x="2425700" y="4851400"/>
          <p14:tracePt t="108385" x="2435225" y="4851400"/>
          <p14:tracePt t="108401" x="2435225" y="4843463"/>
          <p14:tracePt t="108461" x="2435225" y="4851400"/>
          <p14:tracePt t="108469" x="2435225" y="4860925"/>
          <p14:tracePt t="108485" x="2435225" y="4868863"/>
          <p14:tracePt t="108501" x="2435225" y="4878388"/>
          <p14:tracePt t="108517" x="2435225" y="4886325"/>
          <p14:tracePt t="108525" x="2435225" y="4894263"/>
          <p14:tracePt t="108541" x="2435225" y="4903788"/>
          <p14:tracePt t="108645" x="2451100" y="4903788"/>
          <p14:tracePt t="108653" x="2460625" y="4903788"/>
          <p14:tracePt t="108661" x="2478088" y="4903788"/>
          <p14:tracePt t="108669" x="2511425" y="4903788"/>
          <p14:tracePt t="108686" x="2614613" y="4903788"/>
          <p14:tracePt t="108702" x="2794000" y="4903788"/>
          <p14:tracePt t="108719" x="3035300" y="4911725"/>
          <p14:tracePt t="108736" x="3429000" y="4989513"/>
          <p14:tracePt t="108752" x="3943350" y="5075238"/>
          <p14:tracePt t="108769" x="4578350" y="5160963"/>
          <p14:tracePt t="108786" x="5272088" y="5272088"/>
          <p14:tracePt t="108803" x="5897563" y="5332413"/>
          <p14:tracePt t="108819" x="6318250" y="5332413"/>
          <p14:tracePt t="108836" x="6523038" y="5332413"/>
          <p14:tracePt t="108853" x="6626225" y="5332413"/>
          <p14:tracePt t="108869" x="6643688" y="5322888"/>
          <p14:tracePt t="108886" x="6661150" y="5297488"/>
          <p14:tracePt t="108903" x="6669088" y="5272088"/>
          <p14:tracePt t="108921" x="6669088" y="5254625"/>
          <p14:tracePt t="108936" x="6669088" y="5246688"/>
          <p14:tracePt t="108953" x="6669088" y="5237163"/>
          <p14:tracePt t="108969" x="6669088" y="5221288"/>
          <p14:tracePt t="108987" x="6669088" y="5211763"/>
          <p14:tracePt t="109134" x="6661150" y="5211763"/>
          <p14:tracePt t="109141" x="6661150" y="5203825"/>
          <p14:tracePt t="109157" x="6651625" y="5186363"/>
          <p14:tracePt t="109170" x="6626225" y="5186363"/>
          <p14:tracePt t="109186" x="6600825" y="5160963"/>
          <p14:tracePt t="109204" x="6557963" y="5143500"/>
          <p14:tracePt t="109220" x="6540500" y="5135563"/>
          <p14:tracePt t="109237" x="6523038" y="5126038"/>
          <p14:tracePt t="109253" x="6515100" y="5108575"/>
          <p14:tracePt t="109271" x="6497638" y="5100638"/>
          <p14:tracePt t="109341" x="6497638" y="5092700"/>
          <p14:tracePt t="109366" x="6489700" y="5092700"/>
          <p14:tracePt t="109421" x="6480175" y="5092700"/>
          <p14:tracePt t="109429" x="6480175" y="5083175"/>
          <p14:tracePt t="109437" x="6472238" y="5083175"/>
          <p14:tracePt t="109454" x="6464300" y="5083175"/>
          <p14:tracePt t="109477" x="6454775" y="5083175"/>
          <p14:tracePt t="109493" x="6454775" y="5075238"/>
          <p14:tracePt t="109505" x="6446838" y="5075238"/>
          <p14:tracePt t="109521" x="6437313" y="5065713"/>
          <p14:tracePt t="109537" x="6421438" y="5057775"/>
          <p14:tracePt t="109554" x="6403975" y="5040313"/>
          <p14:tracePt t="109571" x="6394450" y="5032375"/>
          <p14:tracePt t="109588" x="6394450" y="5022850"/>
          <p14:tracePt t="109982" x="6394450" y="5014913"/>
          <p14:tracePt t="110006" x="6386513" y="5014913"/>
          <p14:tracePt t="110013" x="6378575" y="5014913"/>
          <p14:tracePt t="110029" x="6369050" y="5014913"/>
          <p14:tracePt t="110039" x="6369050" y="5006975"/>
          <p14:tracePt t="110056" x="6361113" y="5006975"/>
          <p14:tracePt t="110072" x="6343650" y="4997450"/>
          <p14:tracePt t="110089" x="6335713" y="4989513"/>
          <p14:tracePt t="110105" x="6326188" y="4989513"/>
          <p14:tracePt t="110123" x="6308725" y="4989513"/>
          <p14:tracePt t="110139" x="6300788" y="4979988"/>
          <p14:tracePt t="110182" x="6300788" y="4972050"/>
          <p14:tracePt t="110222" x="6292850" y="4972050"/>
          <p14:tracePt t="110254" x="6283325" y="4972050"/>
          <p14:tracePt t="110310" x="6275388" y="4972050"/>
          <p14:tracePt t="110502" x="6265863" y="49720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713" y="768340"/>
            <a:ext cx="6584599" cy="5470465"/>
          </a:xfrm>
        </p:spPr>
      </p:pic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F6FF3EE1-6430-42EF-BB6B-160DDD1AD400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5" y="224649"/>
            <a:ext cx="648444" cy="8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26"/>
    </mc:Choice>
    <mc:Fallback xmlns="">
      <p:transition spd="slow" advTm="99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3" x="6265863" y="4964113"/>
          <p14:tracePt t="679" x="6265863" y="4954588"/>
          <p14:tracePt t="694" x="6265863" y="4946650"/>
          <p14:tracePt t="712" x="6292850" y="4894263"/>
          <p14:tracePt t="727" x="6318250" y="4843463"/>
          <p14:tracePt t="748" x="6351588" y="4783138"/>
          <p14:tracePt t="760" x="6386513" y="4722813"/>
          <p14:tracePt t="777" x="6421438" y="4679950"/>
          <p14:tracePt t="793" x="6454775" y="4629150"/>
          <p14:tracePt t="811" x="6489700" y="4594225"/>
          <p14:tracePt t="828" x="6523038" y="4551363"/>
          <p14:tracePt t="844" x="6557963" y="4518025"/>
          <p14:tracePt t="860" x="6592888" y="4465638"/>
          <p14:tracePt t="877" x="6626225" y="4414838"/>
          <p14:tracePt t="895" x="6661150" y="4354513"/>
          <p14:tracePt t="910" x="6661150" y="4346575"/>
          <p14:tracePt t="927" x="6661150" y="4329113"/>
          <p14:tracePt t="944" x="6661150" y="4311650"/>
          <p14:tracePt t="961" x="6661150" y="4286250"/>
          <p14:tracePt t="977" x="6661150" y="4268788"/>
          <p14:tracePt t="994" x="6669088" y="4260850"/>
          <p14:tracePt t="1011" x="6669088" y="4243388"/>
          <p14:tracePt t="1028" x="6669088" y="4225925"/>
          <p14:tracePt t="1044" x="6669088" y="4208463"/>
          <p14:tracePt t="1061" x="6669088" y="4200525"/>
          <p14:tracePt t="1078" x="6669088" y="4192588"/>
          <p14:tracePt t="1095" x="6661150" y="4175125"/>
          <p14:tracePt t="1111" x="6651625" y="4157663"/>
          <p14:tracePt t="1128" x="6643688" y="4132263"/>
          <p14:tracePt t="1145" x="6643688" y="4106863"/>
          <p14:tracePt t="1162" x="6643688" y="4089400"/>
          <p14:tracePt t="1178" x="6661150" y="4079875"/>
          <p14:tracePt t="1195" x="6678613" y="4071938"/>
          <p14:tracePt t="1211" x="6694488" y="4071938"/>
          <p14:tracePt t="1229" x="6704013" y="4064000"/>
          <p14:tracePt t="1319" x="6694488" y="4064000"/>
          <p14:tracePt t="1335" x="6686550" y="4054475"/>
          <p14:tracePt t="1343" x="6678613" y="4046538"/>
          <p14:tracePt t="1351" x="6643688" y="4029075"/>
          <p14:tracePt t="1361" x="6618288" y="4003675"/>
          <p14:tracePt t="1378" x="6532563" y="3943350"/>
          <p14:tracePt t="1395" x="6480175" y="3892550"/>
          <p14:tracePt t="1412" x="6472238" y="3857625"/>
          <p14:tracePt t="1428" x="6472238" y="3849688"/>
          <p14:tracePt t="1445" x="6472238" y="3832225"/>
          <p14:tracePt t="1462" x="6480175" y="3832225"/>
          <p14:tracePt t="1478" x="6497638" y="3822700"/>
          <p14:tracePt t="2496" x="6489700" y="3822700"/>
          <p14:tracePt t="2503" x="6480175" y="3832225"/>
          <p14:tracePt t="2528" x="6472238" y="3840163"/>
          <p14:tracePt t="2535" x="6472238" y="3849688"/>
          <p14:tracePt t="2552" x="6464300" y="3849688"/>
          <p14:tracePt t="2568" x="6464300" y="3857625"/>
          <p14:tracePt t="2581" x="6454775" y="3857625"/>
          <p14:tracePt t="2632" x="6446838" y="3857625"/>
          <p14:tracePt t="2648" x="6437313" y="3849688"/>
          <p14:tracePt t="2655" x="6437313" y="3840163"/>
          <p14:tracePt t="2665" x="6429375" y="3822700"/>
          <p14:tracePt t="2682" x="6386513" y="3789363"/>
          <p14:tracePt t="2698" x="6326188" y="3694113"/>
          <p14:tracePt t="2716" x="6249988" y="3549650"/>
          <p14:tracePt t="2731" x="6172200" y="3378200"/>
          <p14:tracePt t="2748" x="6111875" y="3222625"/>
          <p14:tracePt t="2764" x="6069013" y="3086100"/>
          <p14:tracePt t="2782" x="6051550" y="2965450"/>
          <p14:tracePt t="2798" x="6043613" y="2836863"/>
          <p14:tracePt t="2815" x="6043613" y="2717800"/>
          <p14:tracePt t="2832" x="6069013" y="2554288"/>
          <p14:tracePt t="2849" x="6086475" y="2486025"/>
          <p14:tracePt t="2865" x="6103938" y="2443163"/>
          <p14:tracePt t="2881" x="6103938" y="2417763"/>
          <p14:tracePt t="2898" x="6121400" y="2382838"/>
          <p14:tracePt t="2916" x="6129338" y="2349500"/>
          <p14:tracePt t="2932" x="6137275" y="2322513"/>
          <p14:tracePt t="2949" x="6146800" y="2314575"/>
          <p14:tracePt t="2965" x="6154738" y="2314575"/>
          <p14:tracePt t="2999" x="6154738" y="2306638"/>
          <p14:tracePt t="3048" x="6154738" y="2297113"/>
          <p14:tracePt t="3080" x="6154738" y="2289175"/>
          <p14:tracePt t="3088" x="6146800" y="2289175"/>
          <p14:tracePt t="3360" x="6146800" y="2297113"/>
          <p14:tracePt t="3888" x="6146800" y="2306638"/>
          <p14:tracePt t="3904" x="6146800" y="2314575"/>
          <p14:tracePt t="3912" x="6137275" y="2322513"/>
          <p14:tracePt t="3920" x="6137275" y="2332038"/>
          <p14:tracePt t="3934" x="6129338" y="2349500"/>
          <p14:tracePt t="3951" x="6121400" y="2374900"/>
          <p14:tracePt t="3968" x="6086475" y="2425700"/>
          <p14:tracePt t="3984" x="6078538" y="2460625"/>
          <p14:tracePt t="4001" x="6061075" y="2478088"/>
          <p14:tracePt t="4018" x="6061075" y="2493963"/>
          <p14:tracePt t="4035" x="6051550" y="2503488"/>
          <p14:tracePt t="4080" x="6043613" y="2503488"/>
          <p14:tracePt t="4104" x="6035675" y="2503488"/>
          <p14:tracePt t="4184" x="6026150" y="2503488"/>
          <p14:tracePt t="4208" x="6018213" y="2511425"/>
          <p14:tracePt t="4224" x="6008688" y="2511425"/>
          <p14:tracePt t="4528" x="6008688" y="2503488"/>
          <p14:tracePt t="4537" x="6008688" y="2486025"/>
          <p14:tracePt t="4544" x="6000750" y="2478088"/>
          <p14:tracePt t="4552" x="6000750" y="2451100"/>
          <p14:tracePt t="4569" x="5992813" y="2408238"/>
          <p14:tracePt t="4585" x="5983288" y="2357438"/>
          <p14:tracePt t="4603" x="5983288" y="2289175"/>
          <p14:tracePt t="4619" x="5983288" y="2246313"/>
          <p14:tracePt t="4635" x="5975350" y="2193925"/>
          <p14:tracePt t="4652" x="5957888" y="2125663"/>
          <p14:tracePt t="4670" x="5915025" y="1989138"/>
          <p14:tracePt t="4686" x="5872163" y="1868488"/>
          <p14:tracePt t="4703" x="5829300" y="1782763"/>
          <p14:tracePt t="4719" x="5811838" y="1714500"/>
          <p14:tracePt t="4737" x="5778500" y="1636713"/>
          <p14:tracePt t="4753" x="5768975" y="1603375"/>
          <p14:tracePt t="4769" x="5751513" y="1568450"/>
          <p14:tracePt t="4786" x="5743575" y="1550988"/>
          <p14:tracePt t="4803" x="5735638" y="1525588"/>
          <p14:tracePt t="4819" x="5726113" y="1492250"/>
          <p14:tracePt t="4836" x="5700713" y="1449388"/>
          <p14:tracePt t="4853" x="5692775" y="1406525"/>
          <p14:tracePt t="4870" x="5675313" y="1379538"/>
          <p14:tracePt t="4886" x="5657850" y="1346200"/>
          <p14:tracePt t="4903" x="5649913" y="1328738"/>
          <p14:tracePt t="4919" x="5640388" y="1303338"/>
          <p14:tracePt t="4921" x="5640388" y="1293813"/>
          <p14:tracePt t="4937" x="5632450" y="1285875"/>
          <p14:tracePt t="4953" x="5622925" y="1285875"/>
          <p14:tracePt t="4970" x="5622925" y="1277938"/>
          <p14:tracePt t="4986" x="5622925" y="1268413"/>
          <p14:tracePt t="5004" x="5622925" y="1260475"/>
          <p14:tracePt t="5020" x="5614988" y="1250950"/>
          <p14:tracePt t="5036" x="5614988" y="1243013"/>
          <p14:tracePt t="5053" x="5614988" y="1235075"/>
          <p14:tracePt t="5070" x="5607050" y="1225550"/>
          <p14:tracePt t="5087" x="5607050" y="1217613"/>
          <p14:tracePt t="5103" x="5607050" y="1200150"/>
          <p14:tracePt t="5121" x="5589588" y="1192213"/>
          <p14:tracePt t="5138" x="5589588" y="1182688"/>
          <p14:tracePt t="5153" x="5580063" y="1182688"/>
          <p14:tracePt t="5187" x="5572125" y="1182688"/>
          <p14:tracePt t="5204" x="5554663" y="1182688"/>
          <p14:tracePt t="5220" x="5546725" y="1182688"/>
          <p14:tracePt t="5237" x="5529263" y="1182688"/>
          <p14:tracePt t="5253" x="5503863" y="1182688"/>
          <p14:tracePt t="5271" x="5461000" y="1182688"/>
          <p14:tracePt t="5288" x="5365750" y="1174750"/>
          <p14:tracePt t="5304" x="5322888" y="1165225"/>
          <p14:tracePt t="5320" x="5280025" y="1165225"/>
          <p14:tracePt t="5338" x="5264150" y="1165225"/>
          <p14:tracePt t="5354" x="5254625" y="1157288"/>
          <p14:tracePt t="5480" x="5246688" y="1157288"/>
          <p14:tracePt t="5520" x="5237163" y="1157288"/>
          <p14:tracePt t="5985" x="5237163" y="1149350"/>
          <p14:tracePt t="6009" x="5237163" y="1139825"/>
          <p14:tracePt t="6025" x="5246688" y="1139825"/>
          <p14:tracePt t="6032" x="5246688" y="1131888"/>
          <p14:tracePt t="6040" x="5254625" y="1131888"/>
          <p14:tracePt t="6096" x="5264150" y="1131888"/>
          <p14:tracePt t="6105" x="5264150" y="1122363"/>
          <p14:tracePt t="6113" x="5272088" y="1122363"/>
          <p14:tracePt t="6123" x="5272088" y="1114425"/>
          <p14:tracePt t="6139" x="5280025" y="1114425"/>
          <p14:tracePt t="6155" x="5289550" y="1114425"/>
          <p14:tracePt t="6172" x="5297488" y="1106488"/>
          <p14:tracePt t="6189" x="5314950" y="1106488"/>
          <p14:tracePt t="6206" x="5322888" y="1096963"/>
          <p14:tracePt t="6222" x="5332413" y="1089025"/>
          <p14:tracePt t="6239" x="5357813" y="1079500"/>
          <p14:tracePt t="6257" x="5392738" y="1071563"/>
          <p14:tracePt t="6273" x="5408613" y="1063625"/>
          <p14:tracePt t="6289" x="5418138" y="1063625"/>
          <p14:tracePt t="6633" x="5426075" y="1063625"/>
          <p14:tracePt t="6649" x="5435600" y="1063625"/>
          <p14:tracePt t="6665" x="5443538" y="1063625"/>
          <p14:tracePt t="6673" x="5451475" y="1063625"/>
          <p14:tracePt t="6681" x="5461000" y="1063625"/>
          <p14:tracePt t="6690" x="5468938" y="1063625"/>
          <p14:tracePt t="6707" x="5503863" y="1063625"/>
          <p14:tracePt t="6724" x="5521325" y="1063625"/>
          <p14:tracePt t="6757" x="5529263" y="1063625"/>
          <p14:tracePt t="6774" x="5537200" y="1063625"/>
          <p14:tracePt t="6790" x="5546725" y="1063625"/>
          <p14:tracePt t="6961" x="5537200" y="1063625"/>
          <p14:tracePt t="6977" x="5529263" y="1063625"/>
          <p14:tracePt t="6993" x="5521325" y="1063625"/>
          <p14:tracePt t="7009" x="5503863" y="1063625"/>
          <p14:tracePt t="7017" x="5494338" y="1063625"/>
          <p14:tracePt t="7025" x="5486400" y="1063625"/>
          <p14:tracePt t="7042" x="5451475" y="1063625"/>
          <p14:tracePt t="7058" x="5418138" y="1063625"/>
          <p14:tracePt t="7075" x="5400675" y="1063625"/>
          <p14:tracePt t="7091" x="5392738" y="1063625"/>
          <p14:tracePt t="7129" x="5383213" y="1063625"/>
          <p14:tracePt t="7169" x="5375275" y="1063625"/>
          <p14:tracePt t="7273" x="5365750" y="1063625"/>
          <p14:tracePt t="7297" x="5357813" y="1063625"/>
          <p14:tracePt t="7345" x="5349875" y="1063625"/>
          <p14:tracePt t="7417" x="5340350" y="1063625"/>
          <p14:tracePt t="7481" x="5332413" y="1063625"/>
          <p14:tracePt t="7497" x="5322888" y="1063625"/>
          <p14:tracePt t="7521" x="5314950" y="1063625"/>
          <p14:tracePt t="7529" x="5307013" y="1063625"/>
          <p14:tracePt t="7881" x="5307013" y="1071563"/>
          <p14:tracePt t="7897" x="5297488" y="1079500"/>
          <p14:tracePt t="7905" x="5297488" y="1089025"/>
          <p14:tracePt t="7929" x="5289550" y="1096963"/>
          <p14:tracePt t="7953" x="5280025" y="1106488"/>
          <p14:tracePt t="7961" x="5280025" y="1114425"/>
          <p14:tracePt t="7969" x="5272088" y="1122363"/>
          <p14:tracePt t="7977" x="5264150" y="1131888"/>
          <p14:tracePt t="7993" x="5254625" y="1139825"/>
          <p14:tracePt t="8010" x="5246688" y="1149350"/>
          <p14:tracePt t="8027" x="5246688" y="1165225"/>
          <p14:tracePt t="8044" x="5237163" y="1165225"/>
          <p14:tracePt t="8113" x="5237163" y="1174750"/>
          <p14:tracePt t="8137" x="5229225" y="1192213"/>
          <p14:tracePt t="8145" x="5221288" y="1208088"/>
          <p14:tracePt t="8160" x="5211763" y="1225550"/>
          <p14:tracePt t="8177" x="5151438" y="1363663"/>
          <p14:tracePt t="8194" x="5118100" y="1492250"/>
          <p14:tracePt t="8211" x="5092700" y="1697038"/>
          <p14:tracePt t="8227" x="5057775" y="2057400"/>
          <p14:tracePt t="8244" x="4972050" y="2554288"/>
          <p14:tracePt t="8261" x="4878388" y="3051175"/>
          <p14:tracePt t="8277" x="4800600" y="3454400"/>
          <p14:tracePt t="8294" x="4749800" y="3703638"/>
          <p14:tracePt t="8310" x="4706938" y="3917950"/>
          <p14:tracePt t="8328" x="4629150" y="4122738"/>
          <p14:tracePt t="8344" x="4535488" y="4303713"/>
          <p14:tracePt t="8361" x="4389438" y="4475163"/>
          <p14:tracePt t="8377" x="4286250" y="4535488"/>
          <p14:tracePt t="8395" x="4208463" y="4543425"/>
          <p14:tracePt t="8411" x="4183063" y="4543425"/>
          <p14:tracePt t="8427" x="4165600" y="4543425"/>
          <p14:tracePt t="8444" x="4149725" y="4543425"/>
          <p14:tracePt t="8462" x="4114800" y="4535488"/>
          <p14:tracePt t="8478" x="4079875" y="4518025"/>
          <p14:tracePt t="8494" x="4064000" y="4500563"/>
          <p14:tracePt t="8511" x="4054475" y="4500563"/>
          <p14:tracePt t="8528" x="4037013" y="4483100"/>
          <p14:tracePt t="8544" x="4011613" y="4483100"/>
          <p14:tracePt t="8561" x="3943350" y="4465638"/>
          <p14:tracePt t="8578" x="3892550" y="4465638"/>
          <p14:tracePt t="8595" x="3832225" y="4465638"/>
          <p14:tracePt t="8611" x="3779838" y="4465638"/>
          <p14:tracePt t="8628" x="3754438" y="4449763"/>
          <p14:tracePt t="8644" x="3746500" y="4449763"/>
          <p14:tracePt t="8662" x="3736975" y="4440238"/>
          <p14:tracePt t="8678" x="3721100" y="4422775"/>
          <p14:tracePt t="8695" x="3711575" y="4414838"/>
          <p14:tracePt t="8711" x="3703638" y="4397375"/>
          <p14:tracePt t="8729" x="3703638" y="4389438"/>
          <p14:tracePt t="8761" x="3694113" y="4379913"/>
          <p14:tracePt t="8801" x="3694113" y="4371975"/>
          <p14:tracePt t="8825" x="3686175" y="4364038"/>
          <p14:tracePt t="8841" x="3686175" y="4346575"/>
          <p14:tracePt t="8849" x="3686175" y="4337050"/>
          <p14:tracePt t="8862" x="3686175" y="4329113"/>
          <p14:tracePt t="8879" x="3678238" y="4294188"/>
          <p14:tracePt t="8895" x="3678238" y="4251325"/>
          <p14:tracePt t="8912" x="3678238" y="4225925"/>
          <p14:tracePt t="8930" x="3678238" y="4208463"/>
          <p14:tracePt t="8994" x="3678238" y="4217988"/>
          <p14:tracePt t="9009" x="3678238" y="4235450"/>
          <p14:tracePt t="9017" x="3686175" y="4260850"/>
          <p14:tracePt t="9028" x="3694113" y="4286250"/>
          <p14:tracePt t="9046" x="3721100" y="4379913"/>
          <p14:tracePt t="9063" x="3746500" y="4525963"/>
          <p14:tracePt t="9079" x="3771900" y="4664075"/>
          <p14:tracePt t="9096" x="3814763" y="4792663"/>
          <p14:tracePt t="9112" x="3875088" y="4937125"/>
          <p14:tracePt t="9130" x="4021138" y="5160963"/>
          <p14:tracePt t="9146" x="4114800" y="5297488"/>
          <p14:tracePt t="9162" x="4183063" y="5408613"/>
          <p14:tracePt t="9179" x="4251325" y="5537200"/>
          <p14:tracePt t="9196" x="4337050" y="5665788"/>
          <p14:tracePt t="9212" x="4449763" y="5803900"/>
          <p14:tracePt t="9229" x="4594225" y="5940425"/>
          <p14:tracePt t="9246" x="4765675" y="6061075"/>
          <p14:tracePt t="9263" x="4911725" y="6154738"/>
          <p14:tracePt t="9279" x="5014913" y="6215063"/>
          <p14:tracePt t="9296" x="5092700" y="6257925"/>
          <p14:tracePt t="9313" x="5168900" y="6275388"/>
          <p14:tracePt t="9330" x="5211763" y="6275388"/>
          <p14:tracePt t="9346" x="5272088" y="6275388"/>
          <p14:tracePt t="9363" x="5357813" y="6265863"/>
          <p14:tracePt t="9379" x="5468938" y="6240463"/>
          <p14:tracePt t="9397" x="5546725" y="6232525"/>
          <p14:tracePt t="9413" x="5597525" y="6232525"/>
          <p14:tracePt t="9429" x="5649913" y="6232525"/>
          <p14:tracePt t="9447" x="5675313" y="6232525"/>
          <p14:tracePt t="9464" x="5692775" y="6223000"/>
          <p14:tracePt t="9480" x="5708650" y="6215063"/>
          <p14:tracePt t="9496" x="5718175" y="6197600"/>
          <p14:tracePt t="9537" x="5718175" y="6189663"/>
          <p14:tracePt t="9553" x="5718175" y="6180138"/>
          <p14:tracePt t="9569" x="5718175" y="6172200"/>
          <p14:tracePt t="9586" x="5718175" y="6164263"/>
          <p14:tracePt t="9597" x="5718175" y="6154738"/>
          <p14:tracePt t="9613" x="5718175" y="6146800"/>
          <p14:tracePt t="9630" x="5718175" y="6137275"/>
          <p14:tracePt t="9647" x="5718175" y="6129338"/>
          <p14:tracePt t="9664" x="5708650" y="6121400"/>
          <p14:tracePt t="9680" x="5708650" y="6103938"/>
          <p14:tracePt t="9697" x="5708650" y="6086475"/>
          <p14:tracePt t="9714" x="5708650" y="6078538"/>
          <p14:tracePt t="9731" x="5708650" y="6061075"/>
          <p14:tracePt t="9747" x="5708650" y="6043613"/>
          <p14:tracePt t="9764" x="5708650" y="6035675"/>
          <p14:tracePt t="9801" x="5708650" y="6026150"/>
          <p14:tracePt t="9930" x="5700713" y="6035675"/>
          <p14:tracePt t="9938" x="5692775" y="6035675"/>
          <p14:tracePt t="9948" x="5675313" y="6035675"/>
          <p14:tracePt t="9964" x="5607050" y="6061075"/>
          <p14:tracePt t="9981" x="5478463" y="6078538"/>
          <p14:tracePt t="9998" x="5349875" y="6086475"/>
          <p14:tracePt t="10015" x="5254625" y="6086475"/>
          <p14:tracePt t="10031" x="5178425" y="6086475"/>
          <p14:tracePt t="10047" x="5100638" y="6086475"/>
          <p14:tracePt t="10065" x="5040313" y="6069013"/>
          <p14:tracePt t="10082" x="4921250" y="6018213"/>
          <p14:tracePt t="10098" x="4818063" y="5957888"/>
          <p14:tracePt t="10114" x="4714875" y="5880100"/>
          <p14:tracePt t="10131" x="4621213" y="5803900"/>
          <p14:tracePt t="10148" x="4518025" y="5718175"/>
          <p14:tracePt t="10164" x="4389438" y="5622925"/>
          <p14:tracePt t="10181" x="4260850" y="5529263"/>
          <p14:tracePt t="10198" x="4149725" y="5418138"/>
          <p14:tracePt t="10216" x="4029075" y="5289550"/>
          <p14:tracePt t="10231" x="3925888" y="5151438"/>
          <p14:tracePt t="10248" x="3840163" y="5049838"/>
          <p14:tracePt t="10265" x="3779838" y="4964113"/>
          <p14:tracePt t="10282" x="3729038" y="4878388"/>
          <p14:tracePt t="10298" x="3711575" y="4835525"/>
          <p14:tracePt t="10315" x="3711575" y="4757738"/>
          <p14:tracePt t="10331" x="3703638" y="4679950"/>
          <p14:tracePt t="10349" x="3686175" y="4603750"/>
          <p14:tracePt t="10365" x="3678238" y="4535488"/>
          <p14:tracePt t="10382" x="3651250" y="4449763"/>
          <p14:tracePt t="10398" x="3635375" y="4371975"/>
          <p14:tracePt t="10416" x="3608388" y="4311650"/>
          <p14:tracePt t="10418" x="3600450" y="4294188"/>
          <p14:tracePt t="10432" x="3592513" y="4278313"/>
          <p14:tracePt t="10449" x="3575050" y="4235450"/>
          <p14:tracePt t="10465" x="3549650" y="4192588"/>
          <p14:tracePt t="10483" x="3540125" y="4183063"/>
          <p14:tracePt t="10499" x="3540125" y="4175125"/>
          <p14:tracePt t="10546" x="3540125" y="4183063"/>
          <p14:tracePt t="10554" x="3540125" y="4208463"/>
          <p14:tracePt t="10565" x="3540125" y="4243388"/>
          <p14:tracePt t="10582" x="3582988" y="4389438"/>
          <p14:tracePt t="10599" x="3668713" y="4586288"/>
          <p14:tracePt t="10617" x="3789363" y="4894263"/>
          <p14:tracePt t="10632" x="3960813" y="5229225"/>
          <p14:tracePt t="10649" x="4175125" y="5554663"/>
          <p14:tracePt t="10666" x="4492625" y="5975350"/>
          <p14:tracePt t="10683" x="4706938" y="6180138"/>
          <p14:tracePt t="10699" x="4946650" y="6351588"/>
          <p14:tracePt t="10716" x="5160963" y="6464300"/>
          <p14:tracePt t="10732" x="5418138" y="6540500"/>
          <p14:tracePt t="10750" x="5718175" y="6575425"/>
          <p14:tracePt t="10766" x="5957888" y="6583363"/>
          <p14:tracePt t="10783" x="6154738" y="6583363"/>
          <p14:tracePt t="10799" x="6257925" y="6583363"/>
          <p14:tracePt t="10817" x="6283325" y="6583363"/>
          <p14:tracePt t="10833" x="6292850" y="6583363"/>
          <p14:tracePt t="10849" x="6292850" y="6592888"/>
          <p14:tracePt t="10898" x="6283325" y="6592888"/>
          <p14:tracePt t="10914" x="6283325" y="6583363"/>
          <p14:tracePt t="10930" x="6275388" y="6575425"/>
          <p14:tracePt t="10938" x="6265863" y="6565900"/>
          <p14:tracePt t="10954" x="6257925" y="6565900"/>
          <p14:tracePt t="10966" x="6249988" y="6557963"/>
          <p14:tracePt t="10984" x="6207125" y="6540500"/>
          <p14:tracePt t="11000" x="6154738" y="6515100"/>
          <p14:tracePt t="11016" x="6061075" y="6480175"/>
          <p14:tracePt t="11033" x="5864225" y="6421438"/>
          <p14:tracePt t="11050" x="5683250" y="6378575"/>
          <p14:tracePt t="11067" x="5392738" y="6318250"/>
          <p14:tracePt t="11083" x="5049838" y="6240463"/>
          <p14:tracePt t="11100" x="4765675" y="6146800"/>
          <p14:tracePt t="11118" x="4525963" y="6078538"/>
          <p14:tracePt t="11133" x="4303713" y="6026150"/>
          <p14:tracePt t="11150" x="4140200" y="5975350"/>
          <p14:tracePt t="11167" x="4021138" y="5957888"/>
          <p14:tracePt t="11184" x="3883025" y="5957888"/>
          <p14:tracePt t="11200" x="3711575" y="5949950"/>
          <p14:tracePt t="11217" x="3540125" y="5932488"/>
          <p14:tracePt t="11234" x="3317875" y="5897563"/>
          <p14:tracePt t="11251" x="3197225" y="5864225"/>
          <p14:tracePt t="11267" x="3111500" y="5829300"/>
          <p14:tracePt t="11284" x="3060700" y="5811838"/>
          <p14:tracePt t="11301" x="3043238" y="5794375"/>
          <p14:tracePt t="11334" x="3035300" y="5786438"/>
          <p14:tracePt t="11351" x="3025775" y="5778500"/>
          <p14:tracePt t="11386" x="3025775" y="5768975"/>
          <p14:tracePt t="11410" x="3025775" y="5761038"/>
          <p14:tracePt t="11426" x="3017838" y="5761038"/>
          <p14:tracePt t="11442" x="3017838" y="5751513"/>
          <p14:tracePt t="11451" x="3008313" y="5751513"/>
          <p14:tracePt t="11490" x="3000375" y="5751513"/>
          <p14:tracePt t="11506" x="2992438" y="5751513"/>
          <p14:tracePt t="11522" x="2974975" y="5751513"/>
          <p14:tracePt t="11530" x="2957513" y="5751513"/>
          <p14:tracePt t="11538" x="2940050" y="5751513"/>
          <p14:tracePt t="11551" x="2932113" y="5761038"/>
          <p14:tracePt t="11568" x="2879725" y="5786438"/>
          <p14:tracePt t="11584" x="2820988" y="5821363"/>
          <p14:tracePt t="11602" x="2640013" y="5897563"/>
          <p14:tracePt t="11618" x="2493963" y="5932488"/>
          <p14:tracePt t="11635" x="2357438" y="5949950"/>
          <p14:tracePt t="11651" x="2254250" y="5949950"/>
          <p14:tracePt t="11669" x="2185988" y="5949950"/>
          <p14:tracePt t="11685" x="2108200" y="5949950"/>
          <p14:tracePt t="11702" x="2032000" y="5922963"/>
          <p14:tracePt t="11718" x="1936750" y="5864225"/>
          <p14:tracePt t="11735" x="1808163" y="5786438"/>
          <p14:tracePt t="11752" x="1689100" y="5683250"/>
          <p14:tracePt t="11768" x="1593850" y="5572125"/>
          <p14:tracePt t="11785" x="1525588" y="5443538"/>
          <p14:tracePt t="11802" x="1449388" y="5289550"/>
          <p14:tracePt t="11818" x="1431925" y="5194300"/>
          <p14:tracePt t="11835" x="1431925" y="5092700"/>
          <p14:tracePt t="11852" x="1457325" y="4972050"/>
          <p14:tracePt t="11869" x="1500188" y="4868863"/>
          <p14:tracePt t="11885" x="1560513" y="4792663"/>
          <p14:tracePt t="11902" x="1671638" y="4679950"/>
          <p14:tracePt t="11918" x="1817688" y="4568825"/>
          <p14:tracePt t="11936" x="1954213" y="4483100"/>
          <p14:tracePt t="11952" x="2065338" y="4414838"/>
          <p14:tracePt t="11969" x="2178050" y="4364038"/>
          <p14:tracePt t="11985" x="2289175" y="4321175"/>
          <p14:tracePt t="12003" x="2503488" y="4268788"/>
          <p14:tracePt t="12019" x="2640013" y="4260850"/>
          <p14:tracePt t="12036" x="2768600" y="4260850"/>
          <p14:tracePt t="12052" x="2914650" y="4286250"/>
          <p14:tracePt t="12070" x="3068638" y="4371975"/>
          <p14:tracePt t="12086" x="3232150" y="4475163"/>
          <p14:tracePt t="12103" x="3386138" y="4586288"/>
          <p14:tracePt t="12120" x="3522663" y="4714875"/>
          <p14:tracePt t="12137" x="3635375" y="4826000"/>
          <p14:tracePt t="12152" x="3703638" y="4929188"/>
          <p14:tracePt t="12169" x="3729038" y="5040313"/>
          <p14:tracePt t="12186" x="3703638" y="5211763"/>
          <p14:tracePt t="12203" x="3608388" y="5349875"/>
          <p14:tracePt t="12219" x="3479800" y="5461000"/>
          <p14:tracePt t="12236" x="3335338" y="5554663"/>
          <p14:tracePt t="12253" x="3189288" y="5622925"/>
          <p14:tracePt t="12270" x="3051175" y="5649913"/>
          <p14:tracePt t="12286" x="2897188" y="5657850"/>
          <p14:tracePt t="12303" x="2751138" y="5657850"/>
          <p14:tracePt t="12319" x="2632075" y="5657850"/>
          <p14:tracePt t="12337" x="2520950" y="5657850"/>
          <p14:tracePt t="12353" x="2408238" y="5657850"/>
          <p14:tracePt t="12370" x="2263775" y="5657850"/>
          <p14:tracePt t="12386" x="2193925" y="5657850"/>
          <p14:tracePt t="12404" x="2151063" y="5657850"/>
          <p14:tracePt t="12420" x="2125663" y="5657850"/>
          <p14:tracePt t="12436" x="2108200" y="5657850"/>
          <p14:tracePt t="12666" x="2117725" y="5657850"/>
          <p14:tracePt t="12682" x="2125663" y="5640388"/>
          <p14:tracePt t="12690" x="2135188" y="5640388"/>
          <p14:tracePt t="12704" x="2151063" y="5622925"/>
          <p14:tracePt t="12720" x="2220913" y="5580063"/>
          <p14:tracePt t="12738" x="2314575" y="5521325"/>
          <p14:tracePt t="12754" x="2478088" y="5435600"/>
          <p14:tracePt t="12770" x="2606675" y="5357813"/>
          <p14:tracePt t="12787" x="2743200" y="5272088"/>
          <p14:tracePt t="12804" x="2879725" y="5160963"/>
          <p14:tracePt t="12821" x="3025775" y="5049838"/>
          <p14:tracePt t="12837" x="3163888" y="4954588"/>
          <p14:tracePt t="12854" x="3257550" y="4868863"/>
          <p14:tracePt t="12871" x="3300413" y="4808538"/>
          <p14:tracePt t="12887" x="3335338" y="4757738"/>
          <p14:tracePt t="12904" x="3360738" y="4714875"/>
          <p14:tracePt t="12920" x="3368675" y="4664075"/>
          <p14:tracePt t="12923" x="3378200" y="4646613"/>
          <p14:tracePt t="12938" x="3394075" y="4611688"/>
          <p14:tracePt t="12954" x="3411538" y="4586288"/>
          <p14:tracePt t="12971" x="3429000" y="4543425"/>
          <p14:tracePt t="12988" x="3454400" y="4518025"/>
          <p14:tracePt t="13005" x="3463925" y="4492625"/>
          <p14:tracePt t="13021" x="3471863" y="4475163"/>
          <p14:tracePt t="13037" x="3479800" y="4457700"/>
          <p14:tracePt t="13054" x="3479800" y="4449763"/>
          <p14:tracePt t="13072" x="3489325" y="4432300"/>
          <p14:tracePt t="13088" x="3497263" y="4422775"/>
          <p14:tracePt t="13105" x="3506788" y="4406900"/>
          <p14:tracePt t="13122" x="3514725" y="4397375"/>
          <p14:tracePt t="13139" x="3514725" y="4389438"/>
          <p14:tracePt t="13155" x="3514725" y="4371975"/>
          <p14:tracePt t="13171" x="3514725" y="4364038"/>
          <p14:tracePt t="13188" x="3514725" y="4354513"/>
          <p14:tracePt t="13205" x="3514725" y="4346575"/>
          <p14:tracePt t="13222" x="3514725" y="4337050"/>
          <p14:tracePt t="13238" x="3514725" y="4321175"/>
          <p14:tracePt t="13255" x="3514725" y="4311650"/>
          <p14:tracePt t="13322" x="3514725" y="4303713"/>
          <p14:tracePt t="13394" x="3522663" y="4311650"/>
          <p14:tracePt t="13410" x="3532188" y="4311650"/>
          <p14:tracePt t="13419" x="3532188" y="4321175"/>
          <p14:tracePt t="13443" x="3532188" y="4329113"/>
          <p14:tracePt t="13474" x="3532188" y="4337050"/>
          <p14:tracePt t="13522" x="3540125" y="4337050"/>
          <p14:tracePt t="13530" x="3540125" y="4346575"/>
          <p14:tracePt t="13546" x="3540125" y="4354513"/>
          <p14:tracePt t="13556" x="3549650" y="4354513"/>
          <p14:tracePt t="13572" x="3549650" y="4364038"/>
          <p14:tracePt t="13589" x="3557588" y="4379913"/>
          <p14:tracePt t="13606" x="3565525" y="4397375"/>
          <p14:tracePt t="13623" x="3575050" y="4414838"/>
          <p14:tracePt t="13639" x="3582988" y="4422775"/>
          <p14:tracePt t="13656" x="3592513" y="4440238"/>
          <p14:tracePt t="13672" x="3600450" y="4440238"/>
          <p14:tracePt t="13690" x="3608388" y="4457700"/>
          <p14:tracePt t="13739" x="3617913" y="4457700"/>
          <p14:tracePt t="13746" x="3625850" y="4457700"/>
          <p14:tracePt t="13757" x="3625850" y="4465638"/>
          <p14:tracePt t="13773" x="3635375" y="4465638"/>
          <p14:tracePt t="13803" x="3643313" y="4465638"/>
          <p14:tracePt t="13818" x="3651250" y="4475163"/>
          <p14:tracePt t="13826" x="3660775" y="4475163"/>
          <p14:tracePt t="13842" x="3668713" y="4475163"/>
          <p14:tracePt t="13856" x="3668713" y="4492625"/>
          <p14:tracePt t="13873" x="3686175" y="4508500"/>
          <p14:tracePt t="13891" x="3721100" y="4525963"/>
          <p14:tracePt t="13906" x="3736975" y="4560888"/>
          <p14:tracePt t="13923" x="3763963" y="4586288"/>
          <p14:tracePt t="13940" x="3779838" y="4621213"/>
          <p14:tracePt t="13957" x="3789363" y="4654550"/>
          <p14:tracePt t="13973" x="3806825" y="4679950"/>
          <p14:tracePt t="13990" x="3814763" y="4714875"/>
          <p14:tracePt t="14007" x="3832225" y="4749800"/>
          <p14:tracePt t="14024" x="3832225" y="4783138"/>
          <p14:tracePt t="14040" x="3849688" y="4826000"/>
          <p14:tracePt t="14056" x="3849688" y="4860925"/>
          <p14:tracePt t="14073" x="3857625" y="4886325"/>
          <p14:tracePt t="14091" x="3865563" y="4911725"/>
          <p14:tracePt t="14107" x="3865563" y="4937125"/>
          <p14:tracePt t="14124" x="3865563" y="4972050"/>
          <p14:tracePt t="14140" x="3865563" y="4997450"/>
          <p14:tracePt t="14158" x="3865563" y="5040313"/>
          <p14:tracePt t="14174" x="3840163" y="5118100"/>
          <p14:tracePt t="14190" x="3832225" y="5203825"/>
          <p14:tracePt t="14207" x="3814763" y="5272088"/>
          <p14:tracePt t="14224" x="3806825" y="5314950"/>
          <p14:tracePt t="14240" x="3797300" y="5349875"/>
          <p14:tracePt t="14257" x="3789363" y="5383213"/>
          <p14:tracePt t="14274" x="3779838" y="5426075"/>
          <p14:tracePt t="14291" x="3771900" y="5461000"/>
          <p14:tracePt t="14307" x="3763963" y="5468938"/>
          <p14:tracePt t="14427" x="3763963" y="5461000"/>
          <p14:tracePt t="14435" x="3763963" y="5443538"/>
          <p14:tracePt t="14443" x="3763963" y="5418138"/>
          <p14:tracePt t="14457" x="3763963" y="5392738"/>
          <p14:tracePt t="14475" x="3729038" y="5272088"/>
          <p14:tracePt t="14491" x="3694113" y="5160963"/>
          <p14:tracePt t="14508" x="3651250" y="5057775"/>
          <p14:tracePt t="14524" x="3600450" y="4964113"/>
          <p14:tracePt t="14541" x="3540125" y="4835525"/>
          <p14:tracePt t="14557" x="3471863" y="4722813"/>
          <p14:tracePt t="14575" x="3403600" y="4611688"/>
          <p14:tracePt t="14591" x="3343275" y="4525963"/>
          <p14:tracePt t="14609" x="3282950" y="4457700"/>
          <p14:tracePt t="14624" x="3206750" y="4379913"/>
          <p14:tracePt t="14642" x="3111500" y="4294188"/>
          <p14:tracePt t="14658" x="3025775" y="4235450"/>
          <p14:tracePt t="14675" x="2922588" y="4157663"/>
          <p14:tracePt t="14692" x="2871788" y="4132263"/>
          <p14:tracePt t="14709" x="2820988" y="4114800"/>
          <p14:tracePt t="14725" x="2786063" y="4106863"/>
          <p14:tracePt t="14742" x="2768600" y="4097338"/>
          <p14:tracePt t="14758" x="2760663" y="4097338"/>
          <p14:tracePt t="14791" x="2768600" y="4097338"/>
          <p14:tracePt t="14809" x="2778125" y="4097338"/>
          <p14:tracePt t="14825" x="2803525" y="4106863"/>
          <p14:tracePt t="14843" x="2932113" y="4175125"/>
          <p14:tracePt t="14858" x="3086100" y="4251325"/>
          <p14:tracePt t="14875" x="3265488" y="4329113"/>
          <p14:tracePt t="14892" x="3421063" y="4389438"/>
          <p14:tracePt t="14909" x="3549650" y="4440238"/>
          <p14:tracePt t="14925" x="3625850" y="4500563"/>
          <p14:tracePt t="14942" x="3668713" y="4560888"/>
          <p14:tracePt t="14959" x="3703638" y="4629150"/>
          <p14:tracePt t="14976" x="3729038" y="4697413"/>
          <p14:tracePt t="14992" x="3746500" y="4775200"/>
          <p14:tracePt t="15009" x="3763963" y="4860925"/>
          <p14:tracePt t="15025" x="3771900" y="4937125"/>
          <p14:tracePt t="15043" x="3771900" y="5032375"/>
          <p14:tracePt t="15059" x="3771900" y="5075238"/>
          <p14:tracePt t="15076" x="3771900" y="5118100"/>
          <p14:tracePt t="15093" x="3771900" y="5160963"/>
          <p14:tracePt t="15110" x="3771900" y="5211763"/>
          <p14:tracePt t="15126" x="3771900" y="5264150"/>
          <p14:tracePt t="15143" x="3771900" y="5314950"/>
          <p14:tracePt t="15159" x="3771900" y="5357813"/>
          <p14:tracePt t="15177" x="3763963" y="5400675"/>
          <p14:tracePt t="15193" x="3746500" y="5426075"/>
          <p14:tracePt t="15209" x="3729038" y="5451475"/>
          <p14:tracePt t="15226" x="3721100" y="5468938"/>
          <p14:tracePt t="15243" x="3703638" y="5486400"/>
          <p14:tracePt t="15260" x="3703638" y="5494338"/>
          <p14:tracePt t="15276" x="3694113" y="5494338"/>
          <p14:tracePt t="15859" x="3694113" y="5503863"/>
          <p14:tracePt t="15867" x="3686175" y="5503863"/>
          <p14:tracePt t="15907" x="3694113" y="5503863"/>
          <p14:tracePt t="15923" x="3703638" y="5503863"/>
          <p14:tracePt t="15931" x="3711575" y="5503863"/>
          <p14:tracePt t="15944" x="3729038" y="5503863"/>
          <p14:tracePt t="15961" x="3771900" y="5503863"/>
          <p14:tracePt t="15978" x="3814763" y="5503863"/>
          <p14:tracePt t="15995" x="3865563" y="5503863"/>
          <p14:tracePt t="16011" x="3900488" y="5511800"/>
          <p14:tracePt t="16028" x="3951288" y="5529263"/>
          <p14:tracePt t="16044" x="4037013" y="5554663"/>
          <p14:tracePt t="16062" x="4165600" y="5580063"/>
          <p14:tracePt t="16078" x="4346575" y="5614988"/>
          <p14:tracePt t="16095" x="4525963" y="5649913"/>
          <p14:tracePt t="16111" x="4679950" y="5708650"/>
          <p14:tracePt t="16129" x="4818063" y="5761038"/>
          <p14:tracePt t="16145" x="4937125" y="5803900"/>
          <p14:tracePt t="16161" x="5065713" y="5837238"/>
          <p14:tracePt t="16178" x="5221288" y="5864225"/>
          <p14:tracePt t="16196" x="5408613" y="5880100"/>
          <p14:tracePt t="16212" x="5468938" y="5907088"/>
          <p14:tracePt t="16229" x="5503863" y="5932488"/>
          <p14:tracePt t="16245" x="5537200" y="5949950"/>
          <p14:tracePt t="16262" x="5572125" y="5957888"/>
          <p14:tracePt t="16278" x="5622925" y="5983288"/>
          <p14:tracePt t="16295" x="5708650" y="6008688"/>
          <p14:tracePt t="16312" x="5803900" y="6026150"/>
          <p14:tracePt t="16329" x="5854700" y="6035675"/>
          <p14:tracePt t="16345" x="5872163" y="6043613"/>
          <p14:tracePt t="16362" x="5880100" y="6043613"/>
          <p14:tracePt t="16379" x="5915025" y="6043613"/>
          <p14:tracePt t="16396" x="5922963" y="6043613"/>
          <p14:tracePt t="16443" x="5915025" y="6043613"/>
          <p14:tracePt t="16451" x="5907088" y="6043613"/>
          <p14:tracePt t="16463" x="5897563" y="6035675"/>
          <p14:tracePt t="16479" x="5872163" y="6026150"/>
          <p14:tracePt t="16496" x="5846763" y="6018213"/>
          <p14:tracePt t="16512" x="5829300" y="6018213"/>
          <p14:tracePt t="16529" x="5811838" y="6018213"/>
          <p14:tracePt t="16546" x="5786438" y="6018213"/>
          <p14:tracePt t="16562" x="5735638" y="6018213"/>
          <p14:tracePt t="16579" x="5564188" y="6018213"/>
          <p14:tracePt t="16596" x="5418138" y="6018213"/>
          <p14:tracePt t="16612" x="5289550" y="6008688"/>
          <p14:tracePt t="16629" x="5160963" y="5975350"/>
          <p14:tracePt t="16646" x="5022850" y="5922963"/>
          <p14:tracePt t="16663" x="4911725" y="5872163"/>
          <p14:tracePt t="16679" x="4835525" y="5811838"/>
          <p14:tracePt t="16696" x="4757738" y="5761038"/>
          <p14:tracePt t="16713" x="4706938" y="5700713"/>
          <p14:tracePt t="16730" x="4679950" y="5632450"/>
          <p14:tracePt t="16746" x="4679950" y="5554663"/>
          <p14:tracePt t="16763" x="4679950" y="5418138"/>
          <p14:tracePt t="16779" x="4697413" y="5332413"/>
          <p14:tracePt t="16797" x="4749800" y="5237163"/>
          <p14:tracePt t="16813" x="4808538" y="5160963"/>
          <p14:tracePt t="16829" x="4851400" y="5108575"/>
          <p14:tracePt t="16846" x="4886325" y="5065713"/>
          <p14:tracePt t="16864" x="4946650" y="5049838"/>
          <p14:tracePt t="16879" x="5014913" y="5032375"/>
          <p14:tracePt t="16896" x="5100638" y="5022850"/>
          <p14:tracePt t="16913" x="5168900" y="5022850"/>
          <p14:tracePt t="16930" x="5254625" y="5032375"/>
          <p14:tracePt t="16933" x="5297488" y="5049838"/>
          <p14:tracePt t="16946" x="5332413" y="5065713"/>
          <p14:tracePt t="16963" x="5435600" y="5126038"/>
          <p14:tracePt t="16980" x="5486400" y="5168900"/>
          <p14:tracePt t="16997" x="5521325" y="5211763"/>
          <p14:tracePt t="17013" x="5554663" y="5254625"/>
          <p14:tracePt t="17030" x="5572125" y="5280025"/>
          <p14:tracePt t="17047" x="5589588" y="5307013"/>
          <p14:tracePt t="17064" x="5614988" y="5365750"/>
          <p14:tracePt t="17080" x="5649913" y="5426075"/>
          <p14:tracePt t="17097" x="5683250" y="5478463"/>
          <p14:tracePt t="17114" x="5700713" y="5537200"/>
          <p14:tracePt t="17131" x="5726113" y="5614988"/>
          <p14:tracePt t="17147" x="5735638" y="5665788"/>
          <p14:tracePt t="17164" x="5735638" y="5708650"/>
          <p14:tracePt t="17180" x="5735638" y="5735638"/>
          <p14:tracePt t="17198" x="5735638" y="5768975"/>
          <p14:tracePt t="17214" x="5735638" y="5786438"/>
          <p14:tracePt t="17230" x="5735638" y="5811838"/>
          <p14:tracePt t="17247" x="5718175" y="5837238"/>
          <p14:tracePt t="17264" x="5692775" y="5854700"/>
          <p14:tracePt t="17281" x="5657850" y="5889625"/>
          <p14:tracePt t="17297" x="5614988" y="5922963"/>
          <p14:tracePt t="17314" x="5580063" y="5940425"/>
          <p14:tracePt t="17331" x="5529263" y="5965825"/>
          <p14:tracePt t="17347" x="5503863" y="5983288"/>
          <p14:tracePt t="17364" x="5468938" y="5983288"/>
          <p14:tracePt t="17381" x="5426075" y="5983288"/>
          <p14:tracePt t="17398" x="5392738" y="5983288"/>
          <p14:tracePt t="17414" x="5349875" y="5983288"/>
          <p14:tracePt t="17431" x="5289550" y="5965825"/>
          <p14:tracePt t="17447" x="5203825" y="5940425"/>
          <p14:tracePt t="17465" x="5092700" y="5915025"/>
          <p14:tracePt t="17481" x="4979988" y="5880100"/>
          <p14:tracePt t="17498" x="4894263" y="5854700"/>
          <p14:tracePt t="17514" x="4835525" y="5829300"/>
          <p14:tracePt t="17532" x="4775200" y="5794375"/>
          <p14:tracePt t="17548" x="4732338" y="5751513"/>
          <p14:tracePt t="17565" x="4697413" y="5708650"/>
          <p14:tracePt t="17581" x="4654550" y="5649913"/>
          <p14:tracePt t="17598" x="4629150" y="5580063"/>
          <p14:tracePt t="17614" x="4603750" y="5494338"/>
          <p14:tracePt t="17631" x="4594225" y="5408613"/>
          <p14:tracePt t="17648" x="4594225" y="5340350"/>
          <p14:tracePt t="17665" x="4594225" y="5289550"/>
          <p14:tracePt t="17681" x="4603750" y="5246688"/>
          <p14:tracePt t="17698" x="4621213" y="5211763"/>
          <p14:tracePt t="17715" x="4646613" y="5143500"/>
          <p14:tracePt t="17732" x="4672013" y="5100638"/>
          <p14:tracePt t="17748" x="4706938" y="5057775"/>
          <p14:tracePt t="17765" x="4749800" y="5022850"/>
          <p14:tracePt t="17782" x="4783138" y="4997450"/>
          <p14:tracePt t="17799" x="4826000" y="4979988"/>
          <p14:tracePt t="17815" x="4886325" y="4964113"/>
          <p14:tracePt t="17832" x="4972050" y="4937125"/>
          <p14:tracePt t="17848" x="5057775" y="4921250"/>
          <p14:tracePt t="17866" x="5168900" y="4921250"/>
          <p14:tracePt t="17882" x="5272088" y="4921250"/>
          <p14:tracePt t="17898" x="5365750" y="4921250"/>
          <p14:tracePt t="17915" x="5443538" y="4946650"/>
          <p14:tracePt t="17933" x="5478463" y="4964113"/>
          <p14:tracePt t="17949" x="5494338" y="4989513"/>
          <p14:tracePt t="17965" x="5521325" y="5006975"/>
          <p14:tracePt t="17982" x="5546725" y="5049838"/>
          <p14:tracePt t="18000" x="5572125" y="5092700"/>
          <p14:tracePt t="18015" x="5589588" y="5143500"/>
          <p14:tracePt t="18032" x="5614988" y="5178425"/>
          <p14:tracePt t="18049" x="5640388" y="5221288"/>
          <p14:tracePt t="18066" x="5640388" y="5264150"/>
          <p14:tracePt t="18082" x="5649913" y="5307013"/>
          <p14:tracePt t="18099" x="5657850" y="5357813"/>
          <p14:tracePt t="18116" x="5657850" y="5383213"/>
          <p14:tracePt t="18134" x="5657850" y="5408613"/>
          <p14:tracePt t="18149" x="5657850" y="5451475"/>
          <p14:tracePt t="18166" x="5657850" y="5486400"/>
          <p14:tracePt t="18182" x="5657850" y="5529263"/>
          <p14:tracePt t="18200" x="5649913" y="5572125"/>
          <p14:tracePt t="18216" x="5632450" y="5597525"/>
          <p14:tracePt t="18233" x="5614988" y="5640388"/>
          <p14:tracePt t="18249" x="5589588" y="5692775"/>
          <p14:tracePt t="18267" x="5554663" y="5743575"/>
          <p14:tracePt t="18284" x="5511800" y="5803900"/>
          <p14:tracePt t="18300" x="5478463" y="5829300"/>
          <p14:tracePt t="18316" x="5451475" y="5846763"/>
          <p14:tracePt t="18334" x="5418138" y="5864225"/>
          <p14:tracePt t="18349" x="5383213" y="5872163"/>
          <p14:tracePt t="18367" x="5340350" y="5872163"/>
          <p14:tracePt t="18383" x="5307013" y="5880100"/>
          <p14:tracePt t="18400" x="5264150" y="5880100"/>
          <p14:tracePt t="18416" x="5211763" y="5880100"/>
          <p14:tracePt t="18433" x="5143500" y="5880100"/>
          <p14:tracePt t="18450" x="5075238" y="5872163"/>
          <p14:tracePt t="18468" x="4989513" y="5837238"/>
          <p14:tracePt t="18483" x="4972050" y="5829300"/>
          <p14:tracePt t="18500" x="4964113" y="5829300"/>
          <p14:tracePt t="18517" x="4946650" y="5811838"/>
          <p14:tracePt t="18534" x="4929188" y="5786438"/>
          <p14:tracePt t="18550" x="4894263" y="5726113"/>
          <p14:tracePt t="18567" x="4868863" y="5640388"/>
          <p14:tracePt t="18583" x="4835525" y="5554663"/>
          <p14:tracePt t="18601" x="4818063" y="5461000"/>
          <p14:tracePt t="18617" x="4818063" y="5408613"/>
          <p14:tracePt t="18634" x="4818063" y="5349875"/>
          <p14:tracePt t="18650" x="4826000" y="5272088"/>
          <p14:tracePt t="18668" x="4843463" y="5211763"/>
          <p14:tracePt t="18684" x="4860925" y="5178425"/>
          <p14:tracePt t="18700" x="4878388" y="5143500"/>
          <p14:tracePt t="18717" x="4911725" y="5118100"/>
          <p14:tracePt t="18734" x="4946650" y="5083175"/>
          <p14:tracePt t="18750" x="4972050" y="5057775"/>
          <p14:tracePt t="18767" x="5006975" y="5040313"/>
          <p14:tracePt t="18784" x="5032375" y="5032375"/>
          <p14:tracePt t="18801" x="5049838" y="5022850"/>
          <p14:tracePt t="18817" x="5075238" y="5022850"/>
          <p14:tracePt t="18834" x="5108575" y="5022850"/>
          <p14:tracePt t="18851" x="5143500" y="5022850"/>
          <p14:tracePt t="18868" x="5211763" y="5049838"/>
          <p14:tracePt t="18884" x="5264150" y="5075238"/>
          <p14:tracePt t="18901" x="5307013" y="5118100"/>
          <p14:tracePt t="18917" x="5357813" y="5168900"/>
          <p14:tracePt t="18935" x="5392738" y="5211763"/>
          <p14:tracePt t="18951" x="5443538" y="5264150"/>
          <p14:tracePt t="18967" x="5478463" y="5314950"/>
          <p14:tracePt t="18985" x="5511800" y="5349875"/>
          <p14:tracePt t="19001" x="5537200" y="5383213"/>
          <p14:tracePt t="19018" x="5554663" y="5408613"/>
          <p14:tracePt t="19035" x="5564188" y="5435600"/>
          <p14:tracePt t="19051" x="5580063" y="5468938"/>
          <p14:tracePt t="19069" x="5597525" y="5503863"/>
          <p14:tracePt t="19085" x="5597525" y="5529263"/>
          <p14:tracePt t="19101" x="5614988" y="5572125"/>
          <p14:tracePt t="19118" x="5622925" y="5622925"/>
          <p14:tracePt t="19136" x="5632450" y="5692775"/>
          <p14:tracePt t="19151" x="5632450" y="5743575"/>
          <p14:tracePt t="19168" x="5632450" y="5786438"/>
          <p14:tracePt t="19185" x="5632450" y="5829300"/>
          <p14:tracePt t="19202" x="5632450" y="5872163"/>
          <p14:tracePt t="19218" x="5632450" y="5889625"/>
          <p14:tracePt t="19235" x="5622925" y="5932488"/>
          <p14:tracePt t="19252" x="5597525" y="5965825"/>
          <p14:tracePt t="19269" x="5572125" y="6000750"/>
          <p14:tracePt t="19285" x="5546725" y="6026150"/>
          <p14:tracePt t="19302" x="5511800" y="6051550"/>
          <p14:tracePt t="19319" x="5486400" y="6061075"/>
          <p14:tracePt t="19336" x="5443538" y="6069013"/>
          <p14:tracePt t="19352" x="5418138" y="6078538"/>
          <p14:tracePt t="19368" x="5383213" y="6078538"/>
          <p14:tracePt t="19385" x="5340350" y="6078538"/>
          <p14:tracePt t="19403" x="5297488" y="6078538"/>
          <p14:tracePt t="19419" x="5246688" y="6078538"/>
          <p14:tracePt t="19420" x="5229225" y="6078538"/>
          <p14:tracePt t="19435" x="5168900" y="6043613"/>
          <p14:tracePt t="19452" x="5100638" y="5992813"/>
          <p14:tracePt t="19470" x="5049838" y="5949950"/>
          <p14:tracePt t="19486" x="5006975" y="5915025"/>
          <p14:tracePt t="19502" x="4972050" y="5880100"/>
          <p14:tracePt t="19519" x="4937125" y="5846763"/>
          <p14:tracePt t="19536" x="4911725" y="5811838"/>
          <p14:tracePt t="19552" x="4903788" y="5786438"/>
          <p14:tracePt t="19569" x="4894263" y="5761038"/>
          <p14:tracePt t="19586" x="4886325" y="5726113"/>
          <p14:tracePt t="19603" x="4886325" y="5657850"/>
          <p14:tracePt t="19619" x="4886325" y="5580063"/>
          <p14:tracePt t="19636" x="4886325" y="5451475"/>
          <p14:tracePt t="19653" x="4886325" y="5375275"/>
          <p14:tracePt t="19670" x="4911725" y="5297488"/>
          <p14:tracePt t="19686" x="4946650" y="5246688"/>
          <p14:tracePt t="19703" x="4997450" y="5186363"/>
          <p14:tracePt t="19719" x="5032375" y="5143500"/>
          <p14:tracePt t="19737" x="5083175" y="5108575"/>
          <p14:tracePt t="19753" x="5108575" y="5083175"/>
          <p14:tracePt t="19769" x="5143500" y="5075238"/>
          <p14:tracePt t="19786" x="5178425" y="5057775"/>
          <p14:tracePt t="19804" x="5237163" y="5057775"/>
          <p14:tracePt t="19819" x="5289550" y="5057775"/>
          <p14:tracePt t="19837" x="5332413" y="5057775"/>
          <p14:tracePt t="19853" x="5365750" y="5057775"/>
          <p14:tracePt t="19870" x="5392738" y="5057775"/>
          <p14:tracePt t="19886" x="5418138" y="5075238"/>
          <p14:tracePt t="19903" x="5443538" y="5108575"/>
          <p14:tracePt t="19920" x="5478463" y="5143500"/>
          <p14:tracePt t="19937" x="5511800" y="5168900"/>
          <p14:tracePt t="19953" x="5537200" y="5203825"/>
          <p14:tracePt t="19970" x="5564188" y="5237163"/>
          <p14:tracePt t="19987" x="5580063" y="5272088"/>
          <p14:tracePt t="20004" x="5622925" y="5340350"/>
          <p14:tracePt t="20020" x="5640388" y="5365750"/>
          <p14:tracePt t="20037" x="5649913" y="5392738"/>
          <p14:tracePt t="20053" x="5665788" y="5426075"/>
          <p14:tracePt t="20071" x="5675313" y="5451475"/>
          <p14:tracePt t="20087" x="5683250" y="5486400"/>
          <p14:tracePt t="20104" x="5683250" y="5521325"/>
          <p14:tracePt t="20121" x="5683250" y="5546725"/>
          <p14:tracePt t="20138" x="5683250" y="5572125"/>
          <p14:tracePt t="20154" x="5683250" y="5597525"/>
          <p14:tracePt t="20170" x="5683250" y="5614988"/>
          <p14:tracePt t="20187" x="5683250" y="5632450"/>
          <p14:tracePt t="20204" x="5683250" y="5649913"/>
          <p14:tracePt t="20221" x="5683250" y="5657850"/>
          <p14:tracePt t="20237" x="5683250" y="5665788"/>
          <p14:tracePt t="20254" x="5683250" y="5683250"/>
          <p14:tracePt t="20271" x="5683250" y="5692775"/>
          <p14:tracePt t="20287" x="5683250" y="5700713"/>
          <p14:tracePt t="20304" x="5683250" y="5708650"/>
          <p14:tracePt t="20338" x="5683250" y="5718175"/>
          <p14:tracePt t="20354" x="5683250" y="5726113"/>
          <p14:tracePt t="20412" x="5675313" y="5735638"/>
          <p14:tracePt t="20428" x="5675313" y="5743575"/>
          <p14:tracePt t="20476" x="5675313" y="5751513"/>
          <p14:tracePt t="20580" x="5665788" y="5751513"/>
          <p14:tracePt t="20596" x="5657850" y="5751513"/>
          <p14:tracePt t="20612" x="5649913" y="5751513"/>
          <p14:tracePt t="20628" x="5640388" y="5743575"/>
          <p14:tracePt t="20638" x="5640388" y="5735638"/>
          <p14:tracePt t="20644" x="5632450" y="5735638"/>
          <p14:tracePt t="20655" x="5622925" y="5735638"/>
          <p14:tracePt t="20671" x="5614988" y="5726113"/>
          <p14:tracePt t="20688" x="5589588" y="5708650"/>
          <p14:tracePt t="20705" x="5554663" y="5700713"/>
          <p14:tracePt t="20722" x="5503863" y="5692775"/>
          <p14:tracePt t="20738" x="5435600" y="5683250"/>
          <p14:tracePt t="20755" x="5340350" y="5683250"/>
          <p14:tracePt t="20772" x="5186363" y="5683250"/>
          <p14:tracePt t="20789" x="5092700" y="5675313"/>
          <p14:tracePt t="20805" x="4997450" y="5665788"/>
          <p14:tracePt t="20822" x="4954588" y="5665788"/>
          <p14:tracePt t="20838" x="4937125" y="5665788"/>
          <p14:tracePt t="20856" x="4903788" y="5665788"/>
          <p14:tracePt t="20872" x="4878388" y="5657850"/>
          <p14:tracePt t="20888" x="4868863" y="5649913"/>
          <p14:tracePt t="20905" x="4851400" y="5640388"/>
          <p14:tracePt t="20923" x="4843463" y="5640388"/>
          <p14:tracePt t="20939" x="4835525" y="5640388"/>
          <p14:tracePt t="20955" x="4808538" y="5640388"/>
          <p14:tracePt t="20972" x="4732338" y="5640388"/>
          <p14:tracePt t="20989" x="4664075" y="5622925"/>
          <p14:tracePt t="21006" x="4594225" y="5614988"/>
          <p14:tracePt t="21022" x="4508500" y="5597525"/>
          <p14:tracePt t="21039" x="4389438" y="5572125"/>
          <p14:tracePt t="21056" x="4294188" y="5537200"/>
          <p14:tracePt t="21072" x="4217988" y="5503863"/>
          <p14:tracePt t="21089" x="4149725" y="5461000"/>
          <p14:tracePt t="21106" x="4106863" y="5443538"/>
          <p14:tracePt t="21123" x="4064000" y="5426075"/>
          <p14:tracePt t="21139" x="4046538" y="5408613"/>
          <p14:tracePt t="21157" x="4029075" y="5400675"/>
          <p14:tracePt t="21190" x="4029075" y="5392738"/>
          <p14:tracePt t="21206" x="4021138" y="5383213"/>
          <p14:tracePt t="21429" x="4029075" y="5383213"/>
          <p14:tracePt t="21437" x="4029075" y="5375275"/>
          <p14:tracePt t="21444" x="4037013" y="5375275"/>
          <p14:tracePt t="21456" x="4037013" y="5357813"/>
          <p14:tracePt t="21473" x="4037013" y="5297488"/>
          <p14:tracePt t="21490" x="4021138" y="5211763"/>
          <p14:tracePt t="21508" x="3951288" y="5065713"/>
          <p14:tracePt t="21523" x="3925888" y="5014913"/>
          <p14:tracePt t="21540" x="3865563" y="4868863"/>
          <p14:tracePt t="21558" x="3849688" y="4775200"/>
          <p14:tracePt t="21574" x="3832225" y="4672013"/>
          <p14:tracePt t="21590" x="3814763" y="4568825"/>
          <p14:tracePt t="21607" x="3789363" y="4465638"/>
          <p14:tracePt t="21623" x="3771900" y="4397375"/>
          <p14:tracePt t="21641" x="3763963" y="4346575"/>
          <p14:tracePt t="21657" x="3754438" y="4303713"/>
          <p14:tracePt t="21674" x="3746500" y="4278313"/>
          <p14:tracePt t="21690" x="3746500" y="4251325"/>
          <p14:tracePt t="21708" x="3736975" y="4243388"/>
          <p14:tracePt t="21757" x="3736975" y="4235450"/>
          <p14:tracePt t="21764" x="3736975" y="4225925"/>
          <p14:tracePt t="21780" x="3729038" y="4225925"/>
          <p14:tracePt t="21790" x="3729038" y="4217988"/>
          <p14:tracePt t="21807" x="3729038" y="4208463"/>
          <p14:tracePt t="21824" x="3729038" y="4200525"/>
          <p14:tracePt t="21909" x="3729038" y="4208463"/>
          <p14:tracePt t="21924" x="3729038" y="4225925"/>
          <p14:tracePt t="21932" x="3746500" y="4251325"/>
          <p14:tracePt t="21941" x="3763963" y="4278313"/>
          <p14:tracePt t="21958" x="3814763" y="4354513"/>
          <p14:tracePt t="21974" x="3849688" y="4432300"/>
          <p14:tracePt t="21992" x="3883025" y="4508500"/>
          <p14:tracePt t="22008" x="3925888" y="4594225"/>
          <p14:tracePt t="22024" x="3951288" y="4679950"/>
          <p14:tracePt t="22041" x="3986213" y="4757738"/>
          <p14:tracePt t="22059" x="4029075" y="4835525"/>
          <p14:tracePt t="22074" x="4064000" y="4929188"/>
          <p14:tracePt t="22091" x="4114800" y="5014913"/>
          <p14:tracePt t="22108" x="4200525" y="5160963"/>
          <p14:tracePt t="22126" x="4260850" y="5237163"/>
          <p14:tracePt t="22142" x="4329113" y="5322888"/>
          <p14:tracePt t="22158" x="4406900" y="5408613"/>
          <p14:tracePt t="22175" x="4492625" y="5478463"/>
          <p14:tracePt t="22192" x="4594225" y="5572125"/>
          <p14:tracePt t="22208" x="4722813" y="5665788"/>
          <p14:tracePt t="22225" x="4843463" y="5761038"/>
          <p14:tracePt t="22242" x="4954588" y="5846763"/>
          <p14:tracePt t="22259" x="5040313" y="5915025"/>
          <p14:tracePt t="22275" x="5118100" y="5957888"/>
          <p14:tracePt t="22292" x="5203825" y="6000750"/>
          <p14:tracePt t="22309" x="5357813" y="6069013"/>
          <p14:tracePt t="22326" x="5468938" y="6111875"/>
          <p14:tracePt t="22342" x="5546725" y="6137275"/>
          <p14:tracePt t="22358" x="5614988" y="6164263"/>
          <p14:tracePt t="22375" x="5692775" y="6180138"/>
          <p14:tracePt t="22393" x="5778500" y="6189663"/>
          <p14:tracePt t="22409" x="5880100" y="6189663"/>
          <p14:tracePt t="22425" x="5965825" y="6189663"/>
          <p14:tracePt t="22442" x="6026150" y="6189663"/>
          <p14:tracePt t="22460" x="6069013" y="6189663"/>
          <p14:tracePt t="22475" x="6094413" y="6189663"/>
          <p14:tracePt t="22493" x="6129338" y="6180138"/>
          <p14:tracePt t="22509" x="6146800" y="6172200"/>
          <p14:tracePt t="22526" x="6154738" y="6164263"/>
          <p14:tracePt t="22542" x="6164263" y="6154738"/>
          <p14:tracePt t="22741" x="6154738" y="6154738"/>
          <p14:tracePt t="22757" x="6146800" y="6154738"/>
          <p14:tracePt t="22765" x="6137275" y="6154738"/>
          <p14:tracePt t="22776" x="6129338" y="6154738"/>
          <p14:tracePt t="22793" x="6094413" y="6154738"/>
          <p14:tracePt t="22810" x="6026150" y="6137275"/>
          <p14:tracePt t="22826" x="5922963" y="6103938"/>
          <p14:tracePt t="22843" x="5821363" y="6069013"/>
          <p14:tracePt t="22859" x="5743575" y="6043613"/>
          <p14:tracePt t="22877" x="5700713" y="6018213"/>
          <p14:tracePt t="22893" x="5675313" y="6008688"/>
          <p14:tracePt t="22910" x="5649913" y="6008688"/>
          <p14:tracePt t="22926" x="5632450" y="6008688"/>
          <p14:tracePt t="22944" x="5614988" y="6008688"/>
          <p14:tracePt t="22960" x="5597525" y="6008688"/>
          <p14:tracePt t="22977" x="5572125" y="6000750"/>
          <p14:tracePt t="22993" x="5537200" y="6000750"/>
          <p14:tracePt t="23011" x="5494338" y="6000750"/>
          <p14:tracePt t="23027" x="5451475" y="6000750"/>
          <p14:tracePt t="23043" x="5418138" y="6000750"/>
          <p14:tracePt t="23060" x="5392738" y="6000750"/>
          <p14:tracePt t="23077" x="5365750" y="6000750"/>
          <p14:tracePt t="23093" x="5332413" y="6000750"/>
          <p14:tracePt t="23110" x="5246688" y="6000750"/>
          <p14:tracePt t="23127" x="5100638" y="6000750"/>
          <p14:tracePt t="23144" x="4921250" y="5983288"/>
          <p14:tracePt t="23161" x="4749800" y="5932488"/>
          <p14:tracePt t="23177" x="4629150" y="5880100"/>
          <p14:tracePt t="23194" x="4551363" y="5837238"/>
          <p14:tracePt t="23211" x="4508500" y="5786438"/>
          <p14:tracePt t="23227" x="4475163" y="5708650"/>
          <p14:tracePt t="23244" x="4457700" y="5597525"/>
          <p14:tracePt t="23261" x="4465638" y="5365750"/>
          <p14:tracePt t="23278" x="4543425" y="5203825"/>
          <p14:tracePt t="23294" x="4621213" y="5100638"/>
          <p14:tracePt t="23311" x="4672013" y="5049838"/>
          <p14:tracePt t="23327" x="4732338" y="5006975"/>
          <p14:tracePt t="23345" x="4783138" y="4972050"/>
          <p14:tracePt t="23361" x="4878388" y="4954588"/>
          <p14:tracePt t="23377" x="4989513" y="4937125"/>
          <p14:tracePt t="23394" x="5118100" y="4929188"/>
          <p14:tracePt t="23412" x="5264150" y="4937125"/>
          <p14:tracePt t="23427" x="5383213" y="4979988"/>
          <p14:tracePt t="23428" x="5443538" y="5006975"/>
          <p14:tracePt t="23444" x="5537200" y="5065713"/>
          <p14:tracePt t="23461" x="5607050" y="5108575"/>
          <p14:tracePt t="23478" x="5665788" y="5168900"/>
          <p14:tracePt t="23494" x="5708650" y="5211763"/>
          <p14:tracePt t="23511" x="5761038" y="5272088"/>
          <p14:tracePt t="23528" x="5794375" y="5332413"/>
          <p14:tracePt t="23545" x="5821363" y="5383213"/>
          <p14:tracePt t="23561" x="5854700" y="5451475"/>
          <p14:tracePt t="23578" x="5880100" y="5511800"/>
          <p14:tracePt t="23594" x="5897563" y="5572125"/>
          <p14:tracePt t="23612" x="5907088" y="5622925"/>
          <p14:tracePt t="23628" x="5915025" y="5657850"/>
          <p14:tracePt t="23645" x="5922963" y="5692775"/>
          <p14:tracePt t="23661" x="5922963" y="5718175"/>
          <p14:tracePt t="23679" x="5922963" y="5726113"/>
          <p14:tracePt t="23711" x="5907088" y="5735638"/>
          <p14:tracePt t="23728" x="5897563" y="5743575"/>
          <p14:tracePt t="23746" x="5880100" y="5751513"/>
          <p14:tracePt t="23762" x="5864225" y="5751513"/>
          <p14:tracePt t="23778" x="5854700" y="5761038"/>
          <p14:tracePt t="23795" x="5846763" y="5761038"/>
          <p14:tracePt t="23813" x="5837238" y="5761038"/>
          <p14:tracePt t="23828" x="5829300" y="5761038"/>
          <p14:tracePt t="23845" x="5778500" y="5761038"/>
          <p14:tracePt t="23862" x="5665788" y="5735638"/>
          <p14:tracePt t="23879" x="5521325" y="5692775"/>
          <p14:tracePt t="23895" x="5340350" y="5657850"/>
          <p14:tracePt t="23912" x="5108575" y="5614988"/>
          <p14:tracePt t="23929" x="4800600" y="5546725"/>
          <p14:tracePt t="23946" x="4551363" y="5486400"/>
          <p14:tracePt t="23962" x="4354513" y="5435600"/>
          <p14:tracePt t="23979" x="4175125" y="5357813"/>
          <p14:tracePt t="23996" x="4021138" y="5297488"/>
          <p14:tracePt t="24013" x="3849688" y="5229225"/>
          <p14:tracePt t="24029" x="3779838" y="5178425"/>
          <p14:tracePt t="24046" x="3721100" y="5151438"/>
          <p14:tracePt t="24062" x="3668713" y="5135563"/>
          <p14:tracePt t="24080" x="3608388" y="5126038"/>
          <p14:tracePt t="24096" x="3532188" y="5126038"/>
          <p14:tracePt t="24112" x="3454400" y="5126038"/>
          <p14:tracePt t="24129" x="3368675" y="5118100"/>
          <p14:tracePt t="24147" x="3282950" y="5108575"/>
          <p14:tracePt t="24163" x="3232150" y="5092700"/>
          <p14:tracePt t="24179" x="3214688" y="5092700"/>
          <p14:tracePt t="24196" x="3206750" y="5083175"/>
          <p14:tracePt t="24214" x="3197225" y="5083175"/>
          <p14:tracePt t="24269" x="3197225" y="5092700"/>
          <p14:tracePt t="24285" x="3197225" y="5100638"/>
          <p14:tracePt t="24293" x="3206750" y="5100638"/>
          <p14:tracePt t="24301" x="3214688" y="5100638"/>
          <p14:tracePt t="24317" x="3222625" y="5108575"/>
          <p14:tracePt t="24330" x="3240088" y="5118100"/>
          <p14:tracePt t="24347" x="3275013" y="5143500"/>
          <p14:tracePt t="24364" x="3317875" y="5168900"/>
          <p14:tracePt t="24380" x="3351213" y="5194300"/>
          <p14:tracePt t="24396" x="3386138" y="5211763"/>
          <p14:tracePt t="24413" x="3411538" y="5237163"/>
          <p14:tracePt t="24430" x="3421063" y="5246688"/>
          <p14:tracePt t="24447" x="3436938" y="5264150"/>
          <p14:tracePt t="24463" x="3446463" y="5289550"/>
          <p14:tracePt t="24480" x="3463925" y="5314950"/>
          <p14:tracePt t="24497" x="3479800" y="5340350"/>
          <p14:tracePt t="24513" x="3506788" y="5375275"/>
          <p14:tracePt t="24530" x="3522663" y="5408613"/>
          <p14:tracePt t="24547" x="3532188" y="5435600"/>
          <p14:tracePt t="24564" x="3540125" y="5468938"/>
          <p14:tracePt t="24580" x="3557588" y="5503863"/>
          <p14:tracePt t="24597" x="3557588" y="5554663"/>
          <p14:tracePt t="24614" x="3557588" y="5580063"/>
          <p14:tracePt t="24631" x="3557588" y="5614988"/>
          <p14:tracePt t="24647" x="3557588" y="5632450"/>
          <p14:tracePt t="24664" x="3549650" y="5657850"/>
          <p14:tracePt t="24680" x="3522663" y="5675313"/>
          <p14:tracePt t="24698" x="3479800" y="5692775"/>
          <p14:tracePt t="24714" x="3429000" y="5708650"/>
          <p14:tracePt t="24730" x="3368675" y="5718175"/>
          <p14:tracePt t="24748" x="3300413" y="5726113"/>
          <p14:tracePt t="24765" x="3214688" y="5735638"/>
          <p14:tracePt t="24781" x="3146425" y="5735638"/>
          <p14:tracePt t="24797" x="3068638" y="5735638"/>
          <p14:tracePt t="24814" x="2957513" y="5735638"/>
          <p14:tracePt t="24831" x="2820988" y="5718175"/>
          <p14:tracePt t="24848" x="2674938" y="5675313"/>
          <p14:tracePt t="24864" x="2546350" y="5622925"/>
          <p14:tracePt t="24881" x="2408238" y="5572125"/>
          <p14:tracePt t="24898" x="2279650" y="5511800"/>
          <p14:tracePt t="24914" x="2143125" y="5461000"/>
          <p14:tracePt t="24931" x="2006600" y="5375275"/>
          <p14:tracePt t="24933" x="1946275" y="5307013"/>
          <p14:tracePt t="24948" x="1878013" y="5246688"/>
          <p14:tracePt t="24965" x="1739900" y="5032375"/>
          <p14:tracePt t="24981" x="1671638" y="4878388"/>
          <p14:tracePt t="24998" x="1620838" y="4732338"/>
          <p14:tracePt t="25015" x="1603375" y="4578350"/>
          <p14:tracePt t="25032" x="1593850" y="4432300"/>
          <p14:tracePt t="25048" x="1593850" y="4286250"/>
          <p14:tracePt t="25065" x="1620838" y="4132263"/>
          <p14:tracePt t="25081" x="1714500" y="3994150"/>
          <p14:tracePt t="25099" x="1835150" y="3875088"/>
          <p14:tracePt t="25115" x="2014538" y="3771900"/>
          <p14:tracePt t="25132" x="2211388" y="3711575"/>
          <p14:tracePt t="25148" x="2392363" y="3703638"/>
          <p14:tracePt t="25166" x="2674938" y="3754438"/>
          <p14:tracePt t="25182" x="2863850" y="3849688"/>
          <p14:tracePt t="25198" x="3043238" y="3968750"/>
          <p14:tracePt t="25215" x="3189288" y="4114800"/>
          <p14:tracePt t="25232" x="3308350" y="4251325"/>
          <p14:tracePt t="25248" x="3403600" y="4406900"/>
          <p14:tracePt t="25265" x="3463925" y="4551363"/>
          <p14:tracePt t="25282" x="3497263" y="4697413"/>
          <p14:tracePt t="25299" x="3522663" y="4800600"/>
          <p14:tracePt t="25315" x="3532188" y="4894263"/>
          <p14:tracePt t="25332" x="3532188" y="4972050"/>
          <p14:tracePt t="25348" x="3532188" y="5032375"/>
          <p14:tracePt t="25366" x="3532188" y="5118100"/>
          <p14:tracePt t="25382" x="3532188" y="5168900"/>
          <p14:tracePt t="25399" x="3532188" y="5211763"/>
          <p14:tracePt t="25415" x="3532188" y="5237163"/>
          <p14:tracePt t="25433" x="3532188" y="5254625"/>
          <p14:tracePt t="25449" x="3532188" y="5280025"/>
          <p14:tracePt t="25466" x="3532188" y="5297488"/>
          <p14:tracePt t="25482" x="3532188" y="5307013"/>
          <p14:tracePt t="25500" x="3532188" y="5314950"/>
          <p14:tracePt t="25516" x="3532188" y="5322888"/>
          <p14:tracePt t="25606" x="3522663" y="5322888"/>
          <p14:tracePt t="25974" x="3522663" y="5332413"/>
          <p14:tracePt t="25990" x="3532188" y="5332413"/>
          <p14:tracePt t="25997" x="3540125" y="5340350"/>
          <p14:tracePt t="26006" x="3557588" y="5349875"/>
          <p14:tracePt t="26017" x="3592513" y="5365750"/>
          <p14:tracePt t="26033" x="3694113" y="5418138"/>
          <p14:tracePt t="26051" x="3849688" y="5461000"/>
          <p14:tracePt t="26067" x="4089400" y="5478463"/>
          <p14:tracePt t="26084" x="4465638" y="5478463"/>
          <p14:tracePt t="26100" x="4937125" y="5494338"/>
          <p14:tracePt t="26118" x="5572125" y="5554663"/>
          <p14:tracePt t="26134" x="5794375" y="5597525"/>
          <p14:tracePt t="26151" x="5922963" y="5632450"/>
          <p14:tracePt t="26167" x="6000750" y="5640388"/>
          <p14:tracePt t="26185" x="6026150" y="5649913"/>
          <p14:tracePt t="26201" x="6043613" y="5657850"/>
          <p14:tracePt t="26217" x="6051550" y="5665788"/>
          <p14:tracePt t="26234" x="6061075" y="5683250"/>
          <p14:tracePt t="26251" x="6069013" y="5692775"/>
          <p14:tracePt t="26267" x="6069013" y="5708650"/>
          <p14:tracePt t="26284" x="6069013" y="5718175"/>
          <p14:tracePt t="26301" x="6069013" y="5726113"/>
          <p14:tracePt t="26319" x="6069013" y="5735638"/>
          <p14:tracePt t="26334" x="6069013" y="5751513"/>
          <p14:tracePt t="26351" x="6069013" y="5761038"/>
          <p14:tracePt t="26367" x="6069013" y="5768975"/>
          <p14:tracePt t="26430" x="6069013" y="5778500"/>
          <p14:tracePt t="26446" x="6069013" y="5786438"/>
          <p14:tracePt t="26454" x="6051550" y="5786438"/>
          <p14:tracePt t="26468" x="6043613" y="5786438"/>
          <p14:tracePt t="26485" x="6000750" y="5794375"/>
          <p14:tracePt t="26501" x="5957888" y="5794375"/>
          <p14:tracePt t="26518" x="5932488" y="5794375"/>
          <p14:tracePt t="26535" x="5915025" y="5794375"/>
          <p14:tracePt t="26551" x="5889625" y="5778500"/>
          <p14:tracePt t="26568" x="5854700" y="5768975"/>
          <p14:tracePt t="26585" x="5829300" y="5761038"/>
          <p14:tracePt t="26601" x="5803900" y="5751513"/>
          <p14:tracePt t="26618" x="5786438" y="5751513"/>
          <p14:tracePt t="26635" x="5768975" y="5743575"/>
          <p14:tracePt t="26652" x="5735638" y="5743575"/>
          <p14:tracePt t="26668" x="5700713" y="5743575"/>
          <p14:tracePt t="26685" x="5665788" y="5751513"/>
          <p14:tracePt t="26702" x="5614988" y="5778500"/>
          <p14:tracePt t="26719" x="5554663" y="5794375"/>
          <p14:tracePt t="26735" x="5511800" y="5811838"/>
          <p14:tracePt t="26752" x="5478463" y="5829300"/>
          <p14:tracePt t="26768" x="5426075" y="5829300"/>
          <p14:tracePt t="26786" x="5365750" y="5837238"/>
          <p14:tracePt t="26802" x="5272088" y="5837238"/>
          <p14:tracePt t="26818" x="5135563" y="5811838"/>
          <p14:tracePt t="26835" x="5014913" y="5768975"/>
          <p14:tracePt t="26852" x="4921250" y="5735638"/>
          <p14:tracePt t="26868" x="4851400" y="5692775"/>
          <p14:tracePt t="26886" x="4783138" y="5614988"/>
          <p14:tracePt t="26902" x="4722813" y="5521325"/>
          <p14:tracePt t="26919" x="4672013" y="5400675"/>
          <p14:tracePt t="26935" x="4637088" y="5297488"/>
          <p14:tracePt t="26952" x="4629150" y="5221288"/>
          <p14:tracePt t="26969" x="4629150" y="5135563"/>
          <p14:tracePt t="26986" x="4637088" y="5022850"/>
          <p14:tracePt t="27002" x="4706938" y="4937125"/>
          <p14:tracePt t="27019" x="4800600" y="4843463"/>
          <p14:tracePt t="27036" x="4903788" y="4792663"/>
          <p14:tracePt t="27053" x="5006975" y="4765675"/>
          <p14:tracePt t="27069" x="5100638" y="4757738"/>
          <p14:tracePt t="27086" x="5254625" y="4800600"/>
          <p14:tracePt t="27103" x="5392738" y="4878388"/>
          <p14:tracePt t="27120" x="5529263" y="4964113"/>
          <p14:tracePt t="27136" x="5649913" y="5040313"/>
          <p14:tracePt t="27153" x="5743575" y="5108575"/>
          <p14:tracePt t="27169" x="5803900" y="5160963"/>
          <p14:tracePt t="27187" x="5872163" y="5221288"/>
          <p14:tracePt t="27203" x="5922963" y="5297488"/>
          <p14:tracePt t="27220" x="5965825" y="5365750"/>
          <p14:tracePt t="27236" x="6000750" y="5418138"/>
          <p14:tracePt t="27254" x="6026150" y="5494338"/>
          <p14:tracePt t="27270" x="6026150" y="5546725"/>
          <p14:tracePt t="27287" x="6026150" y="5589588"/>
          <p14:tracePt t="27303" x="6026150" y="5632450"/>
          <p14:tracePt t="27320" x="6018213" y="5675313"/>
          <p14:tracePt t="27336" x="5992813" y="5708650"/>
          <p14:tracePt t="27353" x="5965825" y="5751513"/>
          <p14:tracePt t="27370" x="5940425" y="5778500"/>
          <p14:tracePt t="27387" x="5897563" y="5803900"/>
          <p14:tracePt t="27403" x="5846763" y="5811838"/>
          <p14:tracePt t="27420" x="5786438" y="5829300"/>
          <p14:tracePt t="27436" x="5726113" y="5829300"/>
          <p14:tracePt t="27454" x="5649913" y="5829300"/>
          <p14:tracePt t="27470" x="5607050" y="5829300"/>
          <p14:tracePt t="27487" x="5580063" y="5829300"/>
          <p14:tracePt t="27504" x="5564188" y="5829300"/>
          <p14:tracePt t="27521" x="5546725" y="5829300"/>
          <p14:tracePt t="27537" x="5529263" y="5821363"/>
          <p14:tracePt t="27554" x="5521325" y="5811838"/>
          <p14:tracePt t="27570" x="5503863" y="5803900"/>
          <p14:tracePt t="27588" x="5494338" y="5794375"/>
          <p14:tracePt t="27603" x="5494338" y="5786438"/>
          <p14:tracePt t="28126" x="5503863" y="5786438"/>
          <p14:tracePt t="28134" x="5511800" y="5786438"/>
          <p14:tracePt t="28142" x="5511800" y="5794375"/>
          <p14:tracePt t="28155" x="5521325" y="5794375"/>
          <p14:tracePt t="28171" x="5529263" y="5794375"/>
          <p14:tracePt t="28188" x="5546725" y="5803900"/>
          <p14:tracePt t="28206" x="5554663" y="5803900"/>
          <p14:tracePt t="28222" x="5564188" y="5803900"/>
          <p14:tracePt t="28255" x="5580063" y="5803900"/>
          <p14:tracePt t="28272" x="5589588" y="5803900"/>
          <p14:tracePt t="28289" x="5597525" y="5803900"/>
          <p14:tracePt t="28305" x="5607050" y="5803900"/>
          <p14:tracePt t="28322" x="5614988" y="5803900"/>
          <p14:tracePt t="28339" x="5622925" y="5803900"/>
          <p14:tracePt t="28355" x="5632450" y="5803900"/>
          <p14:tracePt t="28372" x="5649913" y="5803900"/>
          <p14:tracePt t="28389" x="5665788" y="5803900"/>
          <p14:tracePt t="28406" x="5718175" y="5803900"/>
          <p14:tracePt t="28422" x="5735638" y="5803900"/>
          <p14:tracePt t="28439" x="5743575" y="5811838"/>
          <p14:tracePt t="28622" x="5751513" y="5811838"/>
          <p14:tracePt t="28646" x="5761038" y="5811838"/>
          <p14:tracePt t="28654" x="5768975" y="5821363"/>
          <p14:tracePt t="36224" x="5768975" y="5811838"/>
          <p14:tracePt t="36232" x="5768975" y="5794375"/>
          <p14:tracePt t="36241" x="5768975" y="5751513"/>
          <p14:tracePt t="36257" x="5743575" y="5589588"/>
          <p14:tracePt t="36273" x="5718175" y="5478463"/>
          <p14:tracePt t="36290" x="5700713" y="5435600"/>
          <p14:tracePt t="36307" x="5700713" y="5408613"/>
          <p14:tracePt t="36323" x="5700713" y="5375275"/>
          <p14:tracePt t="36340" x="5692775" y="5322888"/>
          <p14:tracePt t="36357" x="5683250" y="5272088"/>
          <p14:tracePt t="36374" x="5675313" y="5221288"/>
          <p14:tracePt t="36390" x="5665788" y="5186363"/>
          <p14:tracePt t="36406" x="5665788" y="5151438"/>
          <p14:tracePt t="36424" x="5665788" y="5118100"/>
          <p14:tracePt t="36441" x="5665788" y="5092700"/>
          <p14:tracePt t="36457" x="5675313" y="5083175"/>
          <p14:tracePt t="36473" x="5675313" y="5075238"/>
          <p14:tracePt t="36490" x="5675313" y="5065713"/>
          <p14:tracePt t="36508" x="5675313" y="5057775"/>
          <p14:tracePt t="36524" x="5665788" y="5057775"/>
          <p14:tracePt t="36540" x="5632450" y="5032375"/>
          <p14:tracePt t="36557" x="5580063" y="4989513"/>
          <p14:tracePt t="36574" x="5521325" y="4954588"/>
          <p14:tracePt t="36590" x="5486400" y="4929188"/>
          <p14:tracePt t="36607" x="5468938" y="4921250"/>
          <p14:tracePt t="36624" x="5451475" y="4911725"/>
          <p14:tracePt t="36642" x="5426075" y="4903788"/>
          <p14:tracePt t="36657" x="5375275" y="4886325"/>
          <p14:tracePt t="36674" x="5314950" y="4860925"/>
          <p14:tracePt t="36691" x="5280025" y="4851400"/>
          <p14:tracePt t="36708" x="5254625" y="4835525"/>
          <p14:tracePt t="36724" x="5211763" y="4818063"/>
          <p14:tracePt t="36741" x="5160963" y="4800600"/>
          <p14:tracePt t="36758" x="5083175" y="4783138"/>
          <p14:tracePt t="36775" x="4997450" y="4775200"/>
          <p14:tracePt t="36791" x="4894263" y="4775200"/>
          <p14:tracePt t="36808" x="4783138" y="4775200"/>
          <p14:tracePt t="36824" x="4586288" y="4775200"/>
          <p14:tracePt t="36842" x="4483100" y="4775200"/>
          <p14:tracePt t="36858" x="4406900" y="4765675"/>
          <p14:tracePt t="36874" x="4354513" y="4757738"/>
          <p14:tracePt t="36891" x="4303713" y="4757738"/>
          <p14:tracePt t="36908" x="4251325" y="4757738"/>
          <p14:tracePt t="36924" x="4192588" y="4757738"/>
          <p14:tracePt t="36941" x="4122738" y="4757738"/>
          <p14:tracePt t="36958" x="4079875" y="4749800"/>
          <p14:tracePt t="36975" x="4037013" y="4740275"/>
          <p14:tracePt t="36991" x="4011613" y="4732338"/>
          <p14:tracePt t="37008" x="3935413" y="4732338"/>
          <p14:tracePt t="37025" x="3797300" y="4757738"/>
          <p14:tracePt t="37043" x="3660775" y="4783138"/>
          <p14:tracePt t="37058" x="3522663" y="4800600"/>
          <p14:tracePt t="37075" x="3394075" y="4818063"/>
          <p14:tracePt t="37092" x="3308350" y="4818063"/>
          <p14:tracePt t="37109" x="3265488" y="4818063"/>
          <p14:tracePt t="37125" x="3232150" y="4826000"/>
          <p14:tracePt t="37142" x="3206750" y="4843463"/>
          <p14:tracePt t="37158" x="3189288" y="4851400"/>
          <p14:tracePt t="37176" x="3163888" y="4860925"/>
          <p14:tracePt t="37312" x="3171825" y="4860925"/>
          <p14:tracePt t="37376" x="3179763" y="4860925"/>
          <p14:tracePt t="37400" x="3189288" y="4860925"/>
          <p14:tracePt t="37417" x="3197225" y="4868863"/>
          <p14:tracePt t="37425" x="3206750" y="4868863"/>
          <p14:tracePt t="37432" x="3206750" y="4878388"/>
          <p14:tracePt t="37456" x="3214688" y="4878388"/>
          <p14:tracePt t="37464" x="3214688" y="4886325"/>
          <p14:tracePt t="37476" x="3222625" y="4886325"/>
          <p14:tracePt t="44306" x="3222625" y="4894263"/>
          <p14:tracePt t="44314" x="3240088" y="4894263"/>
          <p14:tracePt t="44325" x="3257550" y="4894263"/>
          <p14:tracePt t="44357" x="3394075" y="4921250"/>
          <p14:tracePt t="44375" x="3436938" y="4929188"/>
          <p14:tracePt t="44408" x="3497263" y="4937125"/>
          <p14:tracePt t="44410" x="3522663" y="4937125"/>
          <p14:tracePt t="44425" x="3540125" y="4937125"/>
          <p14:tracePt t="44458" x="3575050" y="4937125"/>
          <p14:tracePt t="44459" x="3582988" y="4937125"/>
          <p14:tracePt t="44474" x="3592513" y="4937125"/>
          <p14:tracePt t="44490" x="3608388" y="4937125"/>
          <p14:tracePt t="44508" x="3617913" y="4937125"/>
          <p14:tracePt t="44542" x="3660775" y="4937125"/>
          <p14:tracePt t="44575" x="3686175" y="4937125"/>
          <p14:tracePt t="44607" x="3711575" y="4937125"/>
          <p14:tracePt t="44626" x="3729038" y="4937125"/>
          <p14:tracePt t="44659" x="3746500" y="4937125"/>
          <p14:tracePt t="51972" x="3754438" y="4937125"/>
          <p14:tracePt t="51980" x="3763963" y="4929188"/>
          <p14:tracePt t="52008" x="3806825" y="4860925"/>
          <p14:tracePt t="52042" x="3840163" y="4679950"/>
          <p14:tracePt t="52044" x="3849688" y="4629150"/>
          <p14:tracePt t="52075" x="3917950" y="4465638"/>
          <p14:tracePt t="52107" x="3986213" y="4303713"/>
          <p14:tracePt t="52110" x="4003675" y="4278313"/>
          <p14:tracePt t="52125" x="4029075" y="4217988"/>
          <p14:tracePt t="52159" x="4071938" y="4132263"/>
          <p14:tracePt t="52193" x="4114800" y="4037013"/>
          <p14:tracePt t="52226" x="4149725" y="3917950"/>
          <p14:tracePt t="52260" x="4251325" y="3668713"/>
          <p14:tracePt t="52292" x="4268788" y="3600450"/>
          <p14:tracePt t="52325" x="4286250" y="3582988"/>
          <p14:tracePt t="52348" x="4286250" y="3575050"/>
          <p14:tracePt t="52376" x="4278313" y="3565525"/>
          <p14:tracePt t="52409" x="4235450" y="3532188"/>
          <p14:tracePt t="52426" x="4200525" y="3506788"/>
          <p14:tracePt t="52459" x="4122738" y="3429000"/>
          <p14:tracePt t="52461" x="4097338" y="3403600"/>
          <p14:tracePt t="52468" x="4071938" y="3386138"/>
          <p14:tracePt t="52494" x="3951288" y="3317875"/>
          <p14:tracePt t="52526" x="3840163" y="3265488"/>
          <p14:tracePt t="52559" x="3763963" y="3249613"/>
          <p14:tracePt t="52576" x="3736975" y="3240088"/>
          <p14:tracePt t="52608" x="3729038" y="3249613"/>
          <p14:tracePt t="52628" x="3721100" y="3257550"/>
          <p14:tracePt t="52661" x="3703638" y="3292475"/>
          <p14:tracePt t="52693" x="3686175" y="3335338"/>
          <p14:tracePt t="52727" x="3668713" y="3360738"/>
          <p14:tracePt t="52760" x="3651250" y="3386138"/>
          <p14:tracePt t="52794" x="3608388" y="3429000"/>
          <p14:tracePt t="52827" x="3600450" y="3454400"/>
          <p14:tracePt t="52861" x="3582988" y="3617913"/>
          <p14:tracePt t="52894" x="3522663" y="3771900"/>
          <p14:tracePt t="52927" x="3514725" y="3857625"/>
          <p14:tracePt t="52961" x="3514725" y="3908425"/>
          <p14:tracePt t="52995" x="3497263" y="3960813"/>
          <p14:tracePt t="53027" x="3479800" y="3994150"/>
          <p14:tracePt t="53029" x="3471863" y="3994150"/>
          <p14:tracePt t="53061" x="3471863" y="4003675"/>
          <p14:tracePt t="53094" x="3463925" y="4003675"/>
          <p14:tracePt t="53116" x="3463925" y="4011613"/>
          <p14:tracePt t="53129" x="3454400" y="4011613"/>
          <p14:tracePt t="53161" x="3446463" y="4011613"/>
          <p14:tracePt t="53194" x="3446463" y="4029075"/>
          <p14:tracePt t="53196" x="3436938" y="4046538"/>
          <p14:tracePt t="53211" x="3429000" y="4054475"/>
          <p14:tracePt t="53243" x="3411538" y="4140200"/>
          <p14:tracePt t="53246" x="3394075" y="4157663"/>
          <p14:tracePt t="53261" x="3386138" y="4200525"/>
          <p14:tracePt t="53294" x="3351213" y="4294188"/>
          <p14:tracePt t="53312" x="3325813" y="4371975"/>
          <p14:tracePt t="53344" x="3265488" y="4535488"/>
          <p14:tracePt t="53379" x="3179763" y="4714875"/>
          <p14:tracePt t="53381" x="3154363" y="4765675"/>
          <p14:tracePt t="53412" x="3111500" y="4886325"/>
          <p14:tracePt t="53445" x="3051175" y="5014913"/>
          <p14:tracePt t="53453" x="3035300" y="5032375"/>
          <p14:tracePt t="53478" x="3000375" y="5108575"/>
          <p14:tracePt t="53512" x="2922588" y="5237163"/>
          <p14:tracePt t="53529" x="2889250" y="5289550"/>
          <p14:tracePt t="53561" x="2836863" y="5357813"/>
          <p14:tracePt t="53596" x="2811463" y="5375275"/>
          <p14:tracePt t="53662" x="2803525" y="5375275"/>
          <p14:tracePt t="53693" x="2794000" y="5375275"/>
          <p14:tracePt t="53717" x="2786063" y="5375275"/>
          <p14:tracePt t="53725" x="2778125" y="5375275"/>
          <p14:tracePt t="53746" x="2768600" y="5375275"/>
          <p14:tracePt t="53779" x="2700338" y="5375275"/>
          <p14:tracePt t="53781" x="2657475" y="5383213"/>
          <p14:tracePt t="53813" x="2443163" y="5408613"/>
          <p14:tracePt t="53846" x="2322513" y="5408613"/>
          <p14:tracePt t="53869" x="2289175" y="5408613"/>
          <p14:tracePt t="53901" x="2263775" y="5383213"/>
          <p14:tracePt t="53935" x="2220913" y="5264150"/>
          <p14:tracePt t="53946" x="2211388" y="5246688"/>
          <p14:tracePt t="53948" x="2193925" y="5221288"/>
          <p14:tracePt t="53963" x="2178050" y="5203825"/>
          <p14:tracePt t="53980" x="2160588" y="5160963"/>
          <p14:tracePt t="53996" x="2151063" y="5135563"/>
          <p14:tracePt t="54013" x="2143125" y="5118100"/>
          <p14:tracePt t="54029" x="2143125" y="5075238"/>
          <p14:tracePt t="54047" x="2143125" y="5032375"/>
          <p14:tracePt t="54063" x="2151063" y="4979988"/>
          <p14:tracePt t="54080" x="2178050" y="4921250"/>
          <p14:tracePt t="54096" x="2193925" y="4886325"/>
          <p14:tracePt t="54114" x="2203450" y="4860925"/>
          <p14:tracePt t="54130" x="2211388" y="4851400"/>
          <p14:tracePt t="54147" x="2228850" y="4826000"/>
          <p14:tracePt t="54163" x="2254250" y="4783138"/>
          <p14:tracePt t="54181" x="2339975" y="4740275"/>
          <p14:tracePt t="54197" x="2435225" y="4689475"/>
          <p14:tracePt t="54213" x="2554288" y="4664075"/>
          <p14:tracePt t="54230" x="2649538" y="4654550"/>
          <p14:tracePt t="54248" x="2717800" y="4654550"/>
          <p14:tracePt t="54263" x="2760663" y="4679950"/>
          <p14:tracePt t="54280" x="2803525" y="4697413"/>
          <p14:tracePt t="54297" x="2854325" y="4732338"/>
          <p14:tracePt t="54315" x="2949575" y="4808538"/>
          <p14:tracePt t="54330" x="3068638" y="4911725"/>
          <p14:tracePt t="54347" x="3163888" y="5014913"/>
          <p14:tracePt t="54363" x="3240088" y="5100638"/>
          <p14:tracePt t="54381" x="3317875" y="5211763"/>
          <p14:tracePt t="54398" x="3360738" y="5297488"/>
          <p14:tracePt t="54414" x="3386138" y="5383213"/>
          <p14:tracePt t="54430" x="3403600" y="5468938"/>
          <p14:tracePt t="54448" x="3403600" y="5546725"/>
          <p14:tracePt t="54464" x="3394075" y="5614988"/>
          <p14:tracePt t="54480" x="3368675" y="5692775"/>
          <p14:tracePt t="54497" x="3317875" y="5778500"/>
          <p14:tracePt t="54515" x="3275013" y="5846763"/>
          <p14:tracePt t="54531" x="3222625" y="5897563"/>
          <p14:tracePt t="54548" x="3154363" y="5949950"/>
          <p14:tracePt t="54564" x="3035300" y="5983288"/>
          <p14:tracePt t="54581" x="2811463" y="6000750"/>
          <p14:tracePt t="54598" x="2700338" y="5992813"/>
          <p14:tracePt t="54614" x="2606675" y="5949950"/>
          <p14:tracePt t="54631" x="2520950" y="5897563"/>
          <p14:tracePt t="54648" x="2443163" y="5829300"/>
          <p14:tracePt t="54664" x="2382838" y="5761038"/>
          <p14:tracePt t="54681" x="2332038" y="5683250"/>
          <p14:tracePt t="54698" x="2263775" y="5614988"/>
          <p14:tracePt t="54715" x="2220913" y="5564188"/>
          <p14:tracePt t="54731" x="2193925" y="5537200"/>
          <p14:tracePt t="54748" x="2178050" y="5521325"/>
          <p14:tracePt t="54765" x="2168525" y="5511800"/>
          <p14:tracePt t="54798" x="2160588" y="5511800"/>
          <p14:tracePt t="54821" x="2151063" y="5511800"/>
          <p14:tracePt t="54837" x="2143125" y="5511800"/>
          <p14:tracePt t="54853" x="2135188" y="5511800"/>
          <p14:tracePt t="54869" x="2117725" y="5511800"/>
          <p14:tracePt t="54893" x="2108200" y="5511800"/>
          <p14:tracePt t="54925" x="2100263" y="5511800"/>
          <p14:tracePt t="54942" x="2092325" y="5511800"/>
          <p14:tracePt t="54950" x="2082800" y="5511800"/>
          <p14:tracePt t="54965" x="2074863" y="5511800"/>
          <p14:tracePt t="54981" x="2065338" y="5511800"/>
          <p14:tracePt t="54997" x="2049463" y="5511800"/>
          <p14:tracePt t="55013" x="2032000" y="5503863"/>
          <p14:tracePt t="55021" x="2032000" y="5494338"/>
          <p14:tracePt t="55032" x="2022475" y="5494338"/>
          <p14:tracePt t="55061" x="2014538" y="5494338"/>
          <p14:tracePt t="55069" x="2014538" y="5486400"/>
          <p14:tracePt t="55085" x="2006600" y="5486400"/>
          <p14:tracePt t="55845" x="2006600" y="5478463"/>
          <p14:tracePt t="55885" x="2014538" y="5468938"/>
          <p14:tracePt t="55901" x="2014538" y="5461000"/>
          <p14:tracePt t="55909" x="2022475" y="5461000"/>
          <p14:tracePt t="55925" x="2032000" y="5461000"/>
          <p14:tracePt t="55934" x="2039938" y="5451475"/>
          <p14:tracePt t="55950" x="2057400" y="5451475"/>
          <p14:tracePt t="55968" x="2092325" y="5435600"/>
          <p14:tracePt t="55985" x="2135188" y="5418138"/>
          <p14:tracePt t="56000" x="2185988" y="5400675"/>
          <p14:tracePt t="56017" x="2228850" y="5392738"/>
          <p14:tracePt t="56034" x="2246313" y="5383213"/>
          <p14:tracePt t="56052" x="2263775" y="5383213"/>
          <p14:tracePt t="56067" x="2289175" y="5375275"/>
          <p14:tracePt t="56084" x="2314575" y="5357813"/>
          <p14:tracePt t="56101" x="2451100" y="5307013"/>
          <p14:tracePt t="56118" x="2563813" y="5246688"/>
          <p14:tracePt t="56135" x="2700338" y="5186363"/>
          <p14:tracePt t="56151" x="2836863" y="5135563"/>
          <p14:tracePt t="56168" x="2940050" y="5092700"/>
          <p14:tracePt t="56186" x="3025775" y="5040313"/>
          <p14:tracePt t="56201" x="3086100" y="4997450"/>
          <p14:tracePt t="56218" x="3146425" y="4954588"/>
          <p14:tracePt t="56235" x="3179763" y="4937125"/>
          <p14:tracePt t="56253" x="3206750" y="4903788"/>
          <p14:tracePt t="56268" x="3214688" y="4903788"/>
          <p14:tracePt t="56285" x="3232150" y="4886325"/>
          <p14:tracePt t="56301" x="3240088" y="4860925"/>
          <p14:tracePt t="56319" x="3257550" y="4826000"/>
          <p14:tracePt t="56335" x="3292475" y="4765675"/>
          <p14:tracePt t="56351" x="3343275" y="4689475"/>
          <p14:tracePt t="56369" x="3378200" y="4603750"/>
          <p14:tracePt t="56385" x="3403600" y="4500563"/>
          <p14:tracePt t="56402" x="3403600" y="4397375"/>
          <p14:tracePt t="56418" x="3403600" y="4294188"/>
          <p14:tracePt t="56435" x="3403600" y="4165600"/>
          <p14:tracePt t="56453" x="3403600" y="4054475"/>
          <p14:tracePt t="56454" x="3403600" y="3994150"/>
          <p14:tracePt t="56468" x="3403600" y="3935413"/>
          <p14:tracePt t="56485" x="3403600" y="3832225"/>
          <p14:tracePt t="56503" x="3403600" y="3779838"/>
          <p14:tracePt t="56519" x="3403600" y="3736975"/>
          <p14:tracePt t="56535" x="3394075" y="3703638"/>
          <p14:tracePt t="56552" x="3386138" y="3678238"/>
          <p14:tracePt t="56569" x="3386138" y="3651250"/>
          <p14:tracePt t="56586" x="3386138" y="3625850"/>
          <p14:tracePt t="56602" x="3386138" y="3608388"/>
          <p14:tracePt t="56619" x="3378200" y="3575050"/>
          <p14:tracePt t="56635" x="3368675" y="3557588"/>
          <p14:tracePt t="56653" x="3360738" y="3522663"/>
          <p14:tracePt t="56669" x="3351213" y="3497263"/>
          <p14:tracePt t="56685" x="3351213" y="3471863"/>
          <p14:tracePt t="56702" x="3351213" y="3463925"/>
          <p14:tracePt t="56720" x="3351213" y="3446463"/>
          <p14:tracePt t="56735" x="3351213" y="3436938"/>
          <p14:tracePt t="56752" x="3351213" y="3429000"/>
          <p14:tracePt t="56918" x="3360738" y="3429000"/>
          <p14:tracePt t="56942" x="3368675" y="3429000"/>
          <p14:tracePt t="56949" x="3378200" y="3429000"/>
          <p14:tracePt t="56973" x="3386138" y="3429000"/>
          <p14:tracePt t="56989" x="3386138" y="3436938"/>
          <p14:tracePt t="56997" x="3394075" y="3436938"/>
          <p14:tracePt t="57021" x="3403600" y="3446463"/>
          <p14:tracePt t="57037" x="3411538" y="3446463"/>
          <p14:tracePt t="57045" x="3411538" y="3454400"/>
          <p14:tracePt t="57054" x="3411538" y="3463925"/>
          <p14:tracePt t="57078" x="3411538" y="3471863"/>
          <p14:tracePt t="57126" x="3411538" y="3479800"/>
          <p14:tracePt t="57390" x="3411538" y="3489325"/>
          <p14:tracePt t="57398" x="3411538" y="3497263"/>
          <p14:tracePt t="57430" x="3411538" y="3506788"/>
          <p14:tracePt t="57462" x="3411538" y="3514725"/>
          <p14:tracePt t="57486" x="3411538" y="3522663"/>
          <p14:tracePt t="57494" x="3411538" y="3532188"/>
          <p14:tracePt t="57517" x="3421063" y="3532188"/>
          <p14:tracePt t="57533" x="3429000" y="3532188"/>
          <p14:tracePt t="57549" x="3429000" y="3540125"/>
          <p14:tracePt t="57566" x="3436938" y="3540125"/>
          <p14:tracePt t="57758" x="3446463" y="3540125"/>
          <p14:tracePt t="57878" x="3454400" y="3540125"/>
          <p14:tracePt t="57990" x="3463925" y="3540125"/>
          <p14:tracePt t="58294" x="3454400" y="3540125"/>
          <p14:tracePt t="58310" x="3454400" y="3532188"/>
          <p14:tracePt t="58318" x="3446463" y="3532188"/>
          <p14:tracePt t="58326" x="3436938" y="3522663"/>
          <p14:tracePt t="58339" x="3429000" y="3522663"/>
          <p14:tracePt t="58356" x="3403600" y="3506788"/>
          <p14:tracePt t="58374" x="3378200" y="3489325"/>
          <p14:tracePt t="58390" x="3368675" y="3489325"/>
          <p14:tracePt t="58406" x="3368675" y="3479800"/>
          <p14:tracePt t="58518" x="3368675" y="3489325"/>
          <p14:tracePt t="58526" x="3368675" y="3497263"/>
          <p14:tracePt t="58540" x="3386138" y="3497263"/>
          <p14:tracePt t="58556" x="3403600" y="3514725"/>
          <p14:tracePt t="58573" x="3421063" y="3532188"/>
          <p14:tracePt t="58591" x="3436938" y="3549650"/>
          <p14:tracePt t="58606" x="3446463" y="3549650"/>
          <p14:tracePt t="58623" x="3454400" y="3549650"/>
          <p14:tracePt t="58862" x="3463925" y="3549650"/>
          <p14:tracePt t="58871" x="3471863" y="3549650"/>
          <p14:tracePt t="58886" x="3479800" y="3549650"/>
          <p14:tracePt t="58902" x="3489325" y="3549650"/>
          <p14:tracePt t="58910" x="3497263" y="3549650"/>
          <p14:tracePt t="58924" x="3506788" y="3549650"/>
          <p14:tracePt t="58942" x="3522663" y="3540125"/>
          <p14:tracePt t="58958" x="3540125" y="3532188"/>
          <p14:tracePt t="58974" x="3557588" y="3522663"/>
          <p14:tracePt t="58991" x="3575050" y="3514725"/>
          <p14:tracePt t="59008" x="3582988" y="3506788"/>
          <p14:tracePt t="59025" x="3592513" y="3506788"/>
          <p14:tracePt t="59041" x="3592513" y="3497263"/>
          <p14:tracePt t="59094" x="3592513" y="3506788"/>
          <p14:tracePt t="59110" x="3592513" y="3514725"/>
          <p14:tracePt t="59126" x="3592513" y="3522663"/>
          <p14:tracePt t="59134" x="3592513" y="3532188"/>
          <p14:tracePt t="59142" x="3592513" y="3549650"/>
          <p14:tracePt t="59158" x="3592513" y="3575050"/>
          <p14:tracePt t="59174" x="3592513" y="3600450"/>
          <p14:tracePt t="59191" x="3592513" y="3643313"/>
          <p14:tracePt t="59208" x="3565525" y="3686175"/>
          <p14:tracePt t="59224" x="3514725" y="3779838"/>
          <p14:tracePt t="59241" x="3436938" y="3883025"/>
          <p14:tracePt t="59258" x="3351213" y="3986213"/>
          <p14:tracePt t="59276" x="3275013" y="4089400"/>
          <p14:tracePt t="59292" x="3206750" y="4175125"/>
          <p14:tracePt t="59308" x="3128963" y="4268788"/>
          <p14:tracePt t="59325" x="3043238" y="4379913"/>
          <p14:tracePt t="59342" x="2863850" y="4611688"/>
          <p14:tracePt t="59358" x="2786063" y="4765675"/>
          <p14:tracePt t="59375" x="2725738" y="4851400"/>
          <p14:tracePt t="59392" x="2682875" y="4911725"/>
          <p14:tracePt t="59409" x="2649538" y="4979988"/>
          <p14:tracePt t="59425" x="2597150" y="5075238"/>
          <p14:tracePt t="59442" x="2536825" y="5168900"/>
          <p14:tracePt t="59458" x="2493963" y="5254625"/>
          <p14:tracePt t="59476" x="2460625" y="5307013"/>
          <p14:tracePt t="59492" x="2443163" y="5340350"/>
          <p14:tracePt t="59508" x="2443163" y="5357813"/>
          <p14:tracePt t="59525" x="2443163" y="5365750"/>
          <p14:tracePt t="59543" x="2443163" y="5383213"/>
          <p14:tracePt t="59654" x="2451100" y="5383213"/>
          <p14:tracePt t="59678" x="2468563" y="5375275"/>
          <p14:tracePt t="59686" x="2468563" y="5365750"/>
          <p14:tracePt t="59694" x="2478088" y="5365750"/>
          <p14:tracePt t="59709" x="2486025" y="5365750"/>
          <p14:tracePt t="59727" x="2503488" y="5357813"/>
          <p14:tracePt t="59742" x="2528888" y="5340350"/>
          <p14:tracePt t="59759" x="2554288" y="5314950"/>
          <p14:tracePt t="59776" x="2579688" y="5297488"/>
          <p14:tracePt t="59793" x="2614613" y="5272088"/>
          <p14:tracePt t="59809" x="2632075" y="5254625"/>
          <p14:tracePt t="59826" x="2649538" y="5237163"/>
          <p14:tracePt t="59843" x="2657475" y="5221288"/>
          <p14:tracePt t="59860" x="2674938" y="5211763"/>
          <p14:tracePt t="59876" x="2692400" y="5186363"/>
          <p14:tracePt t="59893" x="2717800" y="5168900"/>
          <p14:tracePt t="59909" x="2725738" y="5151438"/>
          <p14:tracePt t="59975" x="2735263" y="5151438"/>
          <p14:tracePt t="59998" x="2735263" y="5143500"/>
          <p14:tracePt t="60046" x="2735263" y="5135563"/>
          <p14:tracePt t="60078" x="2735263" y="5126038"/>
          <p14:tracePt t="60086" x="2743200" y="5126038"/>
          <p14:tracePt t="60094" x="2743200" y="5118100"/>
          <p14:tracePt t="60110" x="2751138" y="5100638"/>
          <p14:tracePt t="60127" x="2778125" y="5049838"/>
          <p14:tracePt t="60144" x="2794000" y="4997450"/>
          <p14:tracePt t="60161" x="2820988" y="4929188"/>
          <p14:tracePt t="60177" x="2846388" y="4851400"/>
          <p14:tracePt t="60193" x="2879725" y="4775200"/>
          <p14:tracePt t="60210" x="2922588" y="4654550"/>
          <p14:tracePt t="60228" x="2982913" y="4492625"/>
          <p14:tracePt t="60243" x="3043238" y="4311650"/>
          <p14:tracePt t="60260" x="3094038" y="4165600"/>
          <p14:tracePt t="60277" x="3128963" y="4071938"/>
          <p14:tracePt t="60294" x="3154363" y="3968750"/>
          <p14:tracePt t="60310" x="3171825" y="3925888"/>
          <p14:tracePt t="60327" x="3179763" y="3875088"/>
          <p14:tracePt t="60343" x="3189288" y="3832225"/>
          <p14:tracePt t="60362" x="3214688" y="3789363"/>
          <p14:tracePt t="60377" x="3232150" y="3721100"/>
          <p14:tracePt t="60394" x="3275013" y="3643313"/>
          <p14:tracePt t="60410" x="3308350" y="3565525"/>
          <p14:tracePt t="60428" x="3360738" y="3479800"/>
          <p14:tracePt t="60444" x="3394075" y="3429000"/>
          <p14:tracePt t="60461" x="3429000" y="3378200"/>
          <p14:tracePt t="60477" x="3463925" y="3317875"/>
          <p14:tracePt t="60496" x="3532188" y="3232150"/>
          <p14:tracePt t="60511" x="3582988" y="3179763"/>
          <p14:tracePt t="60528" x="3625850" y="3146425"/>
          <p14:tracePt t="60544" x="3643313" y="3128963"/>
          <p14:tracePt t="60561" x="3651250" y="3121025"/>
          <p14:tracePt t="60577" x="3660775" y="3103563"/>
          <p14:tracePt t="60595" x="3660775" y="3086100"/>
          <p14:tracePt t="60611" x="3660775" y="3078163"/>
          <p14:tracePt t="60629" x="3660775" y="3051175"/>
          <p14:tracePt t="60644" x="3625850" y="3025775"/>
          <p14:tracePt t="60661" x="3565525" y="2982913"/>
          <p14:tracePt t="60678" x="3454400" y="2922588"/>
          <p14:tracePt t="60695" x="3265488" y="2820988"/>
          <p14:tracePt t="60711" x="3189288" y="2778125"/>
          <p14:tracePt t="60728" x="3136900" y="2743200"/>
          <p14:tracePt t="60744" x="3111500" y="2692400"/>
          <p14:tracePt t="60762" x="3086100" y="2657475"/>
          <p14:tracePt t="60778" x="3068638" y="2606675"/>
          <p14:tracePt t="60795" x="3060700" y="2571750"/>
          <p14:tracePt t="60811" x="3051175" y="2528888"/>
          <p14:tracePt t="60829" x="3051175" y="2478088"/>
          <p14:tracePt t="60845" x="3051175" y="2435225"/>
          <p14:tracePt t="60861" x="3051175" y="2392363"/>
          <p14:tracePt t="60878" x="3078163" y="2339975"/>
          <p14:tracePt t="60896" x="3103563" y="2314575"/>
          <p14:tracePt t="60912" x="3146425" y="2289175"/>
          <p14:tracePt t="60928" x="3189288" y="2263775"/>
          <p14:tracePt t="60945" x="3275013" y="2254250"/>
          <p14:tracePt t="60963" x="3403600" y="2246313"/>
          <p14:tracePt t="60978" x="3608388" y="2246313"/>
          <p14:tracePt t="60995" x="3892550" y="2289175"/>
          <p14:tracePt t="61012" x="4311650" y="2392363"/>
          <p14:tracePt t="61029" x="4706938" y="2511425"/>
          <p14:tracePt t="61045" x="5057775" y="2657475"/>
          <p14:tracePt t="61062" x="5461000" y="2932113"/>
          <p14:tracePt t="61079" x="5622925" y="3128963"/>
          <p14:tracePt t="61096" x="5786438" y="3368675"/>
          <p14:tracePt t="61112" x="5932488" y="3600450"/>
          <p14:tracePt t="61129" x="6051550" y="3779838"/>
          <p14:tracePt t="61146" x="6121400" y="3917950"/>
          <p14:tracePt t="61163" x="6172200" y="4011613"/>
          <p14:tracePt t="61179" x="6180138" y="4054475"/>
          <p14:tracePt t="61195" x="6189663" y="4089400"/>
          <p14:tracePt t="61213" x="6189663" y="4122738"/>
          <p14:tracePt t="61229" x="6197600" y="4157663"/>
          <p14:tracePt t="61246" x="6197600" y="4183063"/>
          <p14:tracePt t="61262" x="6197600" y="4225925"/>
          <p14:tracePt t="61279" x="6197600" y="4243388"/>
          <p14:tracePt t="61297" x="6197600" y="4251325"/>
          <p14:tracePt t="61313" x="6197600" y="4260850"/>
          <p14:tracePt t="61329" x="6197600" y="4268788"/>
          <p14:tracePt t="61346" x="6189663" y="4268788"/>
          <p14:tracePt t="61364" x="6180138" y="4278313"/>
          <p14:tracePt t="61379" x="6164263" y="4286250"/>
          <p14:tracePt t="61396" x="6137275" y="4294188"/>
          <p14:tracePt t="61413" x="6086475" y="4294188"/>
          <p14:tracePt t="61431" x="5975350" y="4294188"/>
          <p14:tracePt t="61447" x="5907088" y="4294188"/>
          <p14:tracePt t="61463" x="5811838" y="4286250"/>
          <p14:tracePt t="61480" x="5683250" y="4278313"/>
          <p14:tracePt t="61497" x="5537200" y="4268788"/>
          <p14:tracePt t="61513" x="5408613" y="4268788"/>
          <p14:tracePt t="61530" x="5340350" y="4268788"/>
          <p14:tracePt t="61546" x="5322888" y="4268788"/>
          <p14:tracePt t="61935" x="5322888" y="4260850"/>
          <p14:tracePt t="62111" x="5322888" y="4268788"/>
          <p14:tracePt t="62119" x="5322888" y="4278313"/>
          <p14:tracePt t="62132" x="5332413" y="4286250"/>
          <p14:tracePt t="62148" x="5332413" y="4303713"/>
          <p14:tracePt t="62164" x="5340350" y="4329113"/>
          <p14:tracePt t="62182" x="5349875" y="4364038"/>
          <p14:tracePt t="62198" x="5349875" y="4406900"/>
          <p14:tracePt t="62215" x="5349875" y="4483100"/>
          <p14:tracePt t="62231" x="5357813" y="4568825"/>
          <p14:tracePt t="62249" x="5375275" y="4672013"/>
          <p14:tracePt t="62264" x="5392738" y="4749800"/>
          <p14:tracePt t="62281" x="5408613" y="4818063"/>
          <p14:tracePt t="62298" x="5426075" y="4903788"/>
          <p14:tracePt t="62316" x="5443538" y="5006975"/>
          <p14:tracePt t="62332" x="5461000" y="5092700"/>
          <p14:tracePt t="62348" x="5468938" y="5160963"/>
          <p14:tracePt t="62365" x="5486400" y="5254625"/>
          <p14:tracePt t="62382" x="5503863" y="5383213"/>
          <p14:tracePt t="62398" x="5503863" y="5443538"/>
          <p14:tracePt t="62416" x="5511800" y="5511800"/>
          <p14:tracePt t="62432" x="5511800" y="5572125"/>
          <p14:tracePt t="62451" x="5511800" y="5632450"/>
          <p14:tracePt t="62466" x="5521325" y="5708650"/>
          <p14:tracePt t="62482" x="5537200" y="5778500"/>
          <p14:tracePt t="62498" x="5564188" y="5846763"/>
          <p14:tracePt t="62516" x="5580063" y="5889625"/>
          <p14:tracePt t="62532" x="5597525" y="5922963"/>
          <p14:tracePt t="62549" x="5607050" y="5949950"/>
          <p14:tracePt t="62565" x="5622925" y="5965825"/>
          <p14:tracePt t="62588" x="5632450" y="5975350"/>
          <p14:tracePt t="62599" x="5632450" y="5983288"/>
          <p14:tracePt t="62615" x="5640388" y="5983288"/>
          <p14:tracePt t="62632" x="5649913" y="5992813"/>
          <p14:tracePt t="62649" x="5649913" y="6000750"/>
          <p14:tracePt t="62666" x="5657850" y="6000750"/>
          <p14:tracePt t="62682" x="5657850" y="6008688"/>
          <p14:tracePt t="62699" x="5665788" y="6008688"/>
          <p14:tracePt t="62715" x="5675313" y="6018213"/>
          <p14:tracePt t="62733" x="5700713" y="6035675"/>
          <p14:tracePt t="62750" x="5708650" y="6051550"/>
          <p14:tracePt t="62766" x="5726113" y="6061075"/>
          <p14:tracePt t="62783" x="5735638" y="6061075"/>
          <p14:tracePt t="62800" x="5743575" y="6061075"/>
          <p14:tracePt t="62863" x="5751513" y="6061075"/>
          <p14:tracePt t="63127" x="5761038" y="6061075"/>
          <p14:tracePt t="63175" x="5761038" y="6051550"/>
          <p14:tracePt t="63199" x="5761038" y="6043613"/>
          <p14:tracePt t="63215" x="5761038" y="6035675"/>
          <p14:tracePt t="63255" x="5761038" y="6026150"/>
          <p14:tracePt t="63287" x="5761038" y="6018213"/>
          <p14:tracePt t="63343" x="5761038" y="6008688"/>
          <p14:tracePt t="63383" x="5761038" y="6000750"/>
          <p14:tracePt t="63631" x="5768975" y="6000750"/>
          <p14:tracePt t="63647" x="5778500" y="6000750"/>
          <p14:tracePt t="63663" x="5786438" y="6000750"/>
          <p14:tracePt t="63783" x="5778500" y="6008688"/>
          <p14:tracePt t="63791" x="5751513" y="6008688"/>
          <p14:tracePt t="63802" x="5692775" y="6018213"/>
          <p14:tracePt t="63818" x="5529263" y="6026150"/>
          <p14:tracePt t="63835" x="5332413" y="6026150"/>
          <p14:tracePt t="63852" x="5160963" y="5975350"/>
          <p14:tracePt t="63868" x="5049838" y="5932488"/>
          <p14:tracePt t="63885" x="4979988" y="5897563"/>
          <p14:tracePt t="63902" x="4964113" y="5880100"/>
          <p14:tracePt t="63919" x="4964113" y="5872163"/>
          <p14:tracePt t="63935" x="4964113" y="5854700"/>
          <p14:tracePt t="63952" x="4964113" y="5846763"/>
          <p14:tracePt t="63975" x="4964113" y="5837238"/>
          <p14:tracePt t="63995" x="4964113" y="5829300"/>
          <p14:tracePt t="64002" x="4964113" y="5821363"/>
          <p14:tracePt t="64019" x="4954588" y="5811838"/>
          <p14:tracePt t="64035" x="4946650" y="5794375"/>
          <p14:tracePt t="64053" x="4921250" y="5768975"/>
          <p14:tracePt t="64069" x="4903788" y="5735638"/>
          <p14:tracePt t="64085" x="4878388" y="5700713"/>
          <p14:tracePt t="64102" x="4851400" y="5640388"/>
          <p14:tracePt t="64120" x="4808538" y="5529263"/>
          <p14:tracePt t="64136" x="4800600" y="5461000"/>
          <p14:tracePt t="64153" x="4800600" y="5383213"/>
          <p14:tracePt t="64169" x="4800600" y="5332413"/>
          <p14:tracePt t="64186" x="4818063" y="5297488"/>
          <p14:tracePt t="64202" x="4843463" y="5264150"/>
          <p14:tracePt t="64219" x="4868863" y="5229225"/>
          <p14:tracePt t="64236" x="4911725" y="5203825"/>
          <p14:tracePt t="64253" x="4979988" y="5178425"/>
          <p14:tracePt t="64269" x="5075238" y="5151438"/>
          <p14:tracePt t="64287" x="5160963" y="5151438"/>
          <p14:tracePt t="64303" x="5272088" y="5151438"/>
          <p14:tracePt t="64320" x="5332413" y="5160963"/>
          <p14:tracePt t="64336" x="5383213" y="5178425"/>
          <p14:tracePt t="64352" x="5435600" y="5211763"/>
          <p14:tracePt t="64370" x="5521325" y="5289550"/>
          <p14:tracePt t="64387" x="5597525" y="5400675"/>
          <p14:tracePt t="64403" x="5665788" y="5529263"/>
          <p14:tracePt t="64420" x="5708650" y="5657850"/>
          <p14:tracePt t="64436" x="5735638" y="5786438"/>
          <p14:tracePt t="64454" x="5751513" y="5897563"/>
          <p14:tracePt t="64455" x="5751513" y="5932488"/>
          <p14:tracePt t="64470" x="5751513" y="5965825"/>
          <p14:tracePt t="64487" x="5718175" y="6051550"/>
          <p14:tracePt t="64503" x="5649913" y="6121400"/>
          <p14:tracePt t="64520" x="5546725" y="6207125"/>
          <p14:tracePt t="64536" x="5426075" y="6265863"/>
          <p14:tracePt t="64553" x="5280025" y="6283325"/>
          <p14:tracePt t="64570" x="5168900" y="6283325"/>
          <p14:tracePt t="64587" x="5100638" y="6283325"/>
          <p14:tracePt t="64603" x="5032375" y="6257925"/>
          <p14:tracePt t="64620" x="4972050" y="6215063"/>
          <p14:tracePt t="64637" x="4921250" y="6154738"/>
          <p14:tracePt t="64654" x="4894263" y="6069013"/>
          <p14:tracePt t="64670" x="4868863" y="5949950"/>
          <p14:tracePt t="64687" x="4851400" y="5743575"/>
          <p14:tracePt t="64704" x="4851400" y="5614988"/>
          <p14:tracePt t="64721" x="4851400" y="5529263"/>
          <p14:tracePt t="64737" x="4851400" y="5468938"/>
          <p14:tracePt t="64753" x="4878388" y="5408613"/>
          <p14:tracePt t="64770" x="4894263" y="5365750"/>
          <p14:tracePt t="64788" x="4937125" y="5307013"/>
          <p14:tracePt t="64804" x="5006975" y="5254625"/>
          <p14:tracePt t="64821" x="5083175" y="5203825"/>
          <p14:tracePt t="64837" x="5168900" y="5178425"/>
          <p14:tracePt t="64855" x="5229225" y="5160963"/>
          <p14:tracePt t="64870" x="5297488" y="5151438"/>
          <p14:tracePt t="64887" x="5365750" y="5151438"/>
          <p14:tracePt t="64904" x="5418138" y="5151438"/>
          <p14:tracePt t="64921" x="5461000" y="5151438"/>
          <p14:tracePt t="64937" x="5494338" y="5178425"/>
          <p14:tracePt t="64954" x="5537200" y="5211763"/>
          <p14:tracePt t="64971" x="5580063" y="5254625"/>
          <p14:tracePt t="64988" x="5614988" y="5289550"/>
          <p14:tracePt t="65004" x="5649913" y="5322888"/>
          <p14:tracePt t="65021" x="5683250" y="5375275"/>
          <p14:tracePt t="65037" x="5708650" y="5408613"/>
          <p14:tracePt t="65055" x="5735638" y="5461000"/>
          <p14:tracePt t="65071" x="5751513" y="5478463"/>
          <p14:tracePt t="65088" x="5761038" y="5521325"/>
          <p14:tracePt t="65105" x="5768975" y="5537200"/>
          <p14:tracePt t="65122" x="5768975" y="5564188"/>
          <p14:tracePt t="65138" x="5768975" y="5580063"/>
          <p14:tracePt t="65154" x="5768975" y="5589588"/>
          <p14:tracePt t="65171" x="5768975" y="5607050"/>
          <p14:tracePt t="65189" x="5768975" y="5614988"/>
          <p14:tracePt t="65232" x="5761038" y="5614988"/>
          <p14:tracePt t="65240" x="5761038" y="5622925"/>
          <p14:tracePt t="65256" x="5751513" y="5622925"/>
          <p14:tracePt t="65272" x="5743575" y="5632450"/>
          <p14:tracePt t="65288" x="5735638" y="5632450"/>
          <p14:tracePt t="65305" x="5718175" y="5640388"/>
          <p14:tracePt t="65322" x="5708650" y="5649913"/>
          <p14:tracePt t="65338" x="5700713" y="5649913"/>
          <p14:tracePt t="65355" x="5692775" y="5649913"/>
          <p14:tracePt t="65372" x="5683250" y="5657850"/>
          <p14:tracePt t="65389" x="5675313" y="5665788"/>
          <p14:tracePt t="65406" x="5665788" y="5665788"/>
          <p14:tracePt t="65422" x="5665788" y="5675313"/>
          <p14:tracePt t="65438" x="5657850" y="5683250"/>
          <p14:tracePt t="65456" x="5649913" y="5683250"/>
          <p14:tracePt t="66224" x="5649913" y="5675313"/>
          <p14:tracePt t="66232" x="5649913" y="5665788"/>
          <p14:tracePt t="66241" x="5657850" y="5649913"/>
          <p14:tracePt t="66257" x="5665788" y="5622925"/>
          <p14:tracePt t="66273" x="5683250" y="5589588"/>
          <p14:tracePt t="66290" x="5692775" y="5554663"/>
          <p14:tracePt t="66308" x="5700713" y="5529263"/>
          <p14:tracePt t="66324" x="5700713" y="5503863"/>
          <p14:tracePt t="66341" x="5708650" y="5468938"/>
          <p14:tracePt t="66358" x="5708650" y="5443538"/>
          <p14:tracePt t="66375" x="5708650" y="5426075"/>
          <p14:tracePt t="66390" x="5708650" y="5408613"/>
          <p14:tracePt t="66408" x="5708650" y="5383213"/>
          <p14:tracePt t="66424" x="5708650" y="5357813"/>
          <p14:tracePt t="66442" x="5708650" y="5314950"/>
          <p14:tracePt t="66458" x="5708650" y="5280025"/>
          <p14:tracePt t="66474" x="5708650" y="5264150"/>
          <p14:tracePt t="66491" x="5708650" y="5229225"/>
          <p14:tracePt t="66509" x="5708650" y="5211763"/>
          <p14:tracePt t="66524" x="5708650" y="5194300"/>
          <p14:tracePt t="66541" x="5708650" y="5186363"/>
          <p14:tracePt t="66557" x="5708650" y="5168900"/>
          <p14:tracePt t="66575" x="5718175" y="5160963"/>
          <p14:tracePt t="66591" x="5718175" y="5151438"/>
          <p14:tracePt t="66608" x="5718175" y="5143500"/>
          <p14:tracePt t="66640" x="5726113" y="5143500"/>
          <p14:tracePt t="66656" x="5726113" y="5135563"/>
          <p14:tracePt t="66672" x="5735638" y="5135563"/>
          <p14:tracePt t="66680" x="5743575" y="5135563"/>
          <p14:tracePt t="66696" x="5751513" y="5135563"/>
          <p14:tracePt t="66708" x="5768975" y="5135563"/>
          <p14:tracePt t="66726" x="5786438" y="5135563"/>
          <p14:tracePt t="66742" x="5811838" y="5135563"/>
          <p14:tracePt t="66758" x="5829300" y="5135563"/>
          <p14:tracePt t="66775" x="5854700" y="5135563"/>
          <p14:tracePt t="66792" x="5872163" y="5135563"/>
          <p14:tracePt t="66808" x="5889625" y="5135563"/>
          <p14:tracePt t="66825" x="5897563" y="5135563"/>
          <p14:tracePt t="66841" x="5907088" y="5135563"/>
          <p14:tracePt t="67104" x="5897563" y="5135563"/>
          <p14:tracePt t="67144" x="5897563" y="5092700"/>
          <p14:tracePt t="67160" x="5897563" y="5075238"/>
          <p14:tracePt t="67177" x="5889625" y="5065713"/>
          <p14:tracePt t="67193" x="5880100" y="5049838"/>
          <p14:tracePt t="67209" x="5880100" y="5040313"/>
          <p14:tracePt t="67226" x="5880100" y="5032375"/>
          <p14:tracePt t="67244" x="5880100" y="5014913"/>
          <p14:tracePt t="67260" x="5880100" y="4997450"/>
          <p14:tracePt t="67276" x="5880100" y="4989513"/>
          <p14:tracePt t="67293" x="5880100" y="4979988"/>
          <p14:tracePt t="67310" x="5889625" y="4972050"/>
          <p14:tracePt t="67326" x="5897563" y="4972050"/>
          <p14:tracePt t="67343" x="5897563" y="4964113"/>
          <p14:tracePt t="67359" x="5907088" y="4954588"/>
          <p14:tracePt t="67393" x="5915025" y="4954588"/>
          <p14:tracePt t="67409" x="5922963" y="4954588"/>
          <p14:tracePt t="67426" x="5932488" y="4954588"/>
          <p14:tracePt t="67444" x="5940425" y="4964113"/>
          <p14:tracePt t="67460" x="5965825" y="4979988"/>
          <p14:tracePt t="67476" x="5975350" y="4997450"/>
          <p14:tracePt t="67493" x="5992813" y="5006975"/>
          <p14:tracePt t="67511" x="5992813" y="5014913"/>
          <p14:tracePt t="67527" x="6000750" y="5022850"/>
          <p14:tracePt t="67543" x="6008688" y="5040313"/>
          <p14:tracePt t="67560" x="6018213" y="5065713"/>
          <p14:tracePt t="67577" x="6026150" y="5092700"/>
          <p14:tracePt t="67593" x="6026150" y="5108575"/>
          <p14:tracePt t="67610" x="6026150" y="5135563"/>
          <p14:tracePt t="67627" x="6018213" y="5160963"/>
          <p14:tracePt t="67644" x="6000750" y="5194300"/>
          <p14:tracePt t="67660" x="5975350" y="5229225"/>
          <p14:tracePt t="67677" x="5949950" y="5254625"/>
          <p14:tracePt t="67693" x="5932488" y="5272088"/>
          <p14:tracePt t="67711" x="5922963" y="5272088"/>
          <p14:tracePt t="67727" x="5915025" y="5280025"/>
          <p14:tracePt t="67743" x="5915025" y="5289550"/>
          <p14:tracePt t="67768" x="5907088" y="5289550"/>
          <p14:tracePt t="67785" x="5897563" y="5280025"/>
          <p14:tracePt t="67800" x="5889625" y="5264150"/>
          <p14:tracePt t="67810" x="5880100" y="5246688"/>
          <p14:tracePt t="67827" x="5864225" y="5211763"/>
          <p14:tracePt t="67845" x="5854700" y="5168900"/>
          <p14:tracePt t="67860" x="5854700" y="5151438"/>
          <p14:tracePt t="67877" x="5854700" y="5126038"/>
          <p14:tracePt t="67894" x="5854700" y="5108575"/>
          <p14:tracePt t="67911" x="5854700" y="5083175"/>
          <p14:tracePt t="67928" x="5854700" y="5057775"/>
          <p14:tracePt t="67944" x="5854700" y="5040313"/>
          <p14:tracePt t="67961" x="5864225" y="5022850"/>
          <p14:tracePt t="67978" x="5872163" y="5022850"/>
          <p14:tracePt t="67994" x="5880100" y="5014913"/>
          <p14:tracePt t="68011" x="5889625" y="5006975"/>
          <p14:tracePt t="68028" x="5897563" y="4997450"/>
          <p14:tracePt t="68045" x="5907088" y="4989513"/>
          <p14:tracePt t="68078" x="5922963" y="4989513"/>
          <p14:tracePt t="68094" x="5932488" y="4989513"/>
          <p14:tracePt t="68112" x="5940425" y="4989513"/>
          <p14:tracePt t="68145" x="5949950" y="4989513"/>
          <p14:tracePt t="68161" x="5957888" y="4997450"/>
          <p14:tracePt t="68179" x="5965825" y="5006975"/>
          <p14:tracePt t="68195" x="5965825" y="5014913"/>
          <p14:tracePt t="68211" x="5975350" y="5032375"/>
          <p14:tracePt t="68228" x="5983288" y="5040313"/>
          <p14:tracePt t="68245" x="5983288" y="5057775"/>
          <p14:tracePt t="68261" x="5992813" y="5065713"/>
          <p14:tracePt t="68278" x="6000750" y="5083175"/>
          <p14:tracePt t="68295" x="6000750" y="5100638"/>
          <p14:tracePt t="68312" x="6000750" y="5126038"/>
          <p14:tracePt t="68329" x="6000750" y="5151438"/>
          <p14:tracePt t="68345" x="6000750" y="5178425"/>
          <p14:tracePt t="68362" x="6000750" y="5186363"/>
          <p14:tracePt t="68379" x="5992813" y="5203825"/>
          <p14:tracePt t="68395" x="5983288" y="5211763"/>
          <p14:tracePt t="68412" x="5975350" y="5221288"/>
          <p14:tracePt t="68428" x="5965825" y="5229225"/>
          <p14:tracePt t="68446" x="5949950" y="5229225"/>
          <p14:tracePt t="68504" x="5940425" y="5229225"/>
          <p14:tracePt t="68520" x="5932488" y="5229225"/>
          <p14:tracePt t="68544" x="5932488" y="5221288"/>
          <p14:tracePt t="68552" x="5922963" y="5211763"/>
          <p14:tracePt t="68562" x="5915025" y="5203825"/>
          <p14:tracePt t="68579" x="5907088" y="5186363"/>
          <p14:tracePt t="68596" x="5897563" y="5168900"/>
          <p14:tracePt t="68613" x="5889625" y="5151438"/>
          <p14:tracePt t="68629" x="5880100" y="5135563"/>
          <p14:tracePt t="68645" x="5872163" y="5126038"/>
          <p14:tracePt t="68663" x="5872163" y="5108575"/>
          <p14:tracePt t="68679" x="5872163" y="5092700"/>
          <p14:tracePt t="68696" x="5872163" y="5075238"/>
          <p14:tracePt t="68712" x="5872163" y="5057775"/>
          <p14:tracePt t="68730" x="5872163" y="5049838"/>
          <p14:tracePt t="68746" x="5872163" y="5032375"/>
          <p14:tracePt t="68763" x="5872163" y="5022850"/>
          <p14:tracePt t="68779" x="5872163" y="5014913"/>
          <p14:tracePt t="68797" x="5872163" y="4997450"/>
          <p14:tracePt t="68813" x="5872163" y="4989513"/>
          <p14:tracePt t="68830" x="5889625" y="4979988"/>
          <p14:tracePt t="68881" x="5897563" y="4979988"/>
          <p14:tracePt t="68920" x="5907088" y="4979988"/>
          <p14:tracePt t="68945" x="5915025" y="4979988"/>
          <p14:tracePt t="68952" x="5922963" y="4979988"/>
          <p14:tracePt t="68976" x="5932488" y="4989513"/>
          <p14:tracePt t="68992" x="5940425" y="4997450"/>
          <p14:tracePt t="69016" x="5940425" y="5006975"/>
          <p14:tracePt t="69025" x="5949950" y="5006975"/>
          <p14:tracePt t="69040" x="5957888" y="5006975"/>
          <p14:tracePt t="69064" x="5957888" y="5014913"/>
          <p14:tracePt t="69385" x="5965825" y="5014913"/>
          <p14:tracePt t="69393" x="5965825" y="5022850"/>
          <p14:tracePt t="69401" x="5965825" y="5032375"/>
          <p14:tracePt t="69417" x="5965825" y="5040313"/>
          <p14:tracePt t="69431" x="5965825" y="5049838"/>
          <p14:tracePt t="69447" x="5975350" y="5065713"/>
          <p14:tracePt t="69449" x="5975350" y="5092700"/>
          <p14:tracePt t="69465" x="5983288" y="5118100"/>
          <p14:tracePt t="69481" x="5983288" y="5143500"/>
          <p14:tracePt t="69498" x="5992813" y="5160963"/>
          <p14:tracePt t="69514" x="6000750" y="5168900"/>
          <p14:tracePt t="69532" x="6008688" y="5178425"/>
          <p14:tracePt t="69547" x="6008688" y="5186363"/>
          <p14:tracePt t="69593" x="6018213" y="5186363"/>
          <p14:tracePt t="69601" x="6026150" y="5186363"/>
          <p14:tracePt t="69625" x="6035675" y="5186363"/>
          <p14:tracePt t="69649" x="6043613" y="5186363"/>
          <p14:tracePt t="69657" x="6043613" y="5194300"/>
          <p14:tracePt t="69665" x="6051550" y="5194300"/>
          <p14:tracePt t="69681" x="6061075" y="5194300"/>
          <p14:tracePt t="69698" x="6069013" y="5194300"/>
          <p14:tracePt t="69715" x="6078538" y="5194300"/>
          <p14:tracePt t="69732" x="6086475" y="5194300"/>
          <p14:tracePt t="69748" x="6103938" y="5194300"/>
          <p14:tracePt t="69765" x="6111875" y="5203825"/>
          <p14:tracePt t="69781" x="6121400" y="5203825"/>
          <p14:tracePt t="69817" x="6129338" y="5203825"/>
          <p14:tracePt t="70177" x="6121400" y="5203825"/>
          <p14:tracePt t="70185" x="6121400" y="5211763"/>
          <p14:tracePt t="70193" x="6111875" y="5221288"/>
          <p14:tracePt t="70201" x="6103938" y="5229225"/>
          <p14:tracePt t="70216" x="6078538" y="5246688"/>
          <p14:tracePt t="70233" x="5940425" y="5314950"/>
          <p14:tracePt t="70250" x="5846763" y="5357813"/>
          <p14:tracePt t="70266" x="5786438" y="5383213"/>
          <p14:tracePt t="70283" x="5743575" y="5408613"/>
          <p14:tracePt t="70299" x="5692775" y="5443538"/>
          <p14:tracePt t="70317" x="5640388" y="5478463"/>
          <p14:tracePt t="70333" x="5607050" y="5511800"/>
          <p14:tracePt t="70350" x="5554663" y="5546725"/>
          <p14:tracePt t="70366" x="5503863" y="5572125"/>
          <p14:tracePt t="70384" x="5443538" y="5607050"/>
          <p14:tracePt t="70399" x="5408613" y="5614988"/>
          <p14:tracePt t="70416" x="5400675" y="5622925"/>
          <p14:tracePt t="70433" x="5375275" y="5622925"/>
          <p14:tracePt t="70825" x="5375275" y="5614988"/>
          <p14:tracePt t="70857" x="5375275" y="5607050"/>
          <p14:tracePt t="70865" x="5383213" y="5607050"/>
          <p14:tracePt t="70881" x="5392738" y="5607050"/>
          <p14:tracePt t="70889" x="5392738" y="5597525"/>
          <p14:tracePt t="70921" x="5400675" y="5597525"/>
          <p14:tracePt t="70929" x="5400675" y="5589588"/>
          <p14:tracePt t="71065" x="5408613" y="5589588"/>
          <p14:tracePt t="71073" x="5408613" y="5580063"/>
          <p14:tracePt t="71097" x="5418138" y="5580063"/>
          <p14:tracePt t="71105" x="5426075" y="5572125"/>
          <p14:tracePt t="71118" x="5426075" y="5554663"/>
          <p14:tracePt t="71136" x="5451475" y="5537200"/>
          <p14:tracePt t="71151" x="5494338" y="5511800"/>
          <p14:tracePt t="71168" x="5537200" y="5478463"/>
          <p14:tracePt t="71185" x="5614988" y="5426075"/>
          <p14:tracePt t="71202" x="5649913" y="5392738"/>
          <p14:tracePt t="71218" x="5675313" y="5365750"/>
          <p14:tracePt t="71235" x="5700713" y="5340350"/>
          <p14:tracePt t="71251" x="5743575" y="5314950"/>
          <p14:tracePt t="71269" x="5803900" y="5280025"/>
          <p14:tracePt t="71285" x="5846763" y="5254625"/>
          <p14:tracePt t="71302" x="5889625" y="5237163"/>
          <p14:tracePt t="71319" x="5922963" y="5221288"/>
          <p14:tracePt t="71336" x="5957888" y="5211763"/>
          <p14:tracePt t="71352" x="5965825" y="5211763"/>
          <p14:tracePt t="71417" x="5975350" y="5211763"/>
          <p14:tracePt t="71425" x="5983288" y="5211763"/>
          <p14:tracePt t="71497" x="5983288" y="5203825"/>
          <p14:tracePt t="71505" x="5992813" y="5203825"/>
          <p14:tracePt t="71521" x="5992813" y="5194300"/>
          <p14:tracePt t="71536" x="6000750" y="5194300"/>
          <p14:tracePt t="71552" x="6008688" y="5194300"/>
          <p14:tracePt t="71570" x="6018213" y="5194300"/>
          <p14:tracePt t="71713" x="6026150" y="5194300"/>
          <p14:tracePt t="71738" x="6035675" y="5194300"/>
          <p14:tracePt t="71761" x="6043613" y="5194300"/>
          <p14:tracePt t="71777" x="6051550" y="5194300"/>
          <p14:tracePt t="71793" x="6061075" y="5194300"/>
          <p14:tracePt t="71809" x="6069013" y="5194300"/>
          <p14:tracePt t="71825" x="6078538" y="5194300"/>
          <p14:tracePt t="71833" x="6086475" y="5194300"/>
          <p14:tracePt t="71849" x="6094413" y="5194300"/>
          <p14:tracePt t="71865" x="6103938" y="5194300"/>
          <p14:tracePt t="71881" x="6111875" y="5194300"/>
          <p14:tracePt t="71889" x="6121400" y="5194300"/>
          <p14:tracePt t="71905" x="6129338" y="5194300"/>
          <p14:tracePt t="71921" x="6137275" y="5194300"/>
          <p14:tracePt t="71938" x="6146800" y="5194300"/>
          <p14:tracePt t="71953" x="6154738" y="5194300"/>
          <p14:tracePt t="72281" x="6146800" y="5194300"/>
          <p14:tracePt t="72297" x="6137275" y="5203825"/>
          <p14:tracePt t="72306" x="6129338" y="5211763"/>
          <p14:tracePt t="72313" x="6103938" y="5229225"/>
          <p14:tracePt t="72322" x="6078538" y="5246688"/>
          <p14:tracePt t="72338" x="6035675" y="5280025"/>
          <p14:tracePt t="72355" x="5975350" y="5314950"/>
          <p14:tracePt t="72371" x="5907088" y="5349875"/>
          <p14:tracePt t="72387" x="5846763" y="5375275"/>
          <p14:tracePt t="72404" x="5803900" y="5392738"/>
          <p14:tracePt t="72422" x="5761038" y="5408613"/>
          <p14:tracePt t="72437" x="5708650" y="5408613"/>
          <p14:tracePt t="72454" x="5632450" y="5426075"/>
          <p14:tracePt t="72471" x="5546725" y="5443538"/>
          <p14:tracePt t="72488" x="5461000" y="5451475"/>
          <p14:tracePt t="72504" x="5392738" y="5461000"/>
          <p14:tracePt t="72521" x="5289550" y="5478463"/>
          <p14:tracePt t="72538" x="5229225" y="5486400"/>
          <p14:tracePt t="72556" x="5186363" y="5494338"/>
          <p14:tracePt t="72571" x="5135563" y="5503863"/>
          <p14:tracePt t="72588" x="5108575" y="5511800"/>
          <p14:tracePt t="72604" x="5083175" y="5511800"/>
          <p14:tracePt t="72622" x="5075238" y="5521325"/>
          <p14:tracePt t="72638" x="5057775" y="5521325"/>
          <p14:tracePt t="72671" x="5049838" y="5521325"/>
          <p14:tracePt t="72689" x="5040313" y="5521325"/>
          <p14:tracePt t="72705" x="5032375" y="5521325"/>
          <p14:tracePt t="72833" x="5040313" y="5521325"/>
          <p14:tracePt t="72866" x="5040313" y="5511800"/>
          <p14:tracePt t="72873" x="5049838" y="5511800"/>
          <p14:tracePt t="72890" x="5057775" y="5503863"/>
          <p14:tracePt t="72897" x="5065713" y="5494338"/>
          <p14:tracePt t="72906" x="5083175" y="5486400"/>
          <p14:tracePt t="72922" x="5126038" y="5426075"/>
          <p14:tracePt t="72939" x="5186363" y="5332413"/>
          <p14:tracePt t="72955" x="5211763" y="5246688"/>
          <p14:tracePt t="72973" x="5211763" y="5143500"/>
          <p14:tracePt t="72989" x="5135563" y="5006975"/>
          <p14:tracePt t="73005" x="5022850" y="4868863"/>
          <p14:tracePt t="73022" x="4946650" y="4749800"/>
          <p14:tracePt t="73039" x="4868863" y="4629150"/>
          <p14:tracePt t="73055" x="4800600" y="4525963"/>
          <p14:tracePt t="73072" x="4749800" y="4432300"/>
          <p14:tracePt t="73089" x="4689475" y="4337050"/>
          <p14:tracePt t="73106" x="4611688" y="4208463"/>
          <p14:tracePt t="73123" x="4586288" y="4140200"/>
          <p14:tracePt t="73139" x="4560888" y="4089400"/>
          <p14:tracePt t="73156" x="4535488" y="4046538"/>
          <p14:tracePt t="73173" x="4518025" y="4029075"/>
          <p14:tracePt t="73189" x="4500563" y="4011613"/>
          <p14:tracePt t="73206" x="4500563" y="4003675"/>
          <p14:tracePt t="73222" x="4492625" y="3986213"/>
          <p14:tracePt t="73240" x="4492625" y="3968750"/>
          <p14:tracePt t="73256" x="4500563" y="3951288"/>
          <p14:tracePt t="73273" x="4543425" y="3925888"/>
          <p14:tracePt t="73289" x="4654550" y="3892550"/>
          <p14:tracePt t="73307" x="4783138" y="3865563"/>
          <p14:tracePt t="73323" x="4979988" y="3840163"/>
          <p14:tracePt t="73339" x="5221288" y="3832225"/>
          <p14:tracePt t="73356" x="5486400" y="3849688"/>
          <p14:tracePt t="73374" x="5768975" y="3935413"/>
          <p14:tracePt t="73390" x="5983288" y="4046538"/>
          <p14:tracePt t="73406" x="6172200" y="4175125"/>
          <p14:tracePt t="73423" x="6308725" y="4329113"/>
          <p14:tracePt t="73440" x="6403975" y="4500563"/>
          <p14:tracePt t="73456" x="6497638" y="4679950"/>
          <p14:tracePt t="73458" x="6540500" y="4757738"/>
          <p14:tracePt t="73473" x="6600825" y="4929188"/>
          <p14:tracePt t="73490" x="6651625" y="5049838"/>
          <p14:tracePt t="73507" x="6686550" y="5118100"/>
          <p14:tracePt t="73523" x="6694488" y="5160963"/>
          <p14:tracePt t="73540" x="6704013" y="5203825"/>
          <p14:tracePt t="73557" x="6704013" y="5229225"/>
          <p14:tracePt t="73574" x="6711950" y="5254625"/>
          <p14:tracePt t="73590" x="6711950" y="5272088"/>
          <p14:tracePt t="73607" x="6721475" y="5289550"/>
          <p14:tracePt t="73623" x="6729413" y="5297488"/>
          <p14:tracePt t="73947" x="6737350" y="5297488"/>
          <p14:tracePt t="74274" x="6737350" y="5289550"/>
          <p14:tracePt t="74282" x="6729413" y="5272088"/>
          <p14:tracePt t="74292" x="6711950" y="5229225"/>
          <p14:tracePt t="74308" x="6600825" y="5118100"/>
          <p14:tracePt t="74325" x="6411913" y="4954588"/>
          <p14:tracePt t="74342" x="6164263" y="4749800"/>
          <p14:tracePt t="74359" x="5922963" y="4586288"/>
          <p14:tracePt t="74375" x="5743575" y="4483100"/>
          <p14:tracePt t="74392" x="5632450" y="4397375"/>
          <p14:tracePt t="74408" x="5564188" y="4346575"/>
          <p14:tracePt t="74426" x="5537200" y="4294188"/>
          <p14:tracePt t="74442" x="5521325" y="4278313"/>
          <p14:tracePt t="74459" x="5521325" y="4260850"/>
          <p14:tracePt t="74475" x="5521325" y="4235450"/>
          <p14:tracePt t="74492" x="5511800" y="4217988"/>
          <p14:tracePt t="74509" x="5494338" y="4192588"/>
          <p14:tracePt t="74526" x="5494338" y="4175125"/>
          <p14:tracePt t="74542" x="5486400" y="4157663"/>
          <p14:tracePt t="74575" x="5478463" y="4149725"/>
          <p14:tracePt t="74592" x="5468938" y="4149725"/>
          <p14:tracePt t="74626" x="5468938" y="4140200"/>
          <p14:tracePt t="74826" x="5478463" y="4140200"/>
          <p14:tracePt t="74842" x="5486400" y="4140200"/>
          <p14:tracePt t="74851" x="5494338" y="4140200"/>
          <p14:tracePt t="74860" x="5494338" y="4149725"/>
          <p14:tracePt t="74876" x="5511800" y="4157663"/>
          <p14:tracePt t="74893" x="5521325" y="4165600"/>
          <p14:tracePt t="74910" x="5529263" y="4165600"/>
          <p14:tracePt t="74926" x="5537200" y="4165600"/>
          <p14:tracePt t="76690" x="5537200" y="4175125"/>
          <p14:tracePt t="76722" x="5537200" y="4183063"/>
          <p14:tracePt t="76730" x="5537200" y="4192588"/>
          <p14:tracePt t="76747" x="5537200" y="4200525"/>
          <p14:tracePt t="76770" x="5537200" y="4208463"/>
          <p14:tracePt t="77139" x="5537200" y="4200525"/>
          <p14:tracePt t="77195" x="5537200" y="4192588"/>
          <p14:tracePt t="77571" x="5537200" y="4183063"/>
          <p14:tracePt t="77627" x="5537200" y="4175125"/>
          <p14:tracePt t="78307" x="5537200" y="4165600"/>
          <p14:tracePt t="84685" x="5529263" y="4165600"/>
          <p14:tracePt t="84692" x="5503863" y="4165600"/>
          <p14:tracePt t="84701" x="5468938" y="4175125"/>
          <p14:tracePt t="84715" x="5408613" y="4200525"/>
          <p14:tracePt t="84732" x="5229225" y="4243388"/>
          <p14:tracePt t="84748" x="5135563" y="4251325"/>
          <p14:tracePt t="84766" x="5022850" y="4251325"/>
          <p14:tracePt t="84782" x="4860925" y="4260850"/>
          <p14:tracePt t="84798" x="4722813" y="4260850"/>
          <p14:tracePt t="84815" x="4603750" y="4260850"/>
          <p14:tracePt t="84832" x="4518025" y="4260850"/>
          <p14:tracePt t="84849" x="4422775" y="4260850"/>
          <p14:tracePt t="84865" x="4329113" y="4260850"/>
          <p14:tracePt t="84882" x="4260850" y="4260850"/>
          <p14:tracePt t="84899" x="4208463" y="4260850"/>
          <p14:tracePt t="84915" x="4157663" y="4260850"/>
          <p14:tracePt t="84932" x="4064000" y="4260850"/>
          <p14:tracePt t="84949" x="3951288" y="4260850"/>
          <p14:tracePt t="84966" x="3840163" y="4260850"/>
          <p14:tracePt t="84982" x="3721100" y="4243388"/>
          <p14:tracePt t="84999" x="3635375" y="4225925"/>
          <p14:tracePt t="85016" x="3557588" y="4208463"/>
          <p14:tracePt t="85033" x="3522663" y="4192588"/>
          <p14:tracePt t="85049" x="3497263" y="4183063"/>
          <p14:tracePt t="85066" x="3489325" y="4175125"/>
          <p14:tracePt t="85082" x="3479800" y="4165600"/>
          <p14:tracePt t="85100" x="3471863" y="4149725"/>
          <p14:tracePt t="85116" x="3471863" y="4140200"/>
          <p14:tracePt t="85133" x="3471863" y="4132263"/>
          <p14:tracePt t="85150" x="3463925" y="4114800"/>
          <p14:tracePt t="85167" x="3454400" y="4097338"/>
          <p14:tracePt t="85183" x="3454400" y="4071938"/>
          <p14:tracePt t="85199" x="3454400" y="4054475"/>
          <p14:tracePt t="85216" x="3446463" y="4046538"/>
          <p14:tracePt t="85234" x="3446463" y="4029075"/>
          <p14:tracePt t="85249" x="3446463" y="4021138"/>
          <p14:tracePt t="85266" x="3446463" y="4011613"/>
          <p14:tracePt t="85283" x="3454400" y="4011613"/>
          <p14:tracePt t="85301" x="3471863" y="4011613"/>
          <p14:tracePt t="85316" x="3479800" y="4011613"/>
          <p14:tracePt t="85333" x="3514725" y="4011613"/>
          <p14:tracePt t="85350" x="3532188" y="4011613"/>
          <p14:tracePt t="85367" x="3565525" y="4011613"/>
          <p14:tracePt t="85383" x="3575050" y="4011613"/>
          <p14:tracePt t="85400" x="3592513" y="4011613"/>
          <p14:tracePt t="85417" x="3600450" y="4011613"/>
          <p14:tracePt t="85434" x="3608388" y="4011613"/>
          <p14:tracePt t="85450" x="3617913" y="4011613"/>
          <p14:tracePt t="85467" x="3625850" y="4011613"/>
          <p14:tracePt t="85485" x="3635375" y="4011613"/>
          <p14:tracePt t="85597" x="3643313" y="4011613"/>
          <p14:tracePt t="85605" x="3643313" y="4021138"/>
          <p14:tracePt t="85621" x="3643313" y="4029075"/>
          <p14:tracePt t="85634" x="3643313" y="4037013"/>
          <p14:tracePt t="85650" x="3643313" y="4046538"/>
          <p14:tracePt t="85668" x="3635375" y="4064000"/>
          <p14:tracePt t="85684" x="3625850" y="4071938"/>
          <p14:tracePt t="85700" x="3617913" y="4114800"/>
          <p14:tracePt t="85717" x="3608388" y="4140200"/>
          <p14:tracePt t="85734" x="3600450" y="4165600"/>
          <p14:tracePt t="85750" x="3600450" y="4183063"/>
          <p14:tracePt t="85768" x="3600450" y="4208463"/>
          <p14:tracePt t="85784" x="3600450" y="4260850"/>
          <p14:tracePt t="85802" x="3600450" y="4321175"/>
          <p14:tracePt t="85817" x="3600450" y="4389438"/>
          <p14:tracePt t="85834" x="3617913" y="4475163"/>
          <p14:tracePt t="85851" x="3643313" y="4560888"/>
          <p14:tracePt t="85868" x="3660775" y="4629150"/>
          <p14:tracePt t="85884" x="3686175" y="4689475"/>
          <p14:tracePt t="85901" x="3703638" y="4732338"/>
          <p14:tracePt t="85918" x="3721100" y="4775200"/>
          <p14:tracePt t="85935" x="3736975" y="4818063"/>
          <p14:tracePt t="85951" x="3763963" y="4868863"/>
          <p14:tracePt t="85968" x="3779838" y="4911725"/>
          <p14:tracePt t="85984" x="3797300" y="4964113"/>
          <p14:tracePt t="86002" x="3814763" y="4997450"/>
          <p14:tracePt t="86018" x="3822700" y="5022850"/>
          <p14:tracePt t="86035" x="3840163" y="5057775"/>
          <p14:tracePt t="86051" x="3857625" y="5092700"/>
          <p14:tracePt t="86069" x="3883025" y="5143500"/>
          <p14:tracePt t="86085" x="3900488" y="5194300"/>
          <p14:tracePt t="86101" x="3917950" y="5246688"/>
          <p14:tracePt t="86118" x="3951288" y="5307013"/>
          <p14:tracePt t="86136" x="3978275" y="5357813"/>
          <p14:tracePt t="86152" x="4011613" y="5408613"/>
          <p14:tracePt t="86168" x="4054475" y="5468938"/>
          <p14:tracePt t="86185" x="4122738" y="5537200"/>
          <p14:tracePt t="86202" x="4183063" y="5622925"/>
          <p14:tracePt t="86218" x="4260850" y="5708650"/>
          <p14:tracePt t="86235" x="4337050" y="5778500"/>
          <p14:tracePt t="86252" x="4389438" y="5837238"/>
          <p14:tracePt t="86269" x="4440238" y="5897563"/>
          <p14:tracePt t="86285" x="4492625" y="5940425"/>
          <p14:tracePt t="86302" x="4551363" y="5992813"/>
          <p14:tracePt t="86318" x="4654550" y="6051550"/>
          <p14:tracePt t="86336" x="4775200" y="6103938"/>
          <p14:tracePt t="86352" x="4929188" y="6164263"/>
          <p14:tracePt t="86369" x="5075238" y="6215063"/>
          <p14:tracePt t="86385" x="5211763" y="6265863"/>
          <p14:tracePt t="86403" x="5332413" y="6300788"/>
          <p14:tracePt t="86419" x="5468938" y="6326188"/>
          <p14:tracePt t="86436" x="5614988" y="6335713"/>
          <p14:tracePt t="86453" x="5829300" y="6361113"/>
          <p14:tracePt t="86469" x="5922963" y="6361113"/>
          <p14:tracePt t="86486" x="5983288" y="6361113"/>
          <p14:tracePt t="86502" x="6026150" y="6361113"/>
          <p14:tracePt t="86519" x="6086475" y="6326188"/>
          <p14:tracePt t="86537" x="6146800" y="6283325"/>
          <p14:tracePt t="86552" x="6207125" y="6240463"/>
          <p14:tracePt t="86569" x="6249988" y="6197600"/>
          <p14:tracePt t="86586" x="6292850" y="6180138"/>
          <p14:tracePt t="86603" x="6326188" y="6164263"/>
          <p14:tracePt t="86619" x="6343650" y="6146800"/>
          <p14:tracePt t="86636" x="6343650" y="6137275"/>
          <p14:tracePt t="86653" x="6351588" y="6121400"/>
          <p14:tracePt t="86670" x="6361113" y="6103938"/>
          <p14:tracePt t="86686" x="6361113" y="6078538"/>
          <p14:tracePt t="86719" x="6361113" y="6069013"/>
          <p14:tracePt t="86737" x="6361113" y="6061075"/>
          <p14:tracePt t="86753" x="6351588" y="6061075"/>
          <p14:tracePt t="86769" x="6343650" y="6051550"/>
          <p14:tracePt t="86786" x="6308725" y="6051550"/>
          <p14:tracePt t="86803" x="6265863" y="6051550"/>
          <p14:tracePt t="86820" x="6189663" y="6051550"/>
          <p14:tracePt t="86837" x="6018213" y="6051550"/>
          <p14:tracePt t="86853" x="5897563" y="6051550"/>
          <p14:tracePt t="86871" x="5794375" y="6043613"/>
          <p14:tracePt t="86887" x="5649913" y="6026150"/>
          <p14:tracePt t="86903" x="5494338" y="6000750"/>
          <p14:tracePt t="86920" x="5365750" y="5975350"/>
          <p14:tracePt t="86937" x="5254625" y="5949950"/>
          <p14:tracePt t="86953" x="5178425" y="5932488"/>
          <p14:tracePt t="86970" x="5100638" y="5915025"/>
          <p14:tracePt t="86987" x="5006975" y="5880100"/>
          <p14:tracePt t="87004" x="4903788" y="5846763"/>
          <p14:tracePt t="87021" x="4800600" y="5803900"/>
          <p14:tracePt t="87037" x="4637088" y="5735638"/>
          <p14:tracePt t="87054" x="4518025" y="5665788"/>
          <p14:tracePt t="87071" x="4389438" y="5580063"/>
          <p14:tracePt t="87087" x="4268788" y="5503863"/>
          <p14:tracePt t="87104" x="4175125" y="5418138"/>
          <p14:tracePt t="87120" x="4089400" y="5340350"/>
          <p14:tracePt t="87139" x="4021138" y="5254625"/>
          <p14:tracePt t="87154" x="3960813" y="5168900"/>
          <p14:tracePt t="87170" x="3892550" y="5083175"/>
          <p14:tracePt t="87187" x="3822700" y="5006975"/>
          <p14:tracePt t="87204" x="3779838" y="4921250"/>
          <p14:tracePt t="87221" x="3694113" y="4800600"/>
          <p14:tracePt t="87238" x="3651250" y="4732338"/>
          <p14:tracePt t="87254" x="3600450" y="4646613"/>
          <p14:tracePt t="87271" x="3549650" y="4551363"/>
          <p14:tracePt t="87288" x="3497263" y="4475163"/>
          <p14:tracePt t="87304" x="3463925" y="4397375"/>
          <p14:tracePt t="87321" x="3436938" y="4311650"/>
          <p14:tracePt t="87337" x="3411538" y="4251325"/>
          <p14:tracePt t="87355" x="3403600" y="4200525"/>
          <p14:tracePt t="87371" x="3394075" y="4149725"/>
          <p14:tracePt t="87388" x="3386138" y="4106863"/>
          <p14:tracePt t="87404" x="3386138" y="4079875"/>
          <p14:tracePt t="87422" x="3386138" y="4037013"/>
          <p14:tracePt t="87438" x="3386138" y="4021138"/>
          <p14:tracePt t="87454" x="3386138" y="4011613"/>
          <p14:tracePt t="87471" x="3386138" y="3994150"/>
          <p14:tracePt t="87557" x="3386138" y="4003675"/>
          <p14:tracePt t="87565" x="3386138" y="4011613"/>
          <p14:tracePt t="87573" x="3386138" y="4037013"/>
          <p14:tracePt t="87588" x="3386138" y="4079875"/>
          <p14:tracePt t="87605" x="3463925" y="4329113"/>
          <p14:tracePt t="87622" x="3592513" y="4603750"/>
          <p14:tracePt t="87639" x="3754438" y="4954588"/>
          <p14:tracePt t="87655" x="3935413" y="5229225"/>
          <p14:tracePt t="87672" x="4071938" y="5400675"/>
          <p14:tracePt t="87688" x="4183063" y="5564188"/>
          <p14:tracePt t="87706" x="4311650" y="5700713"/>
          <p14:tracePt t="87722" x="4475163" y="5846763"/>
          <p14:tracePt t="87738" x="4654550" y="5975350"/>
          <p14:tracePt t="87755" x="4851400" y="6094413"/>
          <p14:tracePt t="87772" x="5014913" y="6189663"/>
          <p14:tracePt t="87788" x="5178425" y="6265863"/>
          <p14:tracePt t="87806" x="5400675" y="6369050"/>
          <p14:tracePt t="87822" x="5554663" y="6429375"/>
          <p14:tracePt t="87840" x="5743575" y="6454775"/>
          <p14:tracePt t="87855" x="5940425" y="6454775"/>
          <p14:tracePt t="87872" x="6086475" y="6454775"/>
          <p14:tracePt t="87889" x="6207125" y="6421438"/>
          <p14:tracePt t="87906" x="6308725" y="6386513"/>
          <p14:tracePt t="87922" x="6369050" y="6351588"/>
          <p14:tracePt t="87939" x="6411913" y="6326188"/>
          <p14:tracePt t="87956" x="6437313" y="6308725"/>
          <p14:tracePt t="87973" x="6437313" y="6292850"/>
          <p14:tracePt t="87989" x="6446838" y="6275388"/>
          <p14:tracePt t="88006" x="6446838" y="6257925"/>
          <p14:tracePt t="88022" x="6446838" y="6240463"/>
          <p14:tracePt t="88040" x="6454775" y="6232525"/>
          <p14:tracePt t="88056" x="6454775" y="6223000"/>
          <p14:tracePt t="88073" x="6454775" y="6207125"/>
          <p14:tracePt t="88089" x="6454775" y="6197600"/>
          <p14:tracePt t="88106" x="6437313" y="6180138"/>
          <p14:tracePt t="88122" x="6429375" y="6172200"/>
          <p14:tracePt t="88140" x="6421438" y="6172200"/>
          <p14:tracePt t="88156" x="6403975" y="6164263"/>
          <p14:tracePt t="88173" x="6386513" y="6164263"/>
          <p14:tracePt t="88189" x="6369050" y="6164263"/>
          <p14:tracePt t="88206" x="6343650" y="6164263"/>
          <p14:tracePt t="88223" x="6318250" y="6164263"/>
          <p14:tracePt t="88240" x="6283325" y="6164263"/>
          <p14:tracePt t="88256" x="6223000" y="6164263"/>
          <p14:tracePt t="88273" x="6129338" y="6164263"/>
          <p14:tracePt t="88290" x="5992813" y="6164263"/>
          <p14:tracePt t="88307" x="5811838" y="6146800"/>
          <p14:tracePt t="88323" x="5597525" y="6094413"/>
          <p14:tracePt t="88340" x="5392738" y="6043613"/>
          <p14:tracePt t="88357" x="5211763" y="5983288"/>
          <p14:tracePt t="88374" x="4997450" y="5897563"/>
          <p14:tracePt t="88390" x="4843463" y="5829300"/>
          <p14:tracePt t="88407" x="4722813" y="5768975"/>
          <p14:tracePt t="88423" x="4637088" y="5708650"/>
          <p14:tracePt t="88440" x="4568825" y="5665788"/>
          <p14:tracePt t="88457" x="4508500" y="5614988"/>
          <p14:tracePt t="88473" x="4440238" y="5554663"/>
          <p14:tracePt t="88490" x="4354513" y="5494338"/>
          <p14:tracePt t="88507" x="4268788" y="5426075"/>
          <p14:tracePt t="88524" x="4200525" y="5357813"/>
          <p14:tracePt t="88540" x="4114800" y="5289550"/>
          <p14:tracePt t="88557" x="4054475" y="5221288"/>
          <p14:tracePt t="88574" x="4003675" y="5151438"/>
          <p14:tracePt t="88590" x="3978275" y="5126038"/>
          <p14:tracePt t="88607" x="3960813" y="5100638"/>
          <p14:tracePt t="88624" x="3943350" y="5075238"/>
          <p14:tracePt t="88641" x="3925888" y="5049838"/>
          <p14:tracePt t="88657" x="3908425" y="5032375"/>
          <p14:tracePt t="88674" x="3883025" y="4997450"/>
          <p14:tracePt t="88691" x="3865563" y="4964113"/>
          <p14:tracePt t="88708" x="3857625" y="4954588"/>
          <p14:tracePt t="88724" x="3849688" y="4937125"/>
          <p14:tracePt t="88741" x="3832225" y="4921250"/>
          <p14:tracePt t="88757" x="3822700" y="4911725"/>
          <p14:tracePt t="88775" x="3814763" y="4894263"/>
          <p14:tracePt t="88791" x="3814763" y="4886325"/>
          <p14:tracePt t="88807" x="3797300" y="4878388"/>
          <p14:tracePt t="88845" x="3797300" y="4868863"/>
          <p14:tracePt t="88862" x="3797300" y="4860925"/>
          <p14:tracePt t="88874" x="3789363" y="4860925"/>
          <p14:tracePt t="88891" x="3789363" y="4851400"/>
          <p14:tracePt t="88908" x="3789363" y="4843463"/>
          <p14:tracePt t="88925" x="3779838" y="4835525"/>
          <p14:tracePt t="88941" x="3771900" y="4818063"/>
          <p14:tracePt t="88958" x="3771900" y="4800600"/>
          <p14:tracePt t="88975" x="3771900" y="4792663"/>
          <p14:tracePt t="88991" x="3771900" y="4783138"/>
          <p14:tracePt t="89246" x="3771900" y="4775200"/>
          <p14:tracePt t="89334" x="3771900" y="4765675"/>
          <p14:tracePt t="89342" x="3771900" y="4757738"/>
          <p14:tracePt t="89390" x="3771900" y="4749800"/>
          <p14:tracePt t="90398" x="3779838" y="4749800"/>
          <p14:tracePt t="90414" x="3789363" y="4757738"/>
          <p14:tracePt t="90422" x="3806825" y="4765675"/>
          <p14:tracePt t="90430" x="3822700" y="4783138"/>
          <p14:tracePt t="90444" x="3849688" y="4818063"/>
          <p14:tracePt t="90461" x="3943350" y="4937125"/>
          <p14:tracePt t="90479" x="4054475" y="5065713"/>
          <p14:tracePt t="90495" x="4208463" y="5229225"/>
          <p14:tracePt t="90511" x="4440238" y="5451475"/>
          <p14:tracePt t="90528" x="4714875" y="5675313"/>
          <p14:tracePt t="90545" x="4921250" y="5837238"/>
          <p14:tracePt t="90561" x="5065713" y="5975350"/>
          <p14:tracePt t="90578" x="5194300" y="6094413"/>
          <p14:tracePt t="90595" x="5272088" y="6189663"/>
          <p14:tracePt t="90612" x="5307013" y="6249988"/>
          <p14:tracePt t="90628" x="5322888" y="6275388"/>
          <p14:tracePt t="90645" x="5332413" y="6300788"/>
          <p14:tracePt t="90662" x="5349875" y="6335713"/>
          <p14:tracePt t="90680" x="5357813" y="6361113"/>
          <p14:tracePt t="90695" x="5375275" y="6378575"/>
          <p14:tracePt t="90712" x="5383213" y="6386513"/>
          <p14:tracePt t="90728" x="5392738" y="6403975"/>
          <p14:tracePt t="90745" x="5400675" y="6411913"/>
          <p14:tracePt t="90779" x="5408613" y="6411913"/>
          <p14:tracePt t="90894" x="5400675" y="6411913"/>
          <p14:tracePt t="90902" x="5392738" y="6403975"/>
          <p14:tracePt t="90913" x="5383213" y="6386513"/>
          <p14:tracePt t="90929" x="5357813" y="6361113"/>
          <p14:tracePt t="90946" x="5322888" y="6335713"/>
          <p14:tracePt t="90966" x="5280025" y="6300788"/>
          <p14:tracePt t="90979" x="5280025" y="6283325"/>
          <p14:tracePt t="90996" x="5246688" y="6257925"/>
          <p14:tracePt t="91013" x="5229225" y="6223000"/>
          <p14:tracePt t="91030" x="5211763" y="6189663"/>
          <p14:tracePt t="91047" x="5203825" y="6172200"/>
          <p14:tracePt t="91064" x="5203825" y="6164263"/>
          <p14:tracePt t="91080" x="5194300" y="6154738"/>
          <p14:tracePt t="91097" x="5194300" y="6146800"/>
          <p14:tracePt t="91116" x="5194300" y="6137275"/>
          <p14:tracePt t="91131" x="5194300" y="6129338"/>
          <p14:tracePt t="91146" x="5194300" y="6111875"/>
          <p14:tracePt t="91163" x="5194300" y="6103938"/>
          <p14:tracePt t="91180" x="5194300" y="6094413"/>
          <p14:tracePt t="91197" x="5194300" y="6078538"/>
          <p14:tracePt t="91213" x="5194300" y="6069013"/>
          <p14:tracePt t="91231" x="5194300" y="6051550"/>
          <p14:tracePt t="91245" x="5194300" y="6043613"/>
          <p14:tracePt t="91262" x="5194300" y="6035675"/>
          <p14:tracePt t="91279" x="5203825" y="6026150"/>
          <p14:tracePt t="91297" x="5203825" y="6008688"/>
          <p14:tracePt t="91329" x="5203825" y="6000750"/>
          <p14:tracePt t="91346" x="5203825" y="5992813"/>
          <p14:tracePt t="91934" x="5203825" y="5983288"/>
          <p14:tracePt t="91950" x="5203825" y="5975350"/>
          <p14:tracePt t="91958" x="5186363" y="5975350"/>
          <p14:tracePt t="91966" x="5168900" y="5965825"/>
          <p14:tracePt t="91981" x="5135563" y="5940425"/>
          <p14:tracePt t="91998" x="4835525" y="5811838"/>
          <p14:tracePt t="92015" x="4535488" y="5683250"/>
          <p14:tracePt t="92031" x="4268788" y="5572125"/>
          <p14:tracePt t="92048" x="4089400" y="5478463"/>
          <p14:tracePt t="92065" x="3978275" y="5392738"/>
          <p14:tracePt t="92082" x="3917950" y="5307013"/>
          <p14:tracePt t="92098" x="3875088" y="5237163"/>
          <p14:tracePt t="92115" x="3832225" y="5168900"/>
          <p14:tracePt t="92132" x="3771900" y="5100638"/>
          <p14:tracePt t="92149" x="3736975" y="5057775"/>
          <p14:tracePt t="92165" x="3703638" y="5022850"/>
          <p14:tracePt t="92182" x="3660775" y="4972050"/>
          <p14:tracePt t="92199" x="3635375" y="4929188"/>
          <p14:tracePt t="92216" x="3592513" y="4894263"/>
          <p14:tracePt t="92232" x="3557588" y="4868863"/>
          <p14:tracePt t="92248" x="3532188" y="4843463"/>
          <p14:tracePt t="92265" x="3506788" y="4826000"/>
          <p14:tracePt t="92282" x="3489325" y="4808538"/>
          <p14:tracePt t="92299" x="3479800" y="4808538"/>
          <p14:tracePt t="92494" x="3479800" y="4800600"/>
          <p14:tracePt t="92527" x="3489325" y="4800600"/>
          <p14:tracePt t="92542" x="3497263" y="4800600"/>
          <p14:tracePt t="92558" x="3514725" y="4800600"/>
          <p14:tracePt t="92566" x="3532188" y="4800600"/>
          <p14:tracePt t="92574" x="3549650" y="4800600"/>
          <p14:tracePt t="92583" x="3565525" y="4808538"/>
          <p14:tracePt t="92599" x="3625850" y="4843463"/>
          <p14:tracePt t="92616" x="3686175" y="4886325"/>
          <p14:tracePt t="92632" x="3746500" y="4937125"/>
          <p14:tracePt t="92650" x="3797300" y="5022850"/>
          <p14:tracePt t="92666" x="3849688" y="5135563"/>
          <p14:tracePt t="92683" x="3892550" y="5254625"/>
          <p14:tracePt t="92700" x="3908425" y="5375275"/>
          <p14:tracePt t="92717" x="3908425" y="5486400"/>
          <p14:tracePt t="92733" x="3908425" y="5614988"/>
          <p14:tracePt t="92750" x="3849688" y="5811838"/>
          <p14:tracePt t="92766" x="3754438" y="5922963"/>
          <p14:tracePt t="92784" x="3600450" y="6026150"/>
          <p14:tracePt t="92800" x="3403600" y="6111875"/>
          <p14:tracePt t="92817" x="3154363" y="6172200"/>
          <p14:tracePt t="92833" x="2906713" y="6197600"/>
          <p14:tracePt t="92850" x="2717800" y="6197600"/>
          <p14:tracePt t="92867" x="2528888" y="6189663"/>
          <p14:tracePt t="92883" x="2322513" y="6137275"/>
          <p14:tracePt t="92900" x="2108200" y="6061075"/>
          <p14:tracePt t="92918" x="1954213" y="5965825"/>
          <p14:tracePt t="92933" x="1835150" y="5846763"/>
          <p14:tracePt t="92950" x="1697038" y="5649913"/>
          <p14:tracePt t="92967" x="1636713" y="5511800"/>
          <p14:tracePt t="92984" x="1611313" y="5400675"/>
          <p14:tracePt t="93000" x="1603375" y="5297488"/>
          <p14:tracePt t="93017" x="1603375" y="5203825"/>
          <p14:tracePt t="93034" x="1620838" y="5075238"/>
          <p14:tracePt t="93051" x="1689100" y="4921250"/>
          <p14:tracePt t="93067" x="1765300" y="4775200"/>
          <p14:tracePt t="93084" x="1851025" y="4646613"/>
          <p14:tracePt t="93100" x="1946275" y="4551363"/>
          <p14:tracePt t="93118" x="2082800" y="4457700"/>
          <p14:tracePt t="93134" x="2297113" y="4346575"/>
          <p14:tracePt t="93151" x="2443163" y="4294188"/>
          <p14:tracePt t="93167" x="2606675" y="4278313"/>
          <p14:tracePt t="93185" x="2768600" y="4278313"/>
          <p14:tracePt t="93201" x="2940050" y="4278313"/>
          <p14:tracePt t="93218" x="3163888" y="4346575"/>
          <p14:tracePt t="93234" x="3360738" y="4432300"/>
          <p14:tracePt t="93251" x="3532188" y="4525963"/>
          <p14:tracePt t="93267" x="3651250" y="4611688"/>
          <p14:tracePt t="93284" x="3736975" y="4689475"/>
          <p14:tracePt t="93301" x="3797300" y="4775200"/>
          <p14:tracePt t="93318" x="3832225" y="4911725"/>
          <p14:tracePt t="93335" x="3832225" y="5014913"/>
          <p14:tracePt t="93352" x="3832225" y="5083175"/>
          <p14:tracePt t="93368" x="3832225" y="5126038"/>
          <p14:tracePt t="93385" x="3832225" y="5160963"/>
          <p14:tracePt t="93401" x="3814763" y="5194300"/>
          <p14:tracePt t="93418" x="3806825" y="5203825"/>
          <p14:tracePt t="93435" x="3806825" y="5211763"/>
          <p14:tracePt t="93559" x="3797300" y="5211763"/>
          <p14:tracePt t="93591" x="3797300" y="5203825"/>
          <p14:tracePt t="93607" x="3797300" y="5186363"/>
          <p14:tracePt t="93615" x="3797300" y="5178425"/>
          <p14:tracePt t="93631" x="3797300" y="5160963"/>
          <p14:tracePt t="93639" x="3797300" y="5151438"/>
          <p14:tracePt t="93651" x="3797300" y="5143500"/>
          <p14:tracePt t="93668" x="3797300" y="5126038"/>
          <p14:tracePt t="93685" x="3797300" y="5118100"/>
          <p14:tracePt t="93703" x="3797300" y="5092700"/>
          <p14:tracePt t="93719" x="3797300" y="5057775"/>
          <p14:tracePt t="93735" x="3789363" y="5022850"/>
          <p14:tracePt t="93752" x="3779838" y="4979988"/>
          <p14:tracePt t="93769" x="3771900" y="4946650"/>
          <p14:tracePt t="93785" x="3754438" y="4929188"/>
          <p14:tracePt t="93802" x="3754438" y="4903788"/>
          <p14:tracePt t="93819" x="3754438" y="4886325"/>
          <p14:tracePt t="93836" x="3754438" y="4878388"/>
          <p14:tracePt t="93852" x="3754438" y="4860925"/>
          <p14:tracePt t="93869" x="3754438" y="4843463"/>
          <p14:tracePt t="93886" x="3754438" y="4826000"/>
          <p14:tracePt t="93903" x="3754438" y="4800600"/>
          <p14:tracePt t="93919" x="3754438" y="4775200"/>
          <p14:tracePt t="93936" x="3754438" y="4749800"/>
          <p14:tracePt t="93952" x="3736975" y="4714875"/>
          <p14:tracePt t="93970" x="3721100" y="4679950"/>
          <p14:tracePt t="93986" x="3711575" y="4637088"/>
          <p14:tracePt t="94002" x="3678238" y="4568825"/>
          <p14:tracePt t="94019" x="3651250" y="4508500"/>
          <p14:tracePt t="94036" x="3600450" y="4457700"/>
          <p14:tracePt t="94052" x="3549650" y="4406900"/>
          <p14:tracePt t="94069" x="3489325" y="4354513"/>
          <p14:tracePt t="94086" x="3436938" y="4303713"/>
          <p14:tracePt t="94104" x="3378200" y="4268788"/>
          <p14:tracePt t="94119" x="3343275" y="4243388"/>
          <p14:tracePt t="94136" x="3300413" y="4208463"/>
          <p14:tracePt t="94153" x="3257550" y="4183063"/>
          <p14:tracePt t="94170" x="3214688" y="4165600"/>
          <p14:tracePt t="94186" x="3154363" y="4140200"/>
          <p14:tracePt t="94203" x="3086100" y="4122738"/>
          <p14:tracePt t="94219" x="3000375" y="4106863"/>
          <p14:tracePt t="94237" x="2897188" y="4097338"/>
          <p14:tracePt t="94253" x="2794000" y="4089400"/>
          <p14:tracePt t="94269" x="2717800" y="4089400"/>
          <p14:tracePt t="94287" x="2632075" y="4089400"/>
          <p14:tracePt t="94304" x="2589213" y="4089400"/>
          <p14:tracePt t="94320" x="2546350" y="4097338"/>
          <p14:tracePt t="94336" x="2493963" y="4132263"/>
          <p14:tracePt t="94353" x="2425700" y="4183063"/>
          <p14:tracePt t="94371" x="2374900" y="4235450"/>
          <p14:tracePt t="94386" x="2349500" y="4268788"/>
          <p14:tracePt t="94403" x="2332038" y="4303713"/>
          <p14:tracePt t="94420" x="2322513" y="4321175"/>
          <p14:tracePt t="94437" x="2322513" y="4346575"/>
          <p14:tracePt t="94453" x="2322513" y="4371975"/>
          <p14:tracePt t="94455" x="2322513" y="4379913"/>
          <p14:tracePt t="94470" x="2322513" y="4389438"/>
          <p14:tracePt t="94487" x="2374900" y="4414838"/>
          <p14:tracePt t="94505" x="2468563" y="4422775"/>
          <p14:tracePt t="94520" x="2606675" y="4422775"/>
          <p14:tracePt t="94537" x="2743200" y="4422775"/>
          <p14:tracePt t="94554" x="2836863" y="4422775"/>
          <p14:tracePt t="94571" x="2906713" y="4397375"/>
          <p14:tracePt t="94587" x="2965450" y="4371975"/>
          <p14:tracePt t="94604" x="3035300" y="4346575"/>
          <p14:tracePt t="94621" x="3111500" y="4311650"/>
          <p14:tracePt t="94638" x="3163888" y="4294188"/>
          <p14:tracePt t="94654" x="3189288" y="4278313"/>
          <p14:tracePt t="94671" x="3214688" y="4251325"/>
          <p14:tracePt t="94687" x="3232150" y="4243388"/>
          <p14:tracePt t="94706" x="3265488" y="4225925"/>
          <p14:tracePt t="94721" x="3292475" y="4208463"/>
          <p14:tracePt t="94737" x="3317875" y="4200525"/>
          <p14:tracePt t="94754" x="3343275" y="4192588"/>
          <p14:tracePt t="94772" x="3351213" y="4192588"/>
          <p14:tracePt t="94788" x="3360738" y="4183063"/>
          <p14:tracePt t="94804" x="3368675" y="4175125"/>
          <p14:tracePt t="94821" x="3378200" y="4165600"/>
          <p14:tracePt t="94838" x="3378200" y="4157663"/>
          <p14:tracePt t="94854" x="3394075" y="4157663"/>
          <p14:tracePt t="94871" x="3394075" y="4140200"/>
          <p14:tracePt t="94888" x="3411538" y="4140200"/>
          <p14:tracePt t="94906" x="3429000" y="4132263"/>
          <p14:tracePt t="94921" x="3446463" y="4122738"/>
          <p14:tracePt t="94938" x="3471863" y="4114800"/>
          <p14:tracePt t="94954" x="3497263" y="4106863"/>
          <p14:tracePt t="94972" x="3506788" y="4106863"/>
          <p14:tracePt t="94988" x="3514725" y="4097338"/>
          <p14:tracePt t="95005" x="3522663" y="4097338"/>
          <p14:tracePt t="95021" x="3532188" y="4097338"/>
          <p14:tracePt t="95039" x="3540125" y="4089400"/>
          <p14:tracePt t="95159" x="3540125" y="4097338"/>
          <p14:tracePt t="95167" x="3540125" y="4106863"/>
          <p14:tracePt t="95175" x="3549650" y="4122738"/>
          <p14:tracePt t="95188" x="3549650" y="4149725"/>
          <p14:tracePt t="95205" x="3565525" y="4225925"/>
          <p14:tracePt t="95222" x="3600450" y="4329113"/>
          <p14:tracePt t="95240" x="3643313" y="4518025"/>
          <p14:tracePt t="95255" x="3678238" y="4672013"/>
          <p14:tracePt t="95272" x="3711575" y="4818063"/>
          <p14:tracePt t="95289" x="3763963" y="4964113"/>
          <p14:tracePt t="95306" x="3814763" y="5083175"/>
          <p14:tracePt t="95322" x="3865563" y="5194300"/>
          <p14:tracePt t="95338" x="3908425" y="5272088"/>
          <p14:tracePt t="95356" x="3935413" y="5297488"/>
          <p14:tracePt t="95373" x="3943350" y="5314950"/>
          <p14:tracePt t="95389" x="3951288" y="5322888"/>
          <p14:tracePt t="95406" x="3960813" y="5322888"/>
          <p14:tracePt t="95528" x="3968750" y="5322888"/>
          <p14:tracePt t="95719" x="3968750" y="5332413"/>
          <p14:tracePt t="95743" x="3986213" y="5349875"/>
          <p14:tracePt t="95751" x="3986213" y="5357813"/>
          <p14:tracePt t="95759" x="4003675" y="5375275"/>
          <p14:tracePt t="95773" x="4037013" y="5400675"/>
          <p14:tracePt t="95790" x="4122738" y="5451475"/>
          <p14:tracePt t="95806" x="4260850" y="5503863"/>
          <p14:tracePt t="95823" x="4518025" y="5614988"/>
          <p14:tracePt t="95840" x="4757738" y="5692775"/>
          <p14:tracePt t="95857" x="4972050" y="5743575"/>
          <p14:tracePt t="95873" x="5135563" y="5778500"/>
          <p14:tracePt t="95890" x="5254625" y="5794375"/>
          <p14:tracePt t="95907" x="5322888" y="5811838"/>
          <p14:tracePt t="95924" x="5340350" y="5811838"/>
          <p14:tracePt t="95940" x="5349875" y="5811838"/>
          <p14:tracePt t="95999" x="5349875" y="5821363"/>
          <p14:tracePt t="96048" x="5349875" y="5829300"/>
          <p14:tracePt t="96063" x="5349875" y="5837238"/>
          <p14:tracePt t="96071" x="5357813" y="5837238"/>
          <p14:tracePt t="96079" x="5365750" y="5846763"/>
          <p14:tracePt t="96095" x="5375275" y="5864225"/>
          <p14:tracePt t="96107" x="5375275" y="5872163"/>
          <p14:tracePt t="96124" x="5392738" y="5889625"/>
          <p14:tracePt t="96142" x="5392738" y="5907088"/>
          <p14:tracePt t="96157" x="5400675" y="5915025"/>
          <p14:tracePt t="96174" x="5400675" y="5932488"/>
          <p14:tracePt t="96191" x="5400675" y="5940425"/>
          <p14:tracePt t="96383" x="5400675" y="5949950"/>
          <p14:tracePt t="96440" x="5383213" y="5949950"/>
          <p14:tracePt t="96448" x="5365750" y="5949950"/>
          <p14:tracePt t="96459" x="5314950" y="5949950"/>
          <p14:tracePt t="96475" x="5186363" y="5897563"/>
          <p14:tracePt t="96491" x="5006975" y="5821363"/>
          <p14:tracePt t="96508" x="4826000" y="5735638"/>
          <p14:tracePt t="96526" x="4679950" y="5622925"/>
          <p14:tracePt t="96541" x="4568825" y="5486400"/>
          <p14:tracePt t="96558" x="4492625" y="5340350"/>
          <p14:tracePt t="96575" x="4465638" y="5211763"/>
          <p14:tracePt t="96592" x="4475163" y="5022850"/>
          <p14:tracePt t="96608" x="4551363" y="4911725"/>
          <p14:tracePt t="96625" x="4672013" y="4835525"/>
          <p14:tracePt t="96642" x="4835525" y="4783138"/>
          <p14:tracePt t="96659" x="5022850" y="4765675"/>
          <p14:tracePt t="96675" x="5160963" y="4765675"/>
          <p14:tracePt t="96692" x="5246688" y="4792663"/>
          <p14:tracePt t="96708" x="5314950" y="4843463"/>
          <p14:tracePt t="96726" x="5365750" y="4886325"/>
          <p14:tracePt t="96742" x="5400675" y="4946650"/>
          <p14:tracePt t="96759" x="5451475" y="5040313"/>
          <p14:tracePt t="96776" x="5529263" y="5280025"/>
          <p14:tracePt t="96792" x="5546725" y="5408613"/>
          <p14:tracePt t="96809" x="5546725" y="5494338"/>
          <p14:tracePt t="96825" x="5546725" y="5564188"/>
          <p14:tracePt t="96842" x="5546725" y="5614988"/>
          <p14:tracePt t="96859" x="5529263" y="5665788"/>
          <p14:tracePt t="96875" x="5494338" y="5718175"/>
          <p14:tracePt t="96892" x="5468938" y="5751513"/>
          <p14:tracePt t="96909" x="5435600" y="5803900"/>
          <p14:tracePt t="96926" x="5392738" y="5837238"/>
          <p14:tracePt t="96942" x="5340350" y="5872163"/>
          <p14:tracePt t="96959" x="5264150" y="5907088"/>
          <p14:tracePt t="96976" x="5211763" y="5922963"/>
          <p14:tracePt t="96993" x="5135563" y="5932488"/>
          <p14:tracePt t="97009" x="5083175" y="5932488"/>
          <p14:tracePt t="97026" x="5040313" y="5932488"/>
          <p14:tracePt t="97043" x="5014913" y="5932488"/>
          <p14:tracePt t="97060" x="4989513" y="5932488"/>
          <p14:tracePt t="97076" x="4979988" y="5932488"/>
          <p14:tracePt t="97092" x="4972050" y="5932488"/>
          <p14:tracePt t="97216" x="4972050" y="5940425"/>
          <p14:tracePt t="97223" x="4979988" y="5949950"/>
          <p14:tracePt t="97232" x="5006975" y="5965825"/>
          <p14:tracePt t="97243" x="5040313" y="5983288"/>
          <p14:tracePt t="97259" x="5118100" y="6043613"/>
          <p14:tracePt t="97276" x="5211763" y="6086475"/>
          <p14:tracePt t="97294" x="5307013" y="6111875"/>
          <p14:tracePt t="97310" x="5400675" y="6129338"/>
          <p14:tracePt t="97327" x="5494338" y="6137275"/>
          <p14:tracePt t="97343" x="5597525" y="6137275"/>
          <p14:tracePt t="97361" x="5640388" y="6137275"/>
          <p14:tracePt t="97377" x="5665788" y="6129338"/>
          <p14:tracePt t="97393" x="5692775" y="6111875"/>
          <p14:tracePt t="97410" x="5708650" y="6094413"/>
          <p14:tracePt t="97427" x="5735638" y="6078538"/>
          <p14:tracePt t="97443" x="5761038" y="6061075"/>
          <p14:tracePt t="97460" x="5768975" y="6051550"/>
          <p14:tracePt t="97477" x="5778500" y="6043613"/>
          <p14:tracePt t="97494" x="5786438" y="6043613"/>
          <p14:tracePt t="97527" x="5786438" y="6035675"/>
          <p14:tracePt t="97544" x="5794375" y="6035675"/>
          <p14:tracePt t="97648" x="5786438" y="6035675"/>
          <p14:tracePt t="97656" x="5778500" y="6035675"/>
          <p14:tracePt t="97672" x="5768975" y="6035675"/>
          <p14:tracePt t="97680" x="5751513" y="6035675"/>
          <p14:tracePt t="97694" x="5743575" y="6043613"/>
          <p14:tracePt t="97711" x="5692775" y="6051550"/>
          <p14:tracePt t="97729" x="5632450" y="6051550"/>
          <p14:tracePt t="97744" x="5580063" y="6051550"/>
          <p14:tracePt t="97761" x="5537200" y="6051550"/>
          <p14:tracePt t="97778" x="5511800" y="6043613"/>
          <p14:tracePt t="97795" x="5486400" y="6035675"/>
          <p14:tracePt t="97811" x="5468938" y="6026150"/>
          <p14:tracePt t="97827" x="5468938" y="6008688"/>
          <p14:tracePt t="97844" x="5451475" y="60086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799290_15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100" y="692150"/>
            <a:ext cx="7186613" cy="53895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2A172A-6EB6-4A1C-9962-98F75BDE0FA6}" type="slidenum">
              <a:rPr lang="fa-IR" alt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"/>
    </mc:Choice>
    <mc:Fallback xmlns="">
      <p:transition spd="slow" advTm="1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628775"/>
            <a:ext cx="8410575" cy="2570163"/>
          </a:xfrm>
        </p:spPr>
        <p:txBody>
          <a:bodyPr rtlCol="0">
            <a:normAutofit fontScale="90000"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جلسه سوم درس نقشه کشی صنعتی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رشته مهندسی علوم و صنایع غذایی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sz="2325" dirty="0">
                <a:cs typeface="2  Mitra_1 (MRT)" panose="00000700000000000000" pitchFamily="2" charset="-78"/>
              </a:rPr>
              <a:t>برگرفته از کتاب </a:t>
            </a:r>
            <a:r>
              <a:rPr lang="fa-IR" sz="2325" dirty="0" smtClean="0">
                <a:cs typeface="2  Mitra_1 (MRT)" panose="00000700000000000000" pitchFamily="2" charset="-78"/>
              </a:rPr>
              <a:t>رسم فنی و نقشه کشی صنعتی 1 جلد </a:t>
            </a:r>
            <a:r>
              <a:rPr lang="fa-IR" sz="2325" dirty="0">
                <a:cs typeface="2  Mitra_1 (MRT)" panose="00000700000000000000" pitchFamily="2" charset="-78"/>
              </a:rPr>
              <a:t>اول تالیف دکتر </a:t>
            </a:r>
            <a:r>
              <a:rPr lang="fa-IR" sz="2325" dirty="0" smtClean="0">
                <a:cs typeface="2  Mitra_1 (MRT)" panose="00000700000000000000" pitchFamily="2" charset="-78"/>
              </a:rPr>
              <a:t>جلیل حسین زاده و دکتر مازیار فیض اله زاده انتشارات </a:t>
            </a:r>
            <a:r>
              <a:rPr lang="fa-IR" sz="2325" dirty="0">
                <a:cs typeface="2  Mitra_1 (MRT)" panose="00000700000000000000" pitchFamily="2" charset="-78"/>
              </a:rPr>
              <a:t>دانشگاه </a:t>
            </a:r>
            <a:r>
              <a:rPr lang="fa-IR" sz="2325" dirty="0" smtClean="0">
                <a:cs typeface="2  Mitra_1 (MRT)" panose="00000700000000000000" pitchFamily="2" charset="-78"/>
              </a:rPr>
              <a:t>ارومیه</a:t>
            </a:r>
            <a:r>
              <a:rPr lang="fa-IR" sz="2325" dirty="0">
                <a:cs typeface="2  Mitra_1 (MRT)" panose="00000700000000000000" pitchFamily="2" charset="-78"/>
              </a:rPr>
              <a:t/>
            </a:r>
            <a:br>
              <a:rPr lang="fa-IR" sz="2325" dirty="0">
                <a:cs typeface="2  Mitra_1 (MRT)" panose="00000700000000000000" pitchFamily="2" charset="-78"/>
              </a:rPr>
            </a:br>
            <a:endParaRPr lang="en-US" dirty="0">
              <a:cs typeface="2  Mitra_1 (MRT)" panose="00000700000000000000" pitchFamily="2" charset="-7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47675" y="4198938"/>
            <a:ext cx="7886700" cy="725487"/>
          </a:xfrm>
        </p:spPr>
        <p:txBody>
          <a:bodyPr/>
          <a:lstStyle/>
          <a:p>
            <a:pPr marL="0" indent="0" algn="ctr" rtl="1" eaLnBrk="1" hangingPunct="1">
              <a:buFont typeface="Arial" panose="020B0604020202020204" pitchFamily="34" charset="0"/>
              <a:buNone/>
            </a:pPr>
            <a:r>
              <a:rPr lang="fa-IR" altLang="en-US" smtClean="0">
                <a:cs typeface="2  Mitra_1 (MRT)" panose="00000700000000000000" pitchFamily="2" charset="-78"/>
              </a:rPr>
              <a:t>مدرس: خانم مهندس ثمانه لواسانی </a:t>
            </a:r>
            <a:endParaRPr lang="en-US" altLang="en-US" smtClean="0">
              <a:cs typeface="2  Mitra_1 (MRT)" panose="00000700000000000000" pitchFamily="2" charset="-78"/>
            </a:endParaRP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3288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7"/>
    </mc:Choice>
    <mc:Fallback xmlns="">
      <p:transition spd="slow" advTm="17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DEB50623-1E17-4112-A0A0-7F20FBF26D5D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1843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71247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7655721" cy="158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5" y="224649"/>
            <a:ext cx="648444" cy="8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83"/>
    </mc:Choice>
    <mc:Fallback xmlns="">
      <p:transition spd="slow" advTm="52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954" x="642938" y="5092700"/>
          <p14:tracePt t="19003" x="650875" y="5092700"/>
          <p14:tracePt t="19016" x="660400" y="5083175"/>
          <p14:tracePt t="19049" x="677863" y="5075238"/>
          <p14:tracePt t="19052" x="693738" y="5075238"/>
          <p14:tracePt t="19067" x="746125" y="5057775"/>
          <p14:tracePt t="19099" x="1011238" y="4989513"/>
          <p14:tracePt t="19118" x="1379538" y="4911725"/>
          <p14:tracePt t="19150" x="2493963" y="4697413"/>
          <p14:tracePt t="19182" x="3943350" y="4457700"/>
          <p14:tracePt t="19200" x="4629150" y="4303713"/>
          <p14:tracePt t="19233" x="6103938" y="3935413"/>
          <p14:tracePt t="19235" x="6446838" y="3857625"/>
          <p14:tracePt t="19251" x="7046913" y="3703638"/>
          <p14:tracePt t="19285" x="7851775" y="3463925"/>
          <p14:tracePt t="19290" x="7997825" y="3403600"/>
          <p14:tracePt t="19317" x="8315325" y="3282950"/>
          <p14:tracePt t="19349" x="8607425" y="3154363"/>
          <p14:tracePt t="19367" x="8693150" y="3094038"/>
          <p14:tracePt t="19400" x="8786813" y="3008313"/>
          <p14:tracePt t="19419" x="8837613" y="2957513"/>
          <p14:tracePt t="19450" x="8958263" y="2794000"/>
          <p14:tracePt t="19485" x="9061450" y="2606675"/>
          <p14:tracePt t="19518" x="9121775" y="2443163"/>
          <p14:tracePt t="19591" x="9121775" y="2057400"/>
          <p14:tracePt t="19620" x="8923338" y="1800225"/>
          <p14:tracePt t="19652" x="8658225" y="1577975"/>
          <p14:tracePt t="19692" x="8512175" y="1439863"/>
          <p14:tracePt t="20091" x="7235825" y="1868488"/>
          <p14:tracePt t="20103" x="7080250" y="1903413"/>
          <p14:tracePt t="20119" x="6797675" y="1946275"/>
          <p14:tracePt t="20136" x="6575425" y="1989138"/>
          <p14:tracePt t="20152" x="6411913" y="2006600"/>
          <p14:tracePt t="20170" x="6308725" y="2006600"/>
          <p14:tracePt t="20186" x="6240463" y="2006600"/>
          <p14:tracePt t="20202" x="6078538" y="2006600"/>
          <p14:tracePt t="20219" x="5957888" y="1997075"/>
          <p14:tracePt t="20237" x="5897563" y="1979613"/>
          <p14:tracePt t="20252" x="5854700" y="1979613"/>
          <p14:tracePt t="20269" x="5837238" y="1971675"/>
          <p14:tracePt t="20286" x="5811838" y="1963738"/>
          <p14:tracePt t="20304" x="5794375" y="1946275"/>
          <p14:tracePt t="20319" x="5786438" y="1946275"/>
          <p14:tracePt t="20336" x="5778500" y="1936750"/>
          <p14:tracePt t="20353" x="5768975" y="1928813"/>
          <p14:tracePt t="20371" x="5761038" y="1928813"/>
          <p14:tracePt t="20386" x="5761038" y="1920875"/>
          <p14:tracePt t="20403" x="5743575" y="1911350"/>
          <p14:tracePt t="20420" x="5743575" y="1903413"/>
          <p14:tracePt t="20453" x="5751513" y="1893888"/>
          <p14:tracePt t="20469" x="5761038" y="1893888"/>
          <p14:tracePt t="20486" x="5778500" y="1885950"/>
          <p14:tracePt t="20504" x="5803900" y="1878013"/>
          <p14:tracePt t="20520" x="5846763" y="1878013"/>
          <p14:tracePt t="20537" x="5897563" y="1860550"/>
          <p14:tracePt t="20553" x="5983288" y="1843088"/>
          <p14:tracePt t="20571" x="6146800" y="1835150"/>
          <p14:tracePt t="20587" x="6265863" y="1835150"/>
          <p14:tracePt t="20604" x="6351588" y="1835150"/>
          <p14:tracePt t="20621" x="6446838" y="1835150"/>
          <p14:tracePt t="20639" x="6523038" y="1835150"/>
          <p14:tracePt t="20655" x="6565900" y="1835150"/>
          <p14:tracePt t="20671" x="6600825" y="1835150"/>
          <p14:tracePt t="20687" x="6618288" y="1835150"/>
          <p14:tracePt t="20703" x="6635750" y="1835150"/>
          <p14:tracePt t="20721" x="6643688" y="1835150"/>
          <p14:tracePt t="20737" x="6651625" y="1835150"/>
          <p14:tracePt t="20875" x="6643688" y="1835150"/>
          <p14:tracePt t="20891" x="6635750" y="1835150"/>
          <p14:tracePt t="20899" x="6626225" y="1835150"/>
          <p14:tracePt t="20907" x="6618288" y="1835150"/>
          <p14:tracePt t="20921" x="6592888" y="1835150"/>
          <p14:tracePt t="20937" x="6532563" y="1835150"/>
          <p14:tracePt t="20955" x="6421438" y="1835150"/>
          <p14:tracePt t="20971" x="6326188" y="1835150"/>
          <p14:tracePt t="20987" x="6189663" y="1835150"/>
          <p14:tracePt t="21004" x="6018213" y="1835150"/>
          <p14:tracePt t="21022" x="5854700" y="1835150"/>
          <p14:tracePt t="21038" x="5692775" y="1835150"/>
          <p14:tracePt t="21054" x="5546725" y="1835150"/>
          <p14:tracePt t="21071" x="5418138" y="1835150"/>
          <p14:tracePt t="21089" x="5322888" y="1835150"/>
          <p14:tracePt t="21104" x="5221288" y="1835150"/>
          <p14:tracePt t="21121" x="5135563" y="1835150"/>
          <p14:tracePt t="21138" x="5065713" y="1835150"/>
          <p14:tracePt t="21156" x="5006975" y="1835150"/>
          <p14:tracePt t="21171" x="4972050" y="1835150"/>
          <p14:tracePt t="21188" x="4954588" y="1835150"/>
          <p14:tracePt t="21204" x="4929188" y="1835150"/>
          <p14:tracePt t="21222" x="4911725" y="1835150"/>
          <p14:tracePt t="21238" x="4894263" y="1835150"/>
          <p14:tracePt t="21255" x="4868863" y="1843088"/>
          <p14:tracePt t="21271" x="4851400" y="1843088"/>
          <p14:tracePt t="21289" x="4826000" y="1843088"/>
          <p14:tracePt t="21291" x="4818063" y="1843088"/>
          <p14:tracePt t="21305" x="4808538" y="1843088"/>
          <p14:tracePt t="21321" x="4783138" y="1843088"/>
          <p14:tracePt t="21338" x="4740275" y="1843088"/>
          <p14:tracePt t="21356" x="4664075" y="1851025"/>
          <p14:tracePt t="21372" x="4611688" y="1860550"/>
          <p14:tracePt t="21388" x="4551363" y="1868488"/>
          <p14:tracePt t="21405" x="4508500" y="1868488"/>
          <p14:tracePt t="21422" x="4440238" y="1868488"/>
          <p14:tracePt t="21438" x="4364038" y="1868488"/>
          <p14:tracePt t="21455" x="4278313" y="1868488"/>
          <p14:tracePt t="21472" x="4183063" y="1868488"/>
          <p14:tracePt t="21489" x="4106863" y="1868488"/>
          <p14:tracePt t="21505" x="4046538" y="1868488"/>
          <p14:tracePt t="21523" x="3994150" y="1868488"/>
          <p14:tracePt t="21539" x="3951288" y="1868488"/>
          <p14:tracePt t="21557" x="3943350" y="1868488"/>
          <p14:tracePt t="21595" x="3935413" y="1868488"/>
          <p14:tracePt t="21627" x="3925888" y="1868488"/>
          <p14:tracePt t="21643" x="3917950" y="1868488"/>
          <p14:tracePt t="21652" x="3908425" y="1868488"/>
          <p14:tracePt t="21667" x="3900488" y="1868488"/>
          <p14:tracePt t="21683" x="3883025" y="1868488"/>
          <p14:tracePt t="21699" x="3875088" y="1868488"/>
          <p14:tracePt t="21708" x="3857625" y="1868488"/>
          <p14:tracePt t="21723" x="3832225" y="1868488"/>
          <p14:tracePt t="21739" x="3797300" y="1868488"/>
          <p14:tracePt t="21756" x="3754438" y="1868488"/>
          <p14:tracePt t="21773" x="3711575" y="1868488"/>
          <p14:tracePt t="21790" x="3678238" y="1868488"/>
          <p14:tracePt t="21806" x="3651250" y="1868488"/>
          <p14:tracePt t="21823" x="3643313" y="1868488"/>
          <p14:tracePt t="21840" x="3635375" y="1868488"/>
          <p14:tracePt t="21931" x="3643313" y="1868488"/>
          <p14:tracePt t="21947" x="3651250" y="1868488"/>
          <p14:tracePt t="21963" x="3660775" y="1868488"/>
          <p14:tracePt t="21971" x="3668713" y="1868488"/>
          <p14:tracePt t="21979" x="3678238" y="1868488"/>
          <p14:tracePt t="21989" x="3694113" y="1868488"/>
          <p14:tracePt t="22007" x="3736975" y="1868488"/>
          <p14:tracePt t="22023" x="3832225" y="1868488"/>
          <p14:tracePt t="22040" x="3968750" y="1868488"/>
          <p14:tracePt t="22056" x="4122738" y="1860550"/>
          <p14:tracePt t="22074" x="4294188" y="1860550"/>
          <p14:tracePt t="22090" x="4465638" y="1851025"/>
          <p14:tracePt t="22107" x="4603750" y="1851025"/>
          <p14:tracePt t="22124" x="4783138" y="1851025"/>
          <p14:tracePt t="22141" x="4894263" y="1851025"/>
          <p14:tracePt t="22157" x="5014913" y="1851025"/>
          <p14:tracePt t="22173" x="5100638" y="1851025"/>
          <p14:tracePt t="22190" x="5178425" y="1851025"/>
          <p14:tracePt t="22208" x="5237163" y="1851025"/>
          <p14:tracePt t="22223" x="5272088" y="1851025"/>
          <p14:tracePt t="22240" x="5297488" y="1851025"/>
          <p14:tracePt t="22257" x="5314950" y="1851025"/>
          <p14:tracePt t="22428" x="5307013" y="1851025"/>
          <p14:tracePt t="22451" x="5297488" y="1851025"/>
          <p14:tracePt t="22476" x="5289550" y="1851025"/>
          <p14:tracePt t="22492" x="5280025" y="1851025"/>
          <p14:tracePt t="22499" x="5272088" y="1851025"/>
          <p14:tracePt t="22509" x="5264150" y="1851025"/>
          <p14:tracePt t="22524" x="5237163" y="1851025"/>
          <p14:tracePt t="22541" x="5186363" y="1860550"/>
          <p14:tracePt t="22558" x="5108575" y="1860550"/>
          <p14:tracePt t="22576" x="5049838" y="1860550"/>
          <p14:tracePt t="22591" x="4997450" y="1860550"/>
          <p14:tracePt t="22608" x="4964113" y="1860550"/>
          <p14:tracePt t="22624" x="4937125" y="1860550"/>
          <p14:tracePt t="22781" x="4929188" y="1860550"/>
          <p14:tracePt t="22795" x="4921250" y="1860550"/>
          <p14:tracePt t="22811" x="4911725" y="1860550"/>
          <p14:tracePt t="22819" x="4903788" y="1860550"/>
          <p14:tracePt t="22835" x="4894263" y="1860550"/>
          <p14:tracePt t="22843" x="4878388" y="1868488"/>
          <p14:tracePt t="22860" x="4835525" y="1868488"/>
          <p14:tracePt t="22875" x="4775200" y="1878013"/>
          <p14:tracePt t="22892" x="4697413" y="1885950"/>
          <p14:tracePt t="22909" x="4629150" y="1903413"/>
          <p14:tracePt t="22926" x="4543425" y="1911350"/>
          <p14:tracePt t="22942" x="4457700" y="1911350"/>
          <p14:tracePt t="22959" x="4397375" y="1920875"/>
          <p14:tracePt t="22975" x="4354513" y="1928813"/>
          <p14:tracePt t="22993" x="4321175" y="1928813"/>
          <p14:tracePt t="23009" x="4303713" y="1928813"/>
          <p14:tracePt t="23025" x="4294188" y="1928813"/>
          <p14:tracePt t="23042" x="4286250" y="1928813"/>
          <p14:tracePt t="23060" x="4268788" y="1928813"/>
          <p14:tracePt t="23076" x="4243388" y="1928813"/>
          <p14:tracePt t="23092" x="4217988" y="1936750"/>
          <p14:tracePt t="23109" x="4183063" y="1936750"/>
          <p14:tracePt t="23126" x="4149725" y="1946275"/>
          <p14:tracePt t="23142" x="4122738" y="1954213"/>
          <p14:tracePt t="23159" x="4089400" y="1954213"/>
          <p14:tracePt t="23176" x="4079875" y="1954213"/>
          <p14:tracePt t="23193" x="4071938" y="1954213"/>
          <p14:tracePt t="23268" x="4064000" y="1954213"/>
          <p14:tracePt t="23292" x="4054475" y="1954213"/>
          <p14:tracePt t="23307" x="4046538" y="1954213"/>
          <p14:tracePt t="23316" x="4037013" y="1954213"/>
          <p14:tracePt t="23332" x="4029075" y="1954213"/>
          <p14:tracePt t="23344" x="4021138" y="1954213"/>
          <p14:tracePt t="23359" x="4003675" y="1954213"/>
          <p14:tracePt t="23376" x="3968750" y="1954213"/>
          <p14:tracePt t="23393" x="3943350" y="1954213"/>
          <p14:tracePt t="23411" x="3908425" y="1954213"/>
          <p14:tracePt t="23426" x="3857625" y="1954213"/>
          <p14:tracePt t="23443" x="3806825" y="1954213"/>
          <p14:tracePt t="23460" x="3729038" y="1954213"/>
          <p14:tracePt t="23477" x="3668713" y="1954213"/>
          <p14:tracePt t="23493" x="3625850" y="1954213"/>
          <p14:tracePt t="23510" x="3582988" y="1954213"/>
          <p14:tracePt t="23526" x="3540125" y="1954213"/>
          <p14:tracePt t="23544" x="3489325" y="1954213"/>
          <p14:tracePt t="23560" x="3446463" y="1954213"/>
          <p14:tracePt t="23577" x="3411538" y="1954213"/>
          <p14:tracePt t="23593" x="3386138" y="1954213"/>
          <p14:tracePt t="23612" x="3351213" y="1954213"/>
          <p14:tracePt t="23627" x="3343275" y="1954213"/>
          <p14:tracePt t="23643" x="3308350" y="1954213"/>
          <p14:tracePt t="23660" x="3282950" y="1954213"/>
          <p14:tracePt t="23678" x="3265488" y="1954213"/>
          <p14:tracePt t="23694" x="3240088" y="1954213"/>
          <p14:tracePt t="23711" x="3232150" y="1954213"/>
          <p14:tracePt t="23728" x="3222625" y="1954213"/>
          <p14:tracePt t="23746" x="3206750" y="1954213"/>
          <p14:tracePt t="23762" x="3197225" y="1954213"/>
          <p14:tracePt t="23777" x="3189288" y="1954213"/>
          <p14:tracePt t="23794" x="3179763" y="1954213"/>
          <p14:tracePt t="23810" x="3154363" y="1954213"/>
          <p14:tracePt t="23828" x="3111500" y="1954213"/>
          <p14:tracePt t="23844" x="3103563" y="1954213"/>
          <p14:tracePt t="23861" x="3086100" y="1954213"/>
          <p14:tracePt t="23878" x="3068638" y="1954213"/>
          <p14:tracePt t="23895" x="3060700" y="1954213"/>
          <p14:tracePt t="23911" x="3051175" y="1954213"/>
          <p14:tracePt t="23927" x="3043238" y="1954213"/>
          <p14:tracePt t="23944" x="3035300" y="1954213"/>
          <p14:tracePt t="23962" x="3017838" y="1954213"/>
          <p14:tracePt t="23977" x="3008313" y="1954213"/>
          <p14:tracePt t="23994" x="3000375" y="1954213"/>
          <p14:tracePt t="24029" x="2982913" y="1954213"/>
          <p14:tracePt t="24044" x="2974975" y="1954213"/>
          <p14:tracePt t="24078" x="2965450" y="1954213"/>
          <p14:tracePt t="24095" x="2957513" y="1954213"/>
          <p14:tracePt t="24111" x="2949575" y="1954213"/>
          <p14:tracePt t="24128" x="2940050" y="1954213"/>
          <p14:tracePt t="24145" x="2932113" y="1954213"/>
          <p14:tracePt t="24162" x="2922588" y="1954213"/>
          <p14:tracePt t="24178" x="2914650" y="1954213"/>
          <p14:tracePt t="24195" x="2906713" y="1954213"/>
          <p14:tracePt t="24211" x="2889250" y="1954213"/>
          <p14:tracePt t="24229" x="2879725" y="1954213"/>
          <p14:tracePt t="24245" x="2871788" y="1954213"/>
          <p14:tracePt t="24261" x="2863850" y="1954213"/>
          <p14:tracePt t="24279" x="2846388" y="1954213"/>
          <p14:tracePt t="24296" x="2836863" y="1954213"/>
          <p14:tracePt t="24311" x="2828925" y="1954213"/>
          <p14:tracePt t="24348" x="2820988" y="1954213"/>
          <p14:tracePt t="24356" x="2811463" y="1954213"/>
          <p14:tracePt t="24388" x="2803525" y="1954213"/>
          <p14:tracePt t="24420" x="2794000" y="1954213"/>
          <p14:tracePt t="24596" x="2786063" y="1954213"/>
          <p14:tracePt t="24788" x="2778125" y="1954213"/>
          <p14:tracePt t="25444" x="2786063" y="1954213"/>
          <p14:tracePt t="25508" x="2794000" y="1954213"/>
          <p14:tracePt t="25556" x="2803525" y="1954213"/>
          <p14:tracePt t="25636" x="2811463" y="1954213"/>
          <p14:tracePt t="25660" x="2820988" y="1954213"/>
          <p14:tracePt t="25716" x="2828925" y="1954213"/>
          <p14:tracePt t="25797" x="2836863" y="1954213"/>
          <p14:tracePt t="25836" x="2846388" y="1954213"/>
          <p14:tracePt t="25844" x="2854325" y="1954213"/>
          <p14:tracePt t="25860" x="2863850" y="1954213"/>
          <p14:tracePt t="25876" x="2871788" y="1954213"/>
          <p14:tracePt t="25892" x="2879725" y="1954213"/>
          <p14:tracePt t="25900" x="2889250" y="1954213"/>
          <p14:tracePt t="25916" x="2906713" y="1954213"/>
          <p14:tracePt t="25932" x="2965450" y="1954213"/>
          <p14:tracePt t="25950" x="3078163" y="1954213"/>
          <p14:tracePt t="25965" x="3222625" y="1954213"/>
          <p14:tracePt t="25982" x="3343275" y="1954213"/>
          <p14:tracePt t="25999" x="3446463" y="1954213"/>
          <p14:tracePt t="26016" x="3540125" y="1954213"/>
          <p14:tracePt t="26032" x="3635375" y="1954213"/>
          <p14:tracePt t="26049" x="3721100" y="1954213"/>
          <p14:tracePt t="26065" x="3789363" y="1954213"/>
          <p14:tracePt t="26083" x="3840163" y="1954213"/>
          <p14:tracePt t="26099" x="3892550" y="1954213"/>
          <p14:tracePt t="26116" x="3986213" y="1954213"/>
          <p14:tracePt t="26133" x="4064000" y="1954213"/>
          <p14:tracePt t="26150" x="4140200" y="1954213"/>
          <p14:tracePt t="26166" x="4243388" y="1954213"/>
          <p14:tracePt t="26182" x="4346575" y="1954213"/>
          <p14:tracePt t="26199" x="4449763" y="1954213"/>
          <p14:tracePt t="26217" x="4578350" y="1954213"/>
          <p14:tracePt t="26233" x="4679950" y="1954213"/>
          <p14:tracePt t="26249" x="4783138" y="1954213"/>
          <p14:tracePt t="26266" x="4868863" y="1954213"/>
          <p14:tracePt t="26284" x="5040313" y="1954213"/>
          <p14:tracePt t="26299" x="5083175" y="1954213"/>
          <p14:tracePt t="26316" x="5237163" y="1954213"/>
          <p14:tracePt t="26333" x="5332413" y="1954213"/>
          <p14:tracePt t="26351" x="5435600" y="1954213"/>
          <p14:tracePt t="26366" x="5529263" y="1954213"/>
          <p14:tracePt t="26383" x="5597525" y="1954213"/>
          <p14:tracePt t="26399" x="5683250" y="1954213"/>
          <p14:tracePt t="26417" x="5751513" y="1954213"/>
          <p14:tracePt t="26433" x="5811838" y="1954213"/>
          <p14:tracePt t="26450" x="5864225" y="1954213"/>
          <p14:tracePt t="26466" x="5907088" y="1954213"/>
          <p14:tracePt t="26484" x="5975350" y="1954213"/>
          <p14:tracePt t="26500" x="6026150" y="1954213"/>
          <p14:tracePt t="26517" x="6069013" y="1954213"/>
          <p14:tracePt t="26533" x="6111875" y="1954213"/>
          <p14:tracePt t="26551" x="6154738" y="1954213"/>
          <p14:tracePt t="26567" x="6197600" y="1954213"/>
          <p14:tracePt t="26584" x="6232525" y="1954213"/>
          <p14:tracePt t="26600" x="6275388" y="1954213"/>
          <p14:tracePt t="26618" x="6308725" y="1954213"/>
          <p14:tracePt t="26633" x="6326188" y="1954213"/>
          <p14:tracePt t="26650" x="6351588" y="1954213"/>
          <p14:tracePt t="26667" x="6369050" y="1954213"/>
          <p14:tracePt t="26685" x="6394450" y="1954213"/>
          <p14:tracePt t="26700" x="6403975" y="1954213"/>
          <p14:tracePt t="26718" x="6411913" y="1954213"/>
          <p14:tracePt t="26734" x="6411913" y="1963738"/>
          <p14:tracePt t="26751" x="6429375" y="1963738"/>
          <p14:tracePt t="26768" x="6429375" y="1979613"/>
          <p14:tracePt t="26784" x="6429375" y="1989138"/>
          <p14:tracePt t="26800" x="6437313" y="2014538"/>
          <p14:tracePt t="26818" x="6437313" y="2032000"/>
          <p14:tracePt t="26834" x="6437313" y="2049463"/>
          <p14:tracePt t="26851" x="6446838" y="2065338"/>
          <p14:tracePt t="26869" x="6454775" y="2092325"/>
          <p14:tracePt t="26887" x="6454775" y="2100263"/>
          <p14:tracePt t="26901" x="6446838" y="2117725"/>
          <p14:tracePt t="26918" x="6437313" y="2125663"/>
          <p14:tracePt t="26934" x="6429375" y="2135188"/>
          <p14:tracePt t="26951" x="6429375" y="2143125"/>
          <p14:tracePt t="26968" x="6411913" y="2151063"/>
          <p14:tracePt t="26985" x="6394450" y="2151063"/>
          <p14:tracePt t="27001" x="6378575" y="2151063"/>
          <p14:tracePt t="27018" x="6361113" y="2151063"/>
          <p14:tracePt t="27035" x="6326188" y="2151063"/>
          <p14:tracePt t="27051" x="6275388" y="2151063"/>
          <p14:tracePt t="27068" x="6215063" y="2151063"/>
          <p14:tracePt t="27084" x="6103938" y="2151063"/>
          <p14:tracePt t="27103" x="6018213" y="2151063"/>
          <p14:tracePt t="27118" x="5932488" y="2151063"/>
          <p14:tracePt t="27135" x="5880100" y="2151063"/>
          <p14:tracePt t="27152" x="5829300" y="2151063"/>
          <p14:tracePt t="27169" x="5794375" y="2151063"/>
          <p14:tracePt t="27185" x="5761038" y="2151063"/>
          <p14:tracePt t="27201" x="5726113" y="2151063"/>
          <p14:tracePt t="27218" x="5692775" y="2151063"/>
          <p14:tracePt t="27236" x="5665788" y="2151063"/>
          <p14:tracePt t="27251" x="5632450" y="2151063"/>
          <p14:tracePt t="27268" x="5597525" y="2151063"/>
          <p14:tracePt t="27285" x="5572125" y="2151063"/>
          <p14:tracePt t="27303" x="5554663" y="2151063"/>
          <p14:tracePt t="27318" x="5521325" y="2151063"/>
          <p14:tracePt t="27335" x="5494338" y="2160588"/>
          <p14:tracePt t="27352" x="5451475" y="2168525"/>
          <p14:tracePt t="27369" x="5426075" y="2168525"/>
          <p14:tracePt t="27385" x="5392738" y="2178050"/>
          <p14:tracePt t="27402" x="5375275" y="2178050"/>
          <p14:tracePt t="27419" x="5365750" y="2178050"/>
          <p14:tracePt t="27436" x="5357813" y="2178050"/>
          <p14:tracePt t="28069" x="5357813" y="2168525"/>
          <p14:tracePt t="28165" x="5357813" y="2160588"/>
          <p14:tracePt t="28957" x="5357813" y="2151063"/>
          <p14:tracePt t="29349" x="5365750" y="2151063"/>
          <p14:tracePt t="29373" x="5375275" y="2151063"/>
          <p14:tracePt t="29381" x="5383213" y="2151063"/>
          <p14:tracePt t="29405" x="5392738" y="2160588"/>
          <p14:tracePt t="29421" x="5400675" y="2160588"/>
          <p14:tracePt t="29430" x="5400675" y="2168525"/>
          <p14:tracePt t="29440" x="5408613" y="2178050"/>
          <p14:tracePt t="29456" x="5418138" y="2178050"/>
          <p14:tracePt t="29473" x="5426075" y="2185988"/>
          <p14:tracePt t="29490" x="5435600" y="2193925"/>
          <p14:tracePt t="29507" x="5443538" y="2193925"/>
          <p14:tracePt t="29523" x="5443538" y="2203450"/>
          <p14:tracePt t="29540" x="5461000" y="2211388"/>
          <p14:tracePt t="29558" x="5468938" y="2220913"/>
          <p14:tracePt t="29573" x="5478463" y="2220913"/>
          <p14:tracePt t="29590" x="5478463" y="2228850"/>
          <p14:tracePt t="29607" x="5486400" y="2228850"/>
          <p14:tracePt t="29624" x="5494338" y="2236788"/>
          <p14:tracePt t="29640" x="5494338" y="2246313"/>
          <p14:tracePt t="29657" x="5503863" y="2254250"/>
          <p14:tracePt t="29674" x="5521325" y="2271713"/>
          <p14:tracePt t="29691" x="5529263" y="2279650"/>
          <p14:tracePt t="29707" x="5546725" y="2289175"/>
          <p14:tracePt t="29724" x="5564188" y="2314575"/>
          <p14:tracePt t="29741" x="5589588" y="2349500"/>
          <p14:tracePt t="29759" x="5614988" y="2374900"/>
          <p14:tracePt t="29775" x="5632450" y="2408238"/>
          <p14:tracePt t="29791" x="5649913" y="2443163"/>
          <p14:tracePt t="29807" x="5675313" y="2493963"/>
          <p14:tracePt t="29824" x="5708650" y="2536825"/>
          <p14:tracePt t="29841" x="5743575" y="2589213"/>
          <p14:tracePt t="29857" x="5778500" y="2632075"/>
          <p14:tracePt t="29874" x="5803900" y="2674938"/>
          <p14:tracePt t="29892" x="5837238" y="2717800"/>
          <p14:tracePt t="29908" x="5872163" y="2743200"/>
          <p14:tracePt t="29924" x="5889625" y="2768600"/>
          <p14:tracePt t="29942" x="5932488" y="2811463"/>
          <p14:tracePt t="29960" x="5957888" y="2836863"/>
          <p14:tracePt t="29975" x="5992813" y="2871788"/>
          <p14:tracePt t="29992" x="6018213" y="2906713"/>
          <p14:tracePt t="30008" x="6035675" y="2922588"/>
          <p14:tracePt t="30025" x="6061075" y="2940050"/>
          <p14:tracePt t="30041" x="6094413" y="2965450"/>
          <p14:tracePt t="30058" x="6129338" y="2992438"/>
          <p14:tracePt t="30075" x="6164263" y="3025775"/>
          <p14:tracePt t="30092" x="6207125" y="3068638"/>
          <p14:tracePt t="30108" x="6249988" y="3103563"/>
          <p14:tracePt t="30125" x="6318250" y="3146425"/>
          <p14:tracePt t="30141" x="6361113" y="3171825"/>
          <p14:tracePt t="30159" x="6403975" y="3197225"/>
          <p14:tracePt t="30175" x="6437313" y="3214688"/>
          <p14:tracePt t="30191" x="6472238" y="3222625"/>
          <p14:tracePt t="30208" x="6497638" y="3240088"/>
          <p14:tracePt t="30225" x="6540500" y="3240088"/>
          <p14:tracePt t="30242" x="6583363" y="3249613"/>
          <p14:tracePt t="30258" x="6626225" y="3249613"/>
          <p14:tracePt t="30275" x="6678613" y="3249613"/>
          <p14:tracePt t="30293" x="6737350" y="3249613"/>
          <p14:tracePt t="30294" x="6772275" y="3249613"/>
          <p14:tracePt t="30309" x="6858000" y="3249613"/>
          <p14:tracePt t="30325" x="6926263" y="3249613"/>
          <p14:tracePt t="30342" x="6994525" y="3249613"/>
          <p14:tracePt t="30360" x="7064375" y="3249613"/>
          <p14:tracePt t="30375" x="7140575" y="3249613"/>
          <p14:tracePt t="30392" x="7200900" y="3249613"/>
          <p14:tracePt t="30409" x="7251700" y="3249613"/>
          <p14:tracePt t="30426" x="7286625" y="3249613"/>
          <p14:tracePt t="30442" x="7329488" y="3249613"/>
          <p14:tracePt t="30459" x="7372350" y="3249613"/>
          <p14:tracePt t="30476" x="7407275" y="3249613"/>
          <p14:tracePt t="30493" x="7450138" y="3249613"/>
          <p14:tracePt t="30509" x="7475538" y="3249613"/>
          <p14:tracePt t="30526" x="7483475" y="3249613"/>
          <p14:tracePt t="30542" x="7493000" y="3249613"/>
          <p14:tracePt t="31046" x="7483475" y="3249613"/>
          <p14:tracePt t="31078" x="7475538" y="3249613"/>
          <p14:tracePt t="31094" x="7466013" y="3249613"/>
          <p14:tracePt t="31101" x="7458075" y="3249613"/>
          <p14:tracePt t="31134" x="7450138" y="3249613"/>
          <p14:tracePt t="31158" x="7440613" y="3249613"/>
          <p14:tracePt t="31174" x="7432675" y="3249613"/>
          <p14:tracePt t="31181" x="7423150" y="3249613"/>
          <p14:tracePt t="31198" x="7415213" y="3249613"/>
          <p14:tracePt t="31213" x="7407275" y="3249613"/>
          <p14:tracePt t="31230" x="7389813" y="3249613"/>
          <p14:tracePt t="31245" x="7380288" y="3249613"/>
          <p14:tracePt t="31260" x="7372350" y="3249613"/>
          <p14:tracePt t="31278" x="7337425" y="3249613"/>
          <p14:tracePt t="31294" x="7321550" y="3249613"/>
          <p14:tracePt t="31311" x="7294563" y="3249613"/>
          <p14:tracePt t="31328" x="7251700" y="3249613"/>
          <p14:tracePt t="31345" x="7218363" y="3249613"/>
          <p14:tracePt t="31361" x="7175500" y="3249613"/>
          <p14:tracePt t="31377" x="7132638" y="3249613"/>
          <p14:tracePt t="31394" x="7097713" y="3249613"/>
          <p14:tracePt t="31411" x="7072313" y="3249613"/>
          <p14:tracePt t="31428" x="7046913" y="3249613"/>
          <p14:tracePt t="31444" x="7021513" y="3249613"/>
          <p14:tracePt t="31461" x="6961188" y="3249613"/>
          <p14:tracePt t="31479" x="6918325" y="3249613"/>
          <p14:tracePt t="31494" x="6865938" y="3249613"/>
          <p14:tracePt t="31511" x="6807200" y="3249613"/>
          <p14:tracePt t="31528" x="6754813" y="3249613"/>
          <p14:tracePt t="31546" x="6694488" y="3249613"/>
          <p14:tracePt t="31561" x="6651625" y="3249613"/>
          <p14:tracePt t="31579" x="6626225" y="3249613"/>
          <p14:tracePt t="31595" x="6592888" y="3249613"/>
          <p14:tracePt t="31612" x="6575425" y="3249613"/>
          <p14:tracePt t="31628" x="6550025" y="3249613"/>
          <p14:tracePt t="31644" x="6540500" y="3249613"/>
          <p14:tracePt t="31661" x="6523038" y="3249613"/>
          <p14:tracePt t="31679" x="6515100" y="3249613"/>
          <p14:tracePt t="31695" x="6497638" y="3249613"/>
          <p14:tracePt t="31711" x="6489700" y="3249613"/>
          <p14:tracePt t="31729" x="6480175" y="3249613"/>
          <p14:tracePt t="31746" x="6472238" y="3249613"/>
          <p14:tracePt t="31762" x="6464300" y="3249613"/>
          <p14:tracePt t="31795" x="6454775" y="3249613"/>
          <p14:tracePt t="31814" x="6446838" y="3249613"/>
          <p14:tracePt t="31854" x="6437313" y="3249613"/>
          <p14:tracePt t="32062" x="6446838" y="3249613"/>
          <p14:tracePt t="32078" x="6446838" y="3240088"/>
          <p14:tracePt t="32086" x="6454775" y="3240088"/>
          <p14:tracePt t="32102" x="6464300" y="3240088"/>
          <p14:tracePt t="32112" x="6472238" y="3240088"/>
          <p14:tracePt t="32129" x="6497638" y="3240088"/>
          <p14:tracePt t="32147" x="6523038" y="3240088"/>
          <p14:tracePt t="32162" x="6550025" y="3240088"/>
          <p14:tracePt t="32179" x="6583363" y="3240088"/>
          <p14:tracePt t="32196" x="6608763" y="3240088"/>
          <p14:tracePt t="32213" x="6669088" y="3240088"/>
          <p14:tracePt t="32230" x="6704013" y="3240088"/>
          <p14:tracePt t="32246" x="6737350" y="3240088"/>
          <p14:tracePt t="32263" x="6764338" y="3240088"/>
          <p14:tracePt t="32280" x="6780213" y="3240088"/>
          <p14:tracePt t="32296" x="6789738" y="3232150"/>
          <p14:tracePt t="32518" x="6780213" y="3232150"/>
          <p14:tracePt t="32534" x="6772275" y="3232150"/>
          <p14:tracePt t="32542" x="6764338" y="3232150"/>
          <p14:tracePt t="32550" x="6754813" y="3232150"/>
          <p14:tracePt t="32563" x="6746875" y="3232150"/>
          <p14:tracePt t="32580" x="6721475" y="3232150"/>
          <p14:tracePt t="32598" x="6694488" y="3232150"/>
          <p14:tracePt t="32613" x="6686550" y="3232150"/>
          <p14:tracePt t="32631" x="6669088" y="3232150"/>
          <p14:tracePt t="32647" x="6661150" y="3232150"/>
          <p14:tracePt t="32665" x="6651625" y="3232150"/>
          <p14:tracePt t="32680" x="6643688" y="3232150"/>
          <p14:tracePt t="32697" x="6626225" y="3232150"/>
          <p14:tracePt t="33015" x="6618288" y="3232150"/>
          <p14:tracePt t="33031" x="6608763" y="3232150"/>
          <p14:tracePt t="33054" x="6600825" y="3232150"/>
          <p14:tracePt t="33078" x="6592888" y="3232150"/>
          <p14:tracePt t="33094" x="6583363" y="3232150"/>
          <p14:tracePt t="33118" x="6575425" y="3232150"/>
          <p14:tracePt t="33134" x="6565900" y="3232150"/>
          <p14:tracePt t="33142" x="6557963" y="3232150"/>
          <p14:tracePt t="33166" x="6550025" y="3232150"/>
          <p14:tracePt t="33182" x="6540500" y="3232150"/>
          <p14:tracePt t="33206" x="6532563" y="3232150"/>
          <p14:tracePt t="33214" x="6523038" y="3232150"/>
          <p14:tracePt t="33230" x="6515100" y="3232150"/>
          <p14:tracePt t="33246" x="6507163" y="3232150"/>
          <p14:tracePt t="33262" x="6497638" y="3232150"/>
          <p14:tracePt t="33286" x="6489700" y="3232150"/>
          <p14:tracePt t="33294" x="6480175" y="3232150"/>
          <p14:tracePt t="33318" x="6472238" y="3232150"/>
          <p14:tracePt t="33335" x="6464300" y="3232150"/>
          <p14:tracePt t="33350" x="6454775" y="3232150"/>
          <p14:tracePt t="33358" x="6446838" y="3232150"/>
          <p14:tracePt t="33383" x="6437313" y="3232150"/>
          <p14:tracePt t="33406" x="6429375" y="3232150"/>
          <p14:tracePt t="33422" x="6421438" y="3232150"/>
          <p14:tracePt t="33430" x="6411913" y="3232150"/>
          <p14:tracePt t="33454" x="6403975" y="3232150"/>
          <p14:tracePt t="33470" x="6394450" y="3232150"/>
          <p14:tracePt t="33486" x="6386513" y="3232150"/>
          <p14:tracePt t="33502" x="6378575" y="3232150"/>
          <p14:tracePt t="33526" x="6369050" y="3232150"/>
          <p14:tracePt t="33558" x="6361113" y="3232150"/>
          <p14:tracePt t="33662" x="6351588" y="3232150"/>
          <p14:tracePt t="33670" x="6343650" y="3232150"/>
          <p14:tracePt t="33711" x="6335713" y="3232150"/>
          <p14:tracePt t="33726" x="6326188" y="3232150"/>
          <p14:tracePt t="33742" x="6318250" y="3232150"/>
          <p14:tracePt t="33758" x="6308725" y="3232150"/>
          <p14:tracePt t="33774" x="6300788" y="3232150"/>
          <p14:tracePt t="33790" x="6292850" y="3232150"/>
          <p14:tracePt t="33814" x="6283325" y="3232150"/>
          <p14:tracePt t="33822" x="6275388" y="3232150"/>
          <p14:tracePt t="33838" x="6265863" y="3232150"/>
          <p14:tracePt t="33854" x="6257925" y="3232150"/>
          <p14:tracePt t="33867" x="6249988" y="3232150"/>
          <p14:tracePt t="33883" x="6223000" y="3232150"/>
          <p14:tracePt t="33900" x="6215063" y="3232150"/>
          <p14:tracePt t="33916" x="6197600" y="3232150"/>
          <p14:tracePt t="33934" x="6172200" y="3232150"/>
          <p14:tracePt t="33950" x="6164263" y="3232150"/>
          <p14:tracePt t="33967" x="6146800" y="3232150"/>
          <p14:tracePt t="33984" x="6129338" y="3232150"/>
          <p14:tracePt t="34001" x="6111875" y="3232150"/>
          <p14:tracePt t="34016" x="6103938" y="3232150"/>
          <p14:tracePt t="34033" x="6094413" y="3232150"/>
          <p14:tracePt t="34050" x="6078538" y="3232150"/>
          <p14:tracePt t="34069" x="6069013" y="3232150"/>
          <p14:tracePt t="34084" x="6051550" y="3232150"/>
          <p14:tracePt t="34102" x="6026150" y="3232150"/>
          <p14:tracePt t="34120" x="6008688" y="3232150"/>
          <p14:tracePt t="34136" x="6000750" y="3232150"/>
          <p14:tracePt t="34150" x="5983288" y="3232150"/>
          <p14:tracePt t="34171" x="5965825" y="3232150"/>
          <p14:tracePt t="34184" x="5949950" y="3232150"/>
          <p14:tracePt t="34203" x="5932488" y="3232150"/>
          <p14:tracePt t="34218" x="5915025" y="3232150"/>
          <p14:tracePt t="34235" x="5897563" y="3232150"/>
          <p14:tracePt t="34252" x="5880100" y="3232150"/>
          <p14:tracePt t="34270" x="5846763" y="3232150"/>
          <p14:tracePt t="34285" x="5837238" y="3232150"/>
          <p14:tracePt t="34287" x="5821363" y="3232150"/>
          <p14:tracePt t="34303" x="5811838" y="3232150"/>
          <p14:tracePt t="34317" x="5794375" y="3232150"/>
          <p14:tracePt t="34334" x="5761038" y="3232150"/>
          <p14:tracePt t="34352" x="5751513" y="3232150"/>
          <p14:tracePt t="34368" x="5743575" y="3232150"/>
          <p14:tracePt t="34384" x="5726113" y="3232150"/>
          <p14:tracePt t="34401" x="5718175" y="3232150"/>
          <p14:tracePt t="34418" x="5700713" y="3232150"/>
          <p14:tracePt t="34434" x="5692775" y="3232150"/>
          <p14:tracePt t="34451" x="5683250" y="3232150"/>
          <p14:tracePt t="34485" x="5675313" y="3232150"/>
          <p14:tracePt t="34550" x="5665788" y="3232150"/>
          <p14:tracePt t="34559" x="5657850" y="3232150"/>
          <p14:tracePt t="35231" x="5649913" y="3232150"/>
          <p14:tracePt t="35255" x="5640388" y="3232150"/>
          <p14:tracePt t="35271" x="5632450" y="3232150"/>
          <p14:tracePt t="35279" x="5622925" y="3232150"/>
          <p14:tracePt t="35295" x="5614988" y="3232150"/>
          <p14:tracePt t="35310" x="5607050" y="3232150"/>
          <p14:tracePt t="35327" x="5589588" y="3232150"/>
          <p14:tracePt t="35336" x="5580063" y="3240088"/>
          <p14:tracePt t="35353" x="5554663" y="3240088"/>
          <p14:tracePt t="35371" x="5529263" y="3249613"/>
          <p14:tracePt t="35387" x="5494338" y="3249613"/>
          <p14:tracePt t="35404" x="5478463" y="3249613"/>
          <p14:tracePt t="35420" x="5461000" y="3249613"/>
          <p14:tracePt t="35438" x="5435600" y="3249613"/>
          <p14:tracePt t="35453" x="5408613" y="3249613"/>
          <p14:tracePt t="35470" x="5375275" y="3249613"/>
          <p14:tracePt t="35487" x="5365750" y="3249613"/>
          <p14:tracePt t="35504" x="5349875" y="3249613"/>
          <p14:tracePt t="35537" x="5340350" y="3249613"/>
          <p14:tracePt t="35553" x="5332413" y="3249613"/>
          <p14:tracePt t="35571" x="5322888" y="3249613"/>
          <p14:tracePt t="35587" x="5314950" y="3249613"/>
          <p14:tracePt t="35604" x="5307013" y="3249613"/>
          <p14:tracePt t="35620" x="5297488" y="3249613"/>
          <p14:tracePt t="35638" x="5280025" y="3249613"/>
          <p14:tracePt t="35654" x="5272088" y="3249613"/>
          <p14:tracePt t="35671" x="5264150" y="3249613"/>
          <p14:tracePt t="35687" x="5237163" y="3249613"/>
          <p14:tracePt t="35705" x="5194300" y="3249613"/>
          <p14:tracePt t="35721" x="5135563" y="3249613"/>
          <p14:tracePt t="35737" x="5075238" y="3249613"/>
          <p14:tracePt t="35754" x="5014913" y="3257550"/>
          <p14:tracePt t="35771" x="4964113" y="3265488"/>
          <p14:tracePt t="35788" x="4946650" y="3265488"/>
          <p14:tracePt t="35804" x="4937125" y="3265488"/>
          <p14:tracePt t="36127" x="4929188" y="3265488"/>
          <p14:tracePt t="36151" x="4929188" y="3257550"/>
          <p14:tracePt t="36159" x="4921250" y="3257550"/>
          <p14:tracePt t="36175" x="4921250" y="3249613"/>
          <p14:tracePt t="36188" x="4911725" y="3249613"/>
          <p14:tracePt t="36206" x="4911725" y="3240088"/>
          <p14:tracePt t="36222" x="4903788" y="3222625"/>
          <p14:tracePt t="36238" x="4894263" y="3214688"/>
          <p14:tracePt t="36255" x="4878388" y="3179763"/>
          <p14:tracePt t="36273" x="4868863" y="3154363"/>
          <p14:tracePt t="36288" x="4860925" y="3136900"/>
          <p14:tracePt t="36305" x="4851400" y="3121025"/>
          <p14:tracePt t="36322" x="4843463" y="3103563"/>
          <p14:tracePt t="36339" x="4843463" y="3094038"/>
          <p14:tracePt t="36355" x="4843463" y="3078163"/>
          <p14:tracePt t="36372" x="4843463" y="3068638"/>
          <p14:tracePt t="36389" x="4843463" y="3051175"/>
          <p14:tracePt t="36406" x="4843463" y="3043238"/>
          <p14:tracePt t="36422" x="4843463" y="3017838"/>
          <p14:tracePt t="36439" x="4843463" y="3008313"/>
          <p14:tracePt t="36455" x="4851400" y="2992438"/>
          <p14:tracePt t="36473" x="4868863" y="2965450"/>
          <p14:tracePt t="36489" x="4886325" y="2940050"/>
          <p14:tracePt t="36506" x="4903788" y="2932113"/>
          <p14:tracePt t="36522" x="4911725" y="2922588"/>
          <p14:tracePt t="36539" x="4929188" y="2914650"/>
          <p14:tracePt t="36556" x="4946650" y="2914650"/>
          <p14:tracePt t="36573" x="4979988" y="2906713"/>
          <p14:tracePt t="36589" x="5006975" y="2906713"/>
          <p14:tracePt t="36607" x="5049838" y="2906713"/>
          <p14:tracePt t="36623" x="5065713" y="2906713"/>
          <p14:tracePt t="36639" x="5092700" y="2922588"/>
          <p14:tracePt t="36656" x="5108575" y="2940050"/>
          <p14:tracePt t="36673" x="5135563" y="2957513"/>
          <p14:tracePt t="36689" x="5143500" y="2982913"/>
          <p14:tracePt t="36706" x="5160963" y="3017838"/>
          <p14:tracePt t="36723" x="5186363" y="3051175"/>
          <p14:tracePt t="36740" x="5211763" y="3094038"/>
          <p14:tracePt t="36756" x="5229225" y="3136900"/>
          <p14:tracePt t="36773" x="5237163" y="3163888"/>
          <p14:tracePt t="36790" x="5246688" y="3189288"/>
          <p14:tracePt t="36792" x="5246688" y="3197225"/>
          <p14:tracePt t="36807" x="5246688" y="3214688"/>
          <p14:tracePt t="36823" x="5246688" y="3232150"/>
          <p14:tracePt t="36840" x="5246688" y="3240088"/>
          <p14:tracePt t="36857" x="5237163" y="3249613"/>
          <p14:tracePt t="36874" x="5229225" y="3257550"/>
          <p14:tracePt t="36890" x="5194300" y="3265488"/>
          <p14:tracePt t="36906" x="5168900" y="3275013"/>
          <p14:tracePt t="36923" x="5143500" y="3292475"/>
          <p14:tracePt t="36941" x="5118100" y="3292475"/>
          <p14:tracePt t="36956" x="5108575" y="3292475"/>
          <p14:tracePt t="37055" x="5100638" y="3292475"/>
          <p14:tracePt t="37087" x="5092700" y="3292475"/>
          <p14:tracePt t="37111" x="5083175" y="3292475"/>
          <p14:tracePt t="37135" x="5075238" y="3292475"/>
          <p14:tracePt t="37151" x="5065713" y="3292475"/>
          <p14:tracePt t="37167" x="5057775" y="3282950"/>
          <p14:tracePt t="37175" x="5049838" y="3282950"/>
          <p14:tracePt t="37191" x="5032375" y="3282950"/>
          <p14:tracePt t="37208" x="5006975" y="3282950"/>
          <p14:tracePt t="37224" x="4979988" y="3275013"/>
          <p14:tracePt t="37241" x="4946650" y="3275013"/>
          <p14:tracePt t="37257" x="4911725" y="3275013"/>
          <p14:tracePt t="37275" x="4868863" y="3275013"/>
          <p14:tracePt t="37290" x="4835525" y="3275013"/>
          <p14:tracePt t="37307" x="4800600" y="3275013"/>
          <p14:tracePt t="37324" x="4783138" y="3265488"/>
          <p14:tracePt t="37342" x="4757738" y="3265488"/>
          <p14:tracePt t="37358" x="4740275" y="3265488"/>
          <p14:tracePt t="37374" x="4722813" y="3265488"/>
          <p14:tracePt t="37391" x="4697413" y="3265488"/>
          <p14:tracePt t="37408" x="4679950" y="3265488"/>
          <p14:tracePt t="37424" x="4672013" y="3265488"/>
          <p14:tracePt t="37441" x="4664075" y="3265488"/>
          <p14:tracePt t="37458" x="4646613" y="3265488"/>
          <p14:tracePt t="37475" x="4637088" y="3265488"/>
          <p14:tracePt t="37491" x="4621213" y="3265488"/>
          <p14:tracePt t="37508" x="4594225" y="3265488"/>
          <p14:tracePt t="37525" x="4560888" y="3265488"/>
          <p14:tracePt t="37542" x="4518025" y="3265488"/>
          <p14:tracePt t="37558" x="4483100" y="3265488"/>
          <p14:tracePt t="37575" x="4432300" y="3265488"/>
          <p14:tracePt t="37592" x="4414838" y="3257550"/>
          <p14:tracePt t="37609" x="4406900" y="3257550"/>
          <p14:tracePt t="37625" x="4397375" y="3257550"/>
          <p14:tracePt t="37641" x="4389438" y="3257550"/>
          <p14:tracePt t="37658" x="4379913" y="3257550"/>
          <p14:tracePt t="37676" x="4364038" y="3257550"/>
          <p14:tracePt t="37692" x="4354513" y="3257550"/>
          <p14:tracePt t="37708" x="4346575" y="3257550"/>
          <p14:tracePt t="37725" x="4311650" y="3257550"/>
          <p14:tracePt t="37742" x="4278313" y="3257550"/>
          <p14:tracePt t="37758" x="4243388" y="3257550"/>
          <p14:tracePt t="37775" x="4183063" y="3257550"/>
          <p14:tracePt t="37792" x="4157663" y="3257550"/>
          <p14:tracePt t="37810" x="4122738" y="3257550"/>
          <p14:tracePt t="37825" x="4097338" y="3257550"/>
          <p14:tracePt t="37842" x="4064000" y="3257550"/>
          <p14:tracePt t="37859" x="4054475" y="3257550"/>
          <p14:tracePt t="37876" x="4037013" y="3257550"/>
          <p14:tracePt t="37892" x="4029075" y="3257550"/>
          <p14:tracePt t="37909" x="4011613" y="3257550"/>
          <p14:tracePt t="37925" x="4003675" y="3257550"/>
          <p14:tracePt t="37943" x="3986213" y="3257550"/>
          <p14:tracePt t="37976" x="3968750" y="3257550"/>
          <p14:tracePt t="38010" x="3960813" y="3257550"/>
          <p14:tracePt t="39328" x="3960813" y="3249613"/>
          <p14:tracePt t="39384" x="3960813" y="3240088"/>
          <p14:tracePt t="39456" x="3960813" y="3232150"/>
          <p14:tracePt t="40128" x="3968750" y="3232150"/>
          <p14:tracePt t="40136" x="3978275" y="3232150"/>
          <p14:tracePt t="40168" x="3986213" y="3232150"/>
          <p14:tracePt t="40208" x="3994150" y="3232150"/>
          <p14:tracePt t="40216" x="4011613" y="3232150"/>
          <p14:tracePt t="40224" x="4021138" y="3232150"/>
          <p14:tracePt t="40232" x="4037013" y="3232150"/>
          <p14:tracePt t="40247" x="4054475" y="3249613"/>
          <p14:tracePt t="40264" x="4114800" y="3265488"/>
          <p14:tracePt t="40282" x="4149725" y="3282950"/>
          <p14:tracePt t="40298" x="4192588" y="3308350"/>
          <p14:tracePt t="40314" x="4225925" y="3325813"/>
          <p14:tracePt t="40331" x="4260850" y="3335338"/>
          <p14:tracePt t="40349" x="4286250" y="3351213"/>
          <p14:tracePt t="40364" x="4311650" y="3351213"/>
          <p14:tracePt t="40381" x="4329113" y="3360738"/>
          <p14:tracePt t="40397" x="4364038" y="3368675"/>
          <p14:tracePt t="40415" x="4379913" y="3378200"/>
          <p14:tracePt t="40431" x="4406900" y="3378200"/>
          <p14:tracePt t="40448" x="4432300" y="3386138"/>
          <p14:tracePt t="40465" x="4483100" y="3394075"/>
          <p14:tracePt t="40482" x="4568825" y="3429000"/>
          <p14:tracePt t="40498" x="4679950" y="3454400"/>
          <p14:tracePt t="40515" x="4826000" y="3489325"/>
          <p14:tracePt t="40531" x="5032375" y="3540125"/>
          <p14:tracePt t="40549" x="5221288" y="3565525"/>
          <p14:tracePt t="40565" x="5365750" y="3575050"/>
          <p14:tracePt t="40582" x="5468938" y="3592513"/>
          <p14:tracePt t="40598" x="5564188" y="3608388"/>
          <p14:tracePt t="40616" x="5675313" y="3617913"/>
          <p14:tracePt t="40632" x="5743575" y="3635375"/>
          <p14:tracePt t="40648" x="5811838" y="3651250"/>
          <p14:tracePt t="40665" x="5889625" y="3660775"/>
          <p14:tracePt t="40682" x="5949950" y="3668713"/>
          <p14:tracePt t="40699" x="5992813" y="3668713"/>
          <p14:tracePt t="40715" x="6026150" y="3668713"/>
          <p14:tracePt t="40731" x="6051550" y="3668713"/>
          <p14:tracePt t="40749" x="6086475" y="3668713"/>
          <p14:tracePt t="40765" x="6137275" y="3678238"/>
          <p14:tracePt t="40782" x="6215063" y="3694113"/>
          <p14:tracePt t="40798" x="6292850" y="3711575"/>
          <p14:tracePt t="40800" x="6326188" y="3711575"/>
          <p14:tracePt t="40816" x="6378575" y="3729038"/>
          <p14:tracePt t="40833" x="6411913" y="3736975"/>
          <p14:tracePt t="40849" x="6429375" y="3746500"/>
          <p14:tracePt t="40866" x="6446838" y="3754438"/>
          <p14:tracePt t="40883" x="6472238" y="3763963"/>
          <p14:tracePt t="40899" x="6507163" y="3771900"/>
          <p14:tracePt t="40915" x="6557963" y="3771900"/>
          <p14:tracePt t="40932" x="6592888" y="3779838"/>
          <p14:tracePt t="40950" x="6626225" y="3779838"/>
          <p14:tracePt t="40966" x="6661150" y="3779838"/>
          <p14:tracePt t="40982" x="6686550" y="3779838"/>
          <p14:tracePt t="40999" x="6721475" y="3779838"/>
          <p14:tracePt t="41017" x="6797675" y="3779838"/>
          <p14:tracePt t="41032" x="6865938" y="3754438"/>
          <p14:tracePt t="41049" x="6918325" y="3746500"/>
          <p14:tracePt t="41066" x="6961188" y="3729038"/>
          <p14:tracePt t="41083" x="6986588" y="3721100"/>
          <p14:tracePt t="41099" x="7011988" y="3703638"/>
          <p14:tracePt t="41116" x="7046913" y="3694113"/>
          <p14:tracePt t="41133" x="7089775" y="3686175"/>
          <p14:tracePt t="41150" x="7132638" y="3678238"/>
          <p14:tracePt t="41166" x="7183438" y="3668713"/>
          <p14:tracePt t="41183" x="7226300" y="3660775"/>
          <p14:tracePt t="41199" x="7251700" y="3651250"/>
          <p14:tracePt t="41217" x="7278688" y="3651250"/>
          <p14:tracePt t="41233" x="7294563" y="3651250"/>
          <p14:tracePt t="41249" x="7304088" y="3651250"/>
          <p14:tracePt t="41266" x="7321550" y="3651250"/>
          <p14:tracePt t="41284" x="7329488" y="3651250"/>
          <p14:tracePt t="41368" x="7337425" y="3651250"/>
          <p14:tracePt t="41592" x="7329488" y="3651250"/>
          <p14:tracePt t="41624" x="7329488" y="3643313"/>
          <p14:tracePt t="41632" x="7321550" y="3643313"/>
          <p14:tracePt t="41640" x="7312025" y="3643313"/>
          <p14:tracePt t="41656" x="7304088" y="3643313"/>
          <p14:tracePt t="41680" x="7294563" y="3643313"/>
          <p14:tracePt t="41696" x="7286625" y="3635375"/>
          <p14:tracePt t="41712" x="7278688" y="3635375"/>
          <p14:tracePt t="41720" x="7269163" y="3635375"/>
          <p14:tracePt t="41744" x="7261225" y="3625850"/>
          <p14:tracePt t="41752" x="7243763" y="3617913"/>
          <p14:tracePt t="41768" x="7226300" y="3608388"/>
          <p14:tracePt t="41784" x="7200900" y="3600450"/>
          <p14:tracePt t="41801" x="7175500" y="3592513"/>
          <p14:tracePt t="41818" x="7150100" y="3582988"/>
          <p14:tracePt t="41835" x="7115175" y="3582988"/>
          <p14:tracePt t="41851" x="7080250" y="3575050"/>
          <p14:tracePt t="41868" x="7046913" y="3575050"/>
          <p14:tracePt t="41884" x="7004050" y="3575050"/>
          <p14:tracePt t="41901" x="6978650" y="3575050"/>
          <p14:tracePt t="41918" x="6951663" y="3575050"/>
          <p14:tracePt t="41935" x="6926263" y="3575050"/>
          <p14:tracePt t="41951" x="6900863" y="3575050"/>
          <p14:tracePt t="41968" x="6858000" y="3575050"/>
          <p14:tracePt t="41985" x="6823075" y="3575050"/>
          <p14:tracePt t="42002" x="6780213" y="3575050"/>
          <p14:tracePt t="42018" x="6737350" y="3575050"/>
          <p14:tracePt t="42035" x="6704013" y="3575050"/>
          <p14:tracePt t="42051" x="6669088" y="3565525"/>
          <p14:tracePt t="42069" x="6635750" y="3557588"/>
          <p14:tracePt t="42085" x="6608763" y="3557588"/>
          <p14:tracePt t="42102" x="6575425" y="3549650"/>
          <p14:tracePt t="42118" x="6540500" y="3549650"/>
          <p14:tracePt t="42135" x="6515100" y="3549650"/>
          <p14:tracePt t="42152" x="6497638" y="3549650"/>
          <p14:tracePt t="42169" x="6489700" y="3549650"/>
          <p14:tracePt t="42185" x="6480175" y="3549650"/>
          <p14:tracePt t="42202" x="6464300" y="3549650"/>
          <p14:tracePt t="42218" x="6454775" y="3549650"/>
          <p14:tracePt t="42235" x="6446838" y="3549650"/>
          <p14:tracePt t="42252" x="6437313" y="3549650"/>
          <p14:tracePt t="42269" x="6429375" y="3549650"/>
          <p14:tracePt t="42285" x="6411913" y="3549650"/>
          <p14:tracePt t="42302" x="6378575" y="3549650"/>
          <p14:tracePt t="42318" x="6343650" y="3549650"/>
          <p14:tracePt t="42336" x="6292850" y="3549650"/>
          <p14:tracePt t="42352" x="6257925" y="3549650"/>
          <p14:tracePt t="42369" x="6215063" y="3549650"/>
          <p14:tracePt t="42386" x="6172200" y="3549650"/>
          <p14:tracePt t="42403" x="6121400" y="3549650"/>
          <p14:tracePt t="42419" x="6069013" y="3549650"/>
          <p14:tracePt t="42436" x="6035675" y="3549650"/>
          <p14:tracePt t="42452" x="6000750" y="3549650"/>
          <p14:tracePt t="42470" x="5965825" y="3549650"/>
          <p14:tracePt t="42486" x="5940425" y="3549650"/>
          <p14:tracePt t="42502" x="5915025" y="3549650"/>
          <p14:tracePt t="42519" x="5907088" y="3549650"/>
          <p14:tracePt t="42536" x="5897563" y="3549650"/>
          <p14:tracePt t="42712" x="5889625" y="3549650"/>
          <p14:tracePt t="42728" x="5889625" y="3540125"/>
          <p14:tracePt t="42737" x="5880100" y="3540125"/>
          <p14:tracePt t="42744" x="5880100" y="3532188"/>
          <p14:tracePt t="42753" x="5872163" y="3532188"/>
          <p14:tracePt t="42770" x="5864225" y="3532188"/>
          <p14:tracePt t="42787" x="5854700" y="3532188"/>
          <p14:tracePt t="42803" x="5837238" y="3532188"/>
          <p14:tracePt t="42820" x="5803900" y="3522663"/>
          <p14:tracePt t="42837" x="5743575" y="3514725"/>
          <p14:tracePt t="42854" x="5683250" y="3514725"/>
          <p14:tracePt t="42870" x="5614988" y="3514725"/>
          <p14:tracePt t="42887" x="5554663" y="3514725"/>
          <p14:tracePt t="42903" x="5521325" y="3514725"/>
          <p14:tracePt t="42921" x="5494338" y="3514725"/>
          <p14:tracePt t="43217" x="5486400" y="3514725"/>
          <p14:tracePt t="43241" x="5478463" y="3514725"/>
          <p14:tracePt t="43257" x="5468938" y="3514725"/>
          <p14:tracePt t="43273" x="5461000" y="3514725"/>
          <p14:tracePt t="43281" x="5451475" y="3514725"/>
          <p14:tracePt t="43297" x="5443538" y="3514725"/>
          <p14:tracePt t="43313" x="5426075" y="3514725"/>
          <p14:tracePt t="43321" x="5418138" y="3514725"/>
          <p14:tracePt t="43338" x="5375275" y="3514725"/>
          <p14:tracePt t="43355" x="5349875" y="3514725"/>
          <p14:tracePt t="43371" x="5322888" y="3522663"/>
          <p14:tracePt t="43388" x="5297488" y="3522663"/>
          <p14:tracePt t="43404" x="5289550" y="3532188"/>
          <p14:tracePt t="43422" x="5280025" y="3532188"/>
          <p14:tracePt t="43438" x="5264150" y="3532188"/>
          <p14:tracePt t="43454" x="5264150" y="3540125"/>
          <p14:tracePt t="43471" x="5254625" y="3549650"/>
          <p14:tracePt t="43489" x="5229225" y="3549650"/>
          <p14:tracePt t="43505" x="5221288" y="3557588"/>
          <p14:tracePt t="43521" x="5203825" y="3557588"/>
          <p14:tracePt t="43538" x="5186363" y="3557588"/>
          <p14:tracePt t="43555" x="5168900" y="3575050"/>
          <p14:tracePt t="43571" x="5151438" y="3575050"/>
          <p14:tracePt t="43589" x="5143500" y="3575050"/>
          <p14:tracePt t="43605" x="5118100" y="3575050"/>
          <p14:tracePt t="43622" x="5108575" y="3582988"/>
          <p14:tracePt t="43638" x="5100638" y="3582988"/>
          <p14:tracePt t="43655" x="5092700" y="3582988"/>
          <p14:tracePt t="43671" x="5083175" y="3582988"/>
          <p14:tracePt t="43690" x="5065713" y="3582988"/>
          <p14:tracePt t="43705" x="5057775" y="3582988"/>
          <p14:tracePt t="43722" x="5049838" y="3582988"/>
          <p14:tracePt t="43739" x="5040313" y="3582988"/>
          <p14:tracePt t="43756" x="5032375" y="3582988"/>
          <p14:tracePt t="43772" x="5022850" y="3582988"/>
          <p14:tracePt t="43788" x="5014913" y="3582988"/>
          <p14:tracePt t="43805" x="4997450" y="3582988"/>
          <p14:tracePt t="43823" x="4989513" y="3582988"/>
          <p14:tracePt t="43839" x="4954588" y="3582988"/>
          <p14:tracePt t="43856" x="4911725" y="3582988"/>
          <p14:tracePt t="43873" x="4851400" y="3582988"/>
          <p14:tracePt t="43889" x="4818063" y="3582988"/>
          <p14:tracePt t="43906" x="4765675" y="3582988"/>
          <p14:tracePt t="43922" x="4732338" y="3582988"/>
          <p14:tracePt t="43939" x="4697413" y="3582988"/>
          <p14:tracePt t="43956" x="4672013" y="3582988"/>
          <p14:tracePt t="43972" x="4637088" y="3582988"/>
          <p14:tracePt t="43989" x="4611688" y="3582988"/>
          <p14:tracePt t="44006" x="4594225" y="3592513"/>
          <p14:tracePt t="44023" x="4586288" y="3592513"/>
          <p14:tracePt t="44039" x="4578350" y="3592513"/>
          <p14:tracePt t="44056" x="4560888" y="3592513"/>
          <p14:tracePt t="44073" x="4551363" y="3592513"/>
          <p14:tracePt t="44090" x="4543425" y="3592513"/>
          <p14:tracePt t="44106" x="4525963" y="3600450"/>
          <p14:tracePt t="44123" x="4518025" y="3600450"/>
          <p14:tracePt t="44140" x="4500563" y="3600450"/>
          <p14:tracePt t="44157" x="4475163" y="3600450"/>
          <p14:tracePt t="44173" x="4465638" y="3600450"/>
          <p14:tracePt t="44189" x="4457700" y="3600450"/>
          <p14:tracePt t="44206" x="4449763" y="3600450"/>
          <p14:tracePt t="44369" x="4440238" y="3600450"/>
          <p14:tracePt t="44385" x="4432300" y="3600450"/>
          <p14:tracePt t="44401" x="4422775" y="3600450"/>
          <p14:tracePt t="44417" x="4414838" y="3600450"/>
          <p14:tracePt t="44425" x="4406900" y="3600450"/>
          <p14:tracePt t="44441" x="4379913" y="3600450"/>
          <p14:tracePt t="44457" x="4346575" y="3600450"/>
          <p14:tracePt t="44474" x="4311650" y="3600450"/>
          <p14:tracePt t="44490" x="4278313" y="3600450"/>
          <p14:tracePt t="44508" x="4243388" y="3600450"/>
          <p14:tracePt t="44524" x="4217988" y="3600450"/>
          <p14:tracePt t="44540" x="4200525" y="3600450"/>
          <p14:tracePt t="44557" x="4192588" y="3600450"/>
          <p14:tracePt t="44574" x="4183063" y="3600450"/>
          <p14:tracePt t="44591" x="4175125" y="3600450"/>
          <p14:tracePt t="44607" x="4165600" y="3600450"/>
          <p14:tracePt t="44624" x="4165600" y="3608388"/>
          <p14:tracePt t="44642" x="4157663" y="3608388"/>
          <p14:tracePt t="44658" x="4149725" y="3608388"/>
          <p14:tracePt t="44674" x="4132263" y="3608388"/>
          <p14:tracePt t="44691" x="4122738" y="3608388"/>
          <p14:tracePt t="44708" x="4114800" y="3608388"/>
          <p14:tracePt t="44724" x="4106863" y="3608388"/>
          <p14:tracePt t="44741" x="4097338" y="3617913"/>
          <p14:tracePt t="44757" x="4089400" y="3617913"/>
          <p14:tracePt t="44775" x="4079875" y="3617913"/>
          <p14:tracePt t="44791" x="4071938" y="3617913"/>
          <p14:tracePt t="45354" x="4064000" y="3617913"/>
          <p14:tracePt t="45369" x="4054475" y="3617913"/>
          <p14:tracePt t="45385" x="4037013" y="3617913"/>
          <p14:tracePt t="45393" x="4029075" y="3617913"/>
          <p14:tracePt t="45409" x="3960813" y="3617913"/>
          <p14:tracePt t="45426" x="3892550" y="3608388"/>
          <p14:tracePt t="45442" x="3797300" y="3600450"/>
          <p14:tracePt t="45459" x="3711575" y="3600450"/>
          <p14:tracePt t="45476" x="3651250" y="3600450"/>
          <p14:tracePt t="45493" x="3608388" y="3600450"/>
          <p14:tracePt t="45509" x="3575050" y="3600450"/>
          <p14:tracePt t="45526" x="3540125" y="3600450"/>
          <p14:tracePt t="45542" x="3514725" y="3600450"/>
          <p14:tracePt t="45560" x="3489325" y="3600450"/>
          <p14:tracePt t="45576" x="3446463" y="3600450"/>
          <p14:tracePt t="45593" x="3386138" y="3600450"/>
          <p14:tracePt t="45609" x="3343275" y="3600450"/>
          <p14:tracePt t="45627" x="3308350" y="3600450"/>
          <p14:tracePt t="45643" x="3265488" y="3600450"/>
          <p14:tracePt t="45659" x="3222625" y="3600450"/>
          <p14:tracePt t="45676" x="3197225" y="3600450"/>
          <p14:tracePt t="45693" x="3171825" y="3600450"/>
          <p14:tracePt t="45709" x="3163888" y="3600450"/>
          <p14:tracePt t="45905" x="3154363" y="3600450"/>
          <p14:tracePt t="45921" x="3146425" y="3600450"/>
          <p14:tracePt t="45929" x="3136900" y="3600450"/>
          <p14:tracePt t="45943" x="3128963" y="3600450"/>
          <p14:tracePt t="45960" x="3103563" y="3600450"/>
          <p14:tracePt t="45978" x="3025775" y="3600450"/>
          <p14:tracePt t="45994" x="2965450" y="3600450"/>
          <p14:tracePt t="46011" x="2922588" y="3600450"/>
          <p14:tracePt t="46027" x="2889250" y="3600450"/>
          <p14:tracePt t="46045" x="2871788" y="3600450"/>
          <p14:tracePt t="46060" x="2863850" y="3600450"/>
          <p14:tracePt t="46077" x="2863850" y="3592513"/>
          <p14:tracePt t="46121" x="2854325" y="3592513"/>
          <p14:tracePt t="46850" x="2846388" y="3592513"/>
          <p14:tracePt t="46874" x="2836863" y="3592513"/>
          <p14:tracePt t="46889" x="2828925" y="3592513"/>
          <p14:tracePt t="46906" x="2820988" y="3592513"/>
          <p14:tracePt t="46914" x="2811463" y="3592513"/>
          <p14:tracePt t="46930" x="2794000" y="3592513"/>
          <p14:tracePt t="46946" x="2751138" y="3592513"/>
          <p14:tracePt t="46962" x="2692400" y="3592513"/>
          <p14:tracePt t="46979" x="2606675" y="3592513"/>
          <p14:tracePt t="46997" x="2546350" y="3592513"/>
          <p14:tracePt t="47012" x="2503488" y="3592513"/>
          <p14:tracePt t="47029" x="2478088" y="3592513"/>
          <p14:tracePt t="47046" x="2468563" y="3592513"/>
          <p14:tracePt t="47170" x="2460625" y="3592513"/>
          <p14:tracePt t="47178" x="2451100" y="3592513"/>
          <p14:tracePt t="47202" x="2443163" y="3592513"/>
          <p14:tracePt t="47218" x="2435225" y="3592513"/>
          <p14:tracePt t="47234" x="2425700" y="3592513"/>
          <p14:tracePt t="47241" x="2408238" y="3592513"/>
          <p14:tracePt t="47250" x="2400300" y="3592513"/>
          <p14:tracePt t="47263" x="2382838" y="3592513"/>
          <p14:tracePt t="47279" x="2339975" y="3592513"/>
          <p14:tracePt t="47296" x="2297113" y="3592513"/>
          <p14:tracePt t="47298" x="2271713" y="3592513"/>
          <p14:tracePt t="47314" x="2246313" y="3592513"/>
          <p14:tracePt t="47330" x="2211388" y="3592513"/>
          <p14:tracePt t="47346" x="2193925" y="3592513"/>
          <p14:tracePt t="47363" x="2160588" y="3592513"/>
          <p14:tracePt t="47381" x="2135188" y="3592513"/>
          <p14:tracePt t="47397" x="2108200" y="3592513"/>
          <p14:tracePt t="47413" x="2092325" y="3592513"/>
          <p14:tracePt t="47430" x="2074863" y="3592513"/>
          <p14:tracePt t="47447" x="2057400" y="3592513"/>
          <p14:tracePt t="47464" x="2039938" y="3592513"/>
          <p14:tracePt t="47480" x="2014538" y="3592513"/>
          <p14:tracePt t="47497" x="1989138" y="3592513"/>
          <p14:tracePt t="47514" x="1946275" y="3592513"/>
          <p14:tracePt t="47530" x="1928813" y="3592513"/>
          <p14:tracePt t="47547" x="1911350" y="3592513"/>
          <p14:tracePt t="47563" x="1893888" y="3592513"/>
          <p14:tracePt t="47582" x="1868488" y="3592513"/>
          <p14:tracePt t="47598" x="1843088" y="3592513"/>
          <p14:tracePt t="47614" x="1817688" y="3592513"/>
          <p14:tracePt t="47631" x="1800225" y="3592513"/>
          <p14:tracePt t="47647" x="1782763" y="3592513"/>
          <p14:tracePt t="47665" x="1765300" y="3592513"/>
          <p14:tracePt t="47681" x="1757363" y="3592513"/>
          <p14:tracePt t="47697" x="1739900" y="3592513"/>
          <p14:tracePt t="47714" x="1722438" y="3592513"/>
          <p14:tracePt t="47732" x="1706563" y="3592513"/>
          <p14:tracePt t="47747" x="1697038" y="3582988"/>
          <p14:tracePt t="47764" x="1679575" y="3575050"/>
          <p14:tracePt t="47781" x="1671638" y="3575050"/>
          <p14:tracePt t="47798" x="1654175" y="3575050"/>
          <p14:tracePt t="47814" x="1646238" y="3575050"/>
          <p14:tracePt t="47831" x="1611313" y="3575050"/>
          <p14:tracePt t="47847" x="1593850" y="3575050"/>
          <p14:tracePt t="47866" x="1568450" y="3575050"/>
          <p14:tracePt t="47882" x="1560513" y="3575050"/>
          <p14:tracePt t="47898" x="1543050" y="3575050"/>
          <p14:tracePt t="47915" x="1535113" y="3575050"/>
          <p14:tracePt t="47932" x="1525588" y="3575050"/>
          <p14:tracePt t="47948" x="1508125" y="3565525"/>
          <p14:tracePt t="47964" x="1500188" y="3565525"/>
          <p14:tracePt t="48018" x="1492250" y="3565525"/>
          <p14:tracePt t="48154" x="1482725" y="3565525"/>
          <p14:tracePt t="48170" x="1474788" y="3565525"/>
          <p14:tracePt t="48186" x="1465263" y="3565525"/>
          <p14:tracePt t="48202" x="1457325" y="3565525"/>
          <p14:tracePt t="48218" x="1439863" y="3565525"/>
          <p14:tracePt t="48226" x="1422400" y="3565525"/>
          <p14:tracePt t="48234" x="1397000" y="3565525"/>
          <p14:tracePt t="48249" x="1371600" y="3565525"/>
          <p14:tracePt t="48266" x="1303338" y="3565525"/>
          <p14:tracePt t="48282" x="1268413" y="3565525"/>
          <p14:tracePt t="48300" x="1250950" y="3565525"/>
          <p14:tracePt t="48315" x="1243013" y="3565525"/>
          <p14:tracePt t="48338" x="1235075" y="3565525"/>
          <p14:tracePt t="48498" x="1225550" y="3565525"/>
          <p14:tracePt t="48514" x="1217613" y="3565525"/>
          <p14:tracePt t="48522" x="1208088" y="3565525"/>
          <p14:tracePt t="48532" x="1192213" y="3565525"/>
          <p14:tracePt t="48549" x="1149350" y="3575050"/>
          <p14:tracePt t="48566" x="1096963" y="3582988"/>
          <p14:tracePt t="48584" x="1046163" y="3582988"/>
          <p14:tracePt t="48600" x="1003300" y="3592513"/>
          <p14:tracePt t="48616" x="960438" y="3592513"/>
          <p14:tracePt t="48633" x="935038" y="3592513"/>
          <p14:tracePt t="48651" x="908050" y="3592513"/>
          <p14:tracePt t="48666" x="892175" y="3592513"/>
          <p14:tracePt t="48683" x="882650" y="3592513"/>
          <p14:tracePt t="48699" x="874713" y="3592513"/>
          <p14:tracePt t="48875" x="882650" y="3592513"/>
          <p14:tracePt t="48890" x="900113" y="3592513"/>
          <p14:tracePt t="48898" x="917575" y="3592513"/>
          <p14:tracePt t="48906" x="942975" y="3592513"/>
          <p14:tracePt t="48917" x="968375" y="3592513"/>
          <p14:tracePt t="48933" x="1046163" y="3592513"/>
          <p14:tracePt t="48951" x="1139825" y="3600450"/>
          <p14:tracePt t="48967" x="1260475" y="3608388"/>
          <p14:tracePt t="48983" x="1406525" y="3608388"/>
          <p14:tracePt t="49000" x="1585913" y="3608388"/>
          <p14:tracePt t="49018" x="1963738" y="3608388"/>
          <p14:tracePt t="49034" x="2297113" y="3608388"/>
          <p14:tracePt t="49050" x="2649538" y="3608388"/>
          <p14:tracePt t="49067" x="3025775" y="3608388"/>
          <p14:tracePt t="49084" x="3378200" y="3608388"/>
          <p14:tracePt t="49100" x="3643313" y="3608388"/>
          <p14:tracePt t="49118" x="3900488" y="3608388"/>
          <p14:tracePt t="49134" x="4149725" y="3608388"/>
          <p14:tracePt t="49151" x="4414838" y="3608388"/>
          <p14:tracePt t="49167" x="4679950" y="3608388"/>
          <p14:tracePt t="49184" x="4937125" y="3608388"/>
          <p14:tracePt t="49201" x="5272088" y="3608388"/>
          <p14:tracePt t="49219" x="5897563" y="3608388"/>
          <p14:tracePt t="49234" x="6257925" y="3608388"/>
          <p14:tracePt t="49251" x="6540500" y="3608388"/>
          <p14:tracePt t="49267" x="6772275" y="3608388"/>
          <p14:tracePt t="49285" x="6969125" y="3617913"/>
          <p14:tracePt t="49301" x="7123113" y="3635375"/>
          <p14:tracePt t="49317" x="7218363" y="3651250"/>
          <p14:tracePt t="49334" x="7278688" y="3660775"/>
          <p14:tracePt t="49352" x="7312025" y="3660775"/>
          <p14:tracePt t="49368" x="7329488" y="3660775"/>
          <p14:tracePt t="49384" x="7337425" y="3660775"/>
          <p14:tracePt t="49401" x="7346950" y="3660775"/>
          <p14:tracePt t="49419" x="7364413" y="3660775"/>
          <p14:tracePt t="49435" x="7372350" y="3660775"/>
          <p14:tracePt t="49451" x="7380288" y="3660775"/>
          <p14:tracePt t="49468" x="7389813" y="3668713"/>
          <p14:tracePt t="49619" x="7397750" y="3668713"/>
          <p14:tracePt t="49634" x="7397750" y="3678238"/>
          <p14:tracePt t="49642" x="7407275" y="3678238"/>
          <p14:tracePt t="49652" x="7407275" y="3686175"/>
          <p14:tracePt t="49669" x="7423150" y="3703638"/>
          <p14:tracePt t="49685" x="7450138" y="3721100"/>
          <p14:tracePt t="49702" x="7458075" y="3736975"/>
          <p14:tracePt t="49718" x="7466013" y="3746500"/>
          <p14:tracePt t="49735" x="7483475" y="3771900"/>
          <p14:tracePt t="49752" x="7483475" y="3789363"/>
          <p14:tracePt t="49769" x="7493000" y="3797300"/>
          <p14:tracePt t="49785" x="7493000" y="3814763"/>
          <p14:tracePt t="49802" x="7508875" y="3822700"/>
          <p14:tracePt t="49819" x="7508875" y="3840163"/>
          <p14:tracePt t="49837" x="7508875" y="3849688"/>
          <p14:tracePt t="49852" x="7508875" y="3865563"/>
          <p14:tracePt t="49869" x="7508875" y="3875088"/>
          <p14:tracePt t="49886" x="7508875" y="3892550"/>
          <p14:tracePt t="49903" x="7508875" y="3908425"/>
          <p14:tracePt t="49919" x="7508875" y="3917950"/>
          <p14:tracePt t="49936" x="7500938" y="3925888"/>
          <p14:tracePt t="49952" x="7483475" y="3925888"/>
          <p14:tracePt t="49970" x="7432675" y="3943350"/>
          <p14:tracePt t="49986" x="7389813" y="3943350"/>
          <p14:tracePt t="50002" x="7346950" y="3943350"/>
          <p14:tracePt t="50020" x="7304088" y="3943350"/>
          <p14:tracePt t="50037" x="7251700" y="3943350"/>
          <p14:tracePt t="50052" x="7200900" y="3943350"/>
          <p14:tracePt t="50070" x="7140575" y="3943350"/>
          <p14:tracePt t="50086" x="7072313" y="3943350"/>
          <p14:tracePt t="50104" x="6986588" y="3943350"/>
          <p14:tracePt t="50119" x="6900863" y="3951288"/>
          <p14:tracePt t="50136" x="6832600" y="3951288"/>
          <p14:tracePt t="50153" x="6764338" y="3951288"/>
          <p14:tracePt t="50170" x="6669088" y="3951288"/>
          <p14:tracePt t="50186" x="6618288" y="3951288"/>
          <p14:tracePt t="50203" x="6575425" y="3951288"/>
          <p14:tracePt t="50220" x="6523038" y="3951288"/>
          <p14:tracePt t="50237" x="6472238" y="3951288"/>
          <p14:tracePt t="50253" x="6403975" y="3951288"/>
          <p14:tracePt t="50270" x="6326188" y="3951288"/>
          <p14:tracePt t="50286" x="6265863" y="3951288"/>
          <p14:tracePt t="50304" x="6207125" y="3951288"/>
          <p14:tracePt t="50320" x="6164263" y="3951288"/>
          <p14:tracePt t="50337" x="6129338" y="3951288"/>
          <p14:tracePt t="50353" x="6094413" y="3951288"/>
          <p14:tracePt t="50371" x="6035675" y="3951288"/>
          <p14:tracePt t="50387" x="5992813" y="3960813"/>
          <p14:tracePt t="50403" x="5932488" y="3968750"/>
          <p14:tracePt t="50420" x="5880100" y="3968750"/>
          <p14:tracePt t="50437" x="5821363" y="3978275"/>
          <p14:tracePt t="50453" x="5743575" y="3994150"/>
          <p14:tracePt t="50470" x="5657850" y="4003675"/>
          <p14:tracePt t="50487" x="5589588" y="4011613"/>
          <p14:tracePt t="50504" x="5537200" y="4011613"/>
          <p14:tracePt t="50520" x="5486400" y="4011613"/>
          <p14:tracePt t="50537" x="5435600" y="4011613"/>
          <p14:tracePt t="50554" x="5400675" y="4011613"/>
          <p14:tracePt t="50571" x="5392738" y="4011613"/>
          <p14:tracePt t="50651" x="5383213" y="4011613"/>
          <p14:tracePt t="50843" x="5383213" y="40211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695" y="95482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fa-IR" sz="3600" dirty="0" smtClean="0">
                <a:cs typeface="2  Nazanin" panose="00000400000000000000" pitchFamily="2" charset="-78"/>
              </a:rPr>
              <a:t>ترسیم مماس دو خط با زاویه قائمه و منفرجه</a:t>
            </a:r>
            <a:endParaRPr lang="en-US" sz="3600" dirty="0">
              <a:cs typeface="2  Nazanin" panose="00000400000000000000" pitchFamily="2" charset="-7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E57B500C-3FDB-413F-9902-83D849C7E543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1946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5545137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395" y="278132"/>
            <a:ext cx="652329" cy="8291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23"/>
    </mc:Choice>
    <mc:Fallback xmlns="">
      <p:transition spd="slow" advTm="160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4" x="5392738" y="4021138"/>
          <p14:tracePt t="1200" x="5400675" y="4021138"/>
          <p14:tracePt t="1209" x="5408613" y="4003675"/>
          <p14:tracePt t="1216" x="5418138" y="3986213"/>
          <p14:tracePt t="1228" x="5435600" y="3951288"/>
          <p14:tracePt t="1245" x="5461000" y="3875088"/>
          <p14:tracePt t="1262" x="5494338" y="3763963"/>
          <p14:tracePt t="1278" x="5529263" y="3625850"/>
          <p14:tracePt t="1296" x="5564188" y="3368675"/>
          <p14:tracePt t="1314" x="5597525" y="3197225"/>
          <p14:tracePt t="1340" x="5649913" y="2949575"/>
          <p14:tracePt t="1363" x="5649913" y="2725738"/>
          <p14:tracePt t="1379" x="5649913" y="2614613"/>
          <p14:tracePt t="1396" x="5649913" y="2528888"/>
          <p14:tracePt t="1413" x="5649913" y="2493963"/>
          <p14:tracePt t="1429" x="5649913" y="2478088"/>
          <p14:tracePt t="1584" x="5657850" y="2478088"/>
          <p14:tracePt t="1752" x="5665788" y="2478088"/>
          <p14:tracePt t="1792" x="5665788" y="2486025"/>
          <p14:tracePt t="1800" x="5675313" y="2486025"/>
          <p14:tracePt t="1833" x="5683250" y="2493963"/>
          <p14:tracePt t="1840" x="5692775" y="2511425"/>
          <p14:tracePt t="1849" x="5726113" y="2520950"/>
          <p14:tracePt t="1863" x="5751513" y="2536825"/>
          <p14:tracePt t="1880" x="5794375" y="2563813"/>
          <p14:tracePt t="1897" x="5829300" y="2589213"/>
          <p14:tracePt t="1914" x="5829300" y="2597150"/>
          <p14:tracePt t="1930" x="5829300" y="2606675"/>
          <p14:tracePt t="2042" x="5837238" y="2614613"/>
          <p14:tracePt t="2073" x="5837238" y="2622550"/>
          <p14:tracePt t="2104" x="5837238" y="2632075"/>
          <p14:tracePt t="2121" x="5837238" y="2640013"/>
          <p14:tracePt t="2137" x="5837238" y="2649538"/>
          <p14:tracePt t="2147" x="5846763" y="2649538"/>
          <p14:tracePt t="2164" x="5854700" y="2649538"/>
          <p14:tracePt t="2182" x="5864225" y="2657475"/>
          <p14:tracePt t="2198" x="5864225" y="2674938"/>
          <p14:tracePt t="2214" x="5872163" y="2682875"/>
          <p14:tracePt t="2231" x="5889625" y="2700338"/>
          <p14:tracePt t="2248" x="5897563" y="2708275"/>
          <p14:tracePt t="2265" x="5922963" y="2751138"/>
          <p14:tracePt t="2281" x="5940425" y="2786063"/>
          <p14:tracePt t="2297" x="5965825" y="2820988"/>
          <p14:tracePt t="2314" x="5975350" y="2854325"/>
          <p14:tracePt t="2331" x="5992813" y="2889250"/>
          <p14:tracePt t="2348" x="6018213" y="2932113"/>
          <p14:tracePt t="2364" x="6035675" y="2965450"/>
          <p14:tracePt t="2381" x="6043613" y="3000375"/>
          <p14:tracePt t="2398" x="6061075" y="3025775"/>
          <p14:tracePt t="2414" x="6069013" y="3051175"/>
          <p14:tracePt t="2431" x="6078538" y="3068638"/>
          <p14:tracePt t="2448" x="6078538" y="3086100"/>
          <p14:tracePt t="2465" x="6086475" y="3103563"/>
          <p14:tracePt t="2481" x="6086475" y="3121025"/>
          <p14:tracePt t="2514" x="6086475" y="3128963"/>
          <p14:tracePt t="2617" x="6086475" y="3121025"/>
          <p14:tracePt t="2625" x="6086475" y="3111500"/>
          <p14:tracePt t="2633" x="6094413" y="3103563"/>
          <p14:tracePt t="2648" x="6094413" y="3078163"/>
          <p14:tracePt t="2665" x="6094413" y="3060700"/>
          <p14:tracePt t="2682" x="6094413" y="3043238"/>
          <p14:tracePt t="2699" x="6103938" y="3017838"/>
          <p14:tracePt t="2715" x="6103938" y="3000375"/>
          <p14:tracePt t="2731" x="6103938" y="2974975"/>
          <p14:tracePt t="2748" x="6103938" y="2957513"/>
          <p14:tracePt t="2766" x="6103938" y="2940050"/>
          <p14:tracePt t="2782" x="6103938" y="2932113"/>
          <p14:tracePt t="2798" x="6086475" y="2906713"/>
          <p14:tracePt t="2815" x="6078538" y="2897188"/>
          <p14:tracePt t="2832" x="6061075" y="2863850"/>
          <p14:tracePt t="2848" x="6051550" y="2828925"/>
          <p14:tracePt t="2865" x="6035675" y="2786063"/>
          <p14:tracePt t="2882" x="6018213" y="2735263"/>
          <p14:tracePt t="2899" x="5983288" y="2682875"/>
          <p14:tracePt t="2916" x="5940425" y="2632075"/>
          <p14:tracePt t="2932" x="5922963" y="2606675"/>
          <p14:tracePt t="2949" x="5915025" y="2579688"/>
          <p14:tracePt t="2966" x="5915025" y="2563813"/>
          <p14:tracePt t="2982" x="5915025" y="2554288"/>
          <p14:tracePt t="2999" x="5915025" y="2546350"/>
          <p14:tracePt t="3015" x="5922963" y="2546350"/>
          <p14:tracePt t="3033" x="5932488" y="2536825"/>
          <p14:tracePt t="3089" x="5932488" y="2546350"/>
          <p14:tracePt t="3097" x="5932488" y="2554288"/>
          <p14:tracePt t="3114" x="5932488" y="2563813"/>
          <p14:tracePt t="3145" x="5932488" y="2571750"/>
          <p14:tracePt t="3153" x="5922963" y="2571750"/>
          <p14:tracePt t="3167" x="5915025" y="2571750"/>
          <p14:tracePt t="3183" x="5915025" y="2579688"/>
          <p14:tracePt t="3199" x="5907088" y="2589213"/>
          <p14:tracePt t="3216" x="5889625" y="2589213"/>
          <p14:tracePt t="3234" x="5846763" y="2606675"/>
          <p14:tracePt t="3249" x="5794375" y="2622550"/>
          <p14:tracePt t="3267" x="5718175" y="2649538"/>
          <p14:tracePt t="3283" x="5665788" y="2657475"/>
          <p14:tracePt t="3301" x="5632450" y="2665413"/>
          <p14:tracePt t="3316" x="5580063" y="2674938"/>
          <p14:tracePt t="3333" x="5503863" y="2674938"/>
          <p14:tracePt t="3349" x="5408613" y="2682875"/>
          <p14:tracePt t="3367" x="5332413" y="2682875"/>
          <p14:tracePt t="3383" x="5254625" y="2682875"/>
          <p14:tracePt t="3400" x="5203825" y="2682875"/>
          <p14:tracePt t="3417" x="5168900" y="2682875"/>
          <p14:tracePt t="3434" x="5143500" y="2682875"/>
          <p14:tracePt t="3450" x="5126038" y="2682875"/>
          <p14:tracePt t="3467" x="5118100" y="2682875"/>
          <p14:tracePt t="3483" x="5108575" y="2682875"/>
          <p14:tracePt t="3501" x="5100638" y="2682875"/>
          <p14:tracePt t="3517" x="5092700" y="2682875"/>
          <p14:tracePt t="3533" x="5075238" y="2682875"/>
          <p14:tracePt t="3550" x="5040313" y="2674938"/>
          <p14:tracePt t="3567" x="5014913" y="2657475"/>
          <p14:tracePt t="3583" x="4989513" y="2640013"/>
          <p14:tracePt t="3600" x="4964113" y="2614613"/>
          <p14:tracePt t="3617" x="4954588" y="2571750"/>
          <p14:tracePt t="3635" x="4946650" y="2536825"/>
          <p14:tracePt t="3650" x="4946650" y="2503488"/>
          <p14:tracePt t="3667" x="4946650" y="2443163"/>
          <p14:tracePt t="3684" x="4997450" y="2339975"/>
          <p14:tracePt t="3701" x="5092700" y="2220913"/>
          <p14:tracePt t="3717" x="5194300" y="2108200"/>
          <p14:tracePt t="3734" x="5280025" y="2014538"/>
          <p14:tracePt t="3750" x="5383213" y="1911350"/>
          <p14:tracePt t="3768" x="5572125" y="1782763"/>
          <p14:tracePt t="3784" x="5649913" y="1731963"/>
          <p14:tracePt t="3801" x="5821363" y="1654175"/>
          <p14:tracePt t="3817" x="5897563" y="1620838"/>
          <p14:tracePt t="3835" x="5965825" y="1593850"/>
          <p14:tracePt t="3851" x="6018213" y="1585913"/>
          <p14:tracePt t="3868" x="6061075" y="1577975"/>
          <p14:tracePt t="3884" x="6103938" y="1568450"/>
          <p14:tracePt t="3903" x="6154738" y="1568450"/>
          <p14:tracePt t="3918" x="6180138" y="1560513"/>
          <p14:tracePt t="3934" x="6207125" y="1560513"/>
          <p14:tracePt t="3951" x="6232525" y="1550988"/>
          <p14:tracePt t="3968" x="6257925" y="1550988"/>
          <p14:tracePt t="3986" x="6292850" y="1550988"/>
          <p14:tracePt t="4001" x="6308725" y="1550988"/>
          <p14:tracePt t="4018" x="6343650" y="1550988"/>
          <p14:tracePt t="4035" x="6351588" y="1550988"/>
          <p14:tracePt t="4052" x="6361113" y="1543050"/>
          <p14:tracePt t="4068" x="6369050" y="1543050"/>
          <p14:tracePt t="4473" x="6361113" y="1543050"/>
          <p14:tracePt t="4497" x="6351588" y="1543050"/>
          <p14:tracePt t="4545" x="6343650" y="1543050"/>
          <p14:tracePt t="4593" x="6335713" y="1543050"/>
          <p14:tracePt t="4618" x="6326188" y="1543050"/>
          <p14:tracePt t="4633" x="6318250" y="1543050"/>
          <p14:tracePt t="4649" x="6308725" y="1543050"/>
          <p14:tracePt t="4657" x="6300788" y="1543050"/>
          <p14:tracePt t="4673" x="6292850" y="1543050"/>
          <p14:tracePt t="4687" x="6265863" y="1543050"/>
          <p14:tracePt t="4703" x="6232525" y="1543050"/>
          <p14:tracePt t="4719" x="6189663" y="1543050"/>
          <p14:tracePt t="4736" x="6146800" y="1543050"/>
          <p14:tracePt t="4753" x="6086475" y="1543050"/>
          <p14:tracePt t="4769" x="6035675" y="1543050"/>
          <p14:tracePt t="4786" x="5949950" y="1543050"/>
          <p14:tracePt t="4803" x="5872163" y="1543050"/>
          <p14:tracePt t="4820" x="5794375" y="1543050"/>
          <p14:tracePt t="4836" x="5751513" y="1543050"/>
          <p14:tracePt t="4853" x="5700713" y="1543050"/>
          <p14:tracePt t="4870" x="5683250" y="1543050"/>
          <p14:tracePt t="4887" x="5675313" y="1543050"/>
          <p14:tracePt t="4929" x="5675313" y="1550988"/>
          <p14:tracePt t="4945" x="5665788" y="1560513"/>
          <p14:tracePt t="4954" x="5657850" y="1568450"/>
          <p14:tracePt t="4970" x="5657850" y="1611313"/>
          <p14:tracePt t="4987" x="5632450" y="1689100"/>
          <p14:tracePt t="5004" x="5589588" y="1800225"/>
          <p14:tracePt t="5021" x="5546725" y="1920875"/>
          <p14:tracePt t="5037" x="5503863" y="2039938"/>
          <p14:tracePt t="5053" x="5461000" y="2160588"/>
          <p14:tracePt t="5070" x="5435600" y="2263775"/>
          <p14:tracePt t="5088" x="5426075" y="2332038"/>
          <p14:tracePt t="5103" x="5408613" y="2400300"/>
          <p14:tracePt t="5120" x="5400675" y="2451100"/>
          <p14:tracePt t="5137" x="5375275" y="2546350"/>
          <p14:tracePt t="5155" x="5357813" y="2597150"/>
          <p14:tracePt t="5170" x="5349875" y="2632075"/>
          <p14:tracePt t="5187" x="5332413" y="2649538"/>
          <p14:tracePt t="5204" x="5332413" y="2657475"/>
          <p14:tracePt t="5221" x="5332413" y="2665413"/>
          <p14:tracePt t="5237" x="5332413" y="2674938"/>
          <p14:tracePt t="5254" x="5322888" y="2674938"/>
          <p14:tracePt t="5271" x="5314950" y="2674938"/>
          <p14:tracePt t="5288" x="5297488" y="2674938"/>
          <p14:tracePt t="5304" x="5280025" y="2674938"/>
          <p14:tracePt t="5321" x="5237163" y="2674938"/>
          <p14:tracePt t="5337" x="5203825" y="2657475"/>
          <p14:tracePt t="5355" x="5151438" y="2632075"/>
          <p14:tracePt t="5371" x="5100638" y="2597150"/>
          <p14:tracePt t="5387" x="5014913" y="2546350"/>
          <p14:tracePt t="5404" x="4929188" y="2493963"/>
          <p14:tracePt t="5421" x="4851400" y="2468563"/>
          <p14:tracePt t="5438" x="4800600" y="2435225"/>
          <p14:tracePt t="5454" x="4765675" y="2408238"/>
          <p14:tracePt t="5471" x="4749800" y="2392363"/>
          <p14:tracePt t="5489" x="4740275" y="2374900"/>
          <p14:tracePt t="5504" x="4732338" y="2365375"/>
          <p14:tracePt t="5521" x="4732338" y="2357438"/>
          <p14:tracePt t="5553" x="4722813" y="2349500"/>
          <p14:tracePt t="5577" x="4722813" y="2339975"/>
          <p14:tracePt t="5601" x="4722813" y="2332038"/>
          <p14:tracePt t="5610" x="4714875" y="2332038"/>
          <p14:tracePt t="5633" x="4714875" y="2322513"/>
          <p14:tracePt t="5649" x="4706938" y="2322513"/>
          <p14:tracePt t="5658" x="4706938" y="2314575"/>
          <p14:tracePt t="5673" x="4697413" y="2306638"/>
          <p14:tracePt t="5688" x="4697413" y="2297113"/>
          <p14:tracePt t="5706" x="4697413" y="2289175"/>
          <p14:tracePt t="5722" x="4697413" y="2279650"/>
          <p14:tracePt t="5738" x="4697413" y="2263775"/>
          <p14:tracePt t="5755" x="4697413" y="2254250"/>
          <p14:tracePt t="5772" x="4697413" y="2246313"/>
          <p14:tracePt t="5788" x="4689475" y="2246313"/>
          <p14:tracePt t="5805" x="4689475" y="2236788"/>
          <p14:tracePt t="5822" x="4679950" y="2228850"/>
          <p14:tracePt t="5839" x="4679950" y="2220913"/>
          <p14:tracePt t="5855" x="4679950" y="2211388"/>
          <p14:tracePt t="5872" x="4679950" y="2193925"/>
          <p14:tracePt t="5889" x="4672013" y="2185988"/>
          <p14:tracePt t="5929" x="4672013" y="2178050"/>
          <p14:tracePt t="6058" x="4664075" y="2178050"/>
          <p14:tracePt t="6098" x="4664075" y="2185988"/>
          <p14:tracePt t="6114" x="4664075" y="2193925"/>
          <p14:tracePt t="6122" x="4664075" y="2203450"/>
          <p14:tracePt t="6130" x="4664075" y="2211388"/>
          <p14:tracePt t="6140" x="4664075" y="2220913"/>
          <p14:tracePt t="6156" x="4664075" y="2236788"/>
          <p14:tracePt t="6173" x="4664075" y="2271713"/>
          <p14:tracePt t="6189" x="4664075" y="2306638"/>
          <p14:tracePt t="6207" x="4654550" y="2357438"/>
          <p14:tracePt t="6223" x="4646613" y="2400300"/>
          <p14:tracePt t="6239" x="4646613" y="2425700"/>
          <p14:tracePt t="6256" x="4637088" y="2443163"/>
          <p14:tracePt t="6274" x="4629150" y="2451100"/>
          <p14:tracePt t="6330" x="4629150" y="2443163"/>
          <p14:tracePt t="6346" x="4629150" y="2425700"/>
          <p14:tracePt t="6354" x="4621213" y="2408238"/>
          <p14:tracePt t="6362" x="4611688" y="2374900"/>
          <p14:tracePt t="6373" x="4603750" y="2332038"/>
          <p14:tracePt t="6390" x="4578350" y="2246313"/>
          <p14:tracePt t="6407" x="4543425" y="2143125"/>
          <p14:tracePt t="6424" x="4500563" y="2049463"/>
          <p14:tracePt t="6440" x="4449763" y="1928813"/>
          <p14:tracePt t="6457" x="4389438" y="1800225"/>
          <p14:tracePt t="6474" x="4303713" y="1671638"/>
          <p14:tracePt t="6491" x="4251325" y="1611313"/>
          <p14:tracePt t="6506" x="4225925" y="1585913"/>
          <p14:tracePt t="6523" x="4208463" y="1568450"/>
          <p14:tracePt t="6540" x="4200525" y="1560513"/>
          <p14:tracePt t="6557" x="4192588" y="1550988"/>
          <p14:tracePt t="6574" x="4183063" y="1550988"/>
          <p14:tracePt t="6590" x="4165600" y="1550988"/>
          <p14:tracePt t="6607" x="4140200" y="1535113"/>
          <p14:tracePt t="6625" x="4097338" y="1525588"/>
          <p14:tracePt t="6640" x="4046538" y="1517650"/>
          <p14:tracePt t="6657" x="3986213" y="1500188"/>
          <p14:tracePt t="6674" x="3892550" y="1492250"/>
          <p14:tracePt t="6691" x="3840163" y="1492250"/>
          <p14:tracePt t="6707" x="3797300" y="1492250"/>
          <p14:tracePt t="6724" x="3746500" y="1492250"/>
          <p14:tracePt t="6741" x="3694113" y="1492250"/>
          <p14:tracePt t="6758" x="3643313" y="1492250"/>
          <p14:tracePt t="6774" x="3592513" y="1492250"/>
          <p14:tracePt t="6791" x="3540125" y="1492250"/>
          <p14:tracePt t="6807" x="3454400" y="1500188"/>
          <p14:tracePt t="6825" x="3360738" y="1508125"/>
          <p14:tracePt t="6841" x="3275013" y="1508125"/>
          <p14:tracePt t="6858" x="3154363" y="1508125"/>
          <p14:tracePt t="6875" x="3086100" y="1508125"/>
          <p14:tracePt t="6892" x="3043238" y="1508125"/>
          <p14:tracePt t="6908" x="3017838" y="1508125"/>
          <p14:tracePt t="6924" x="3008313" y="1508125"/>
          <p14:tracePt t="7026" x="3000375" y="1508125"/>
          <p14:tracePt t="7050" x="2992438" y="1508125"/>
          <p14:tracePt t="7066" x="2982913" y="1508125"/>
          <p14:tracePt t="7122" x="2974975" y="1508125"/>
          <p14:tracePt t="7138" x="2965450" y="1508125"/>
          <p14:tracePt t="7154" x="2957513" y="1508125"/>
          <p14:tracePt t="7162" x="2949575" y="1508125"/>
          <p14:tracePt t="7178" x="2940050" y="1508125"/>
          <p14:tracePt t="7192" x="2932113" y="1508125"/>
          <p14:tracePt t="7208" x="2906713" y="1508125"/>
          <p14:tracePt t="7225" x="2863850" y="1508125"/>
          <p14:tracePt t="7242" x="2768600" y="1508125"/>
          <p14:tracePt t="7259" x="2700338" y="1508125"/>
          <p14:tracePt t="7275" x="2632075" y="1508125"/>
          <p14:tracePt t="7293" x="2579688" y="1508125"/>
          <p14:tracePt t="7309" x="2536825" y="1508125"/>
          <p14:tracePt t="7326" x="2520950" y="1508125"/>
          <p14:tracePt t="7342" x="2511425" y="1508125"/>
          <p14:tracePt t="7458" x="2503488" y="1508125"/>
          <p14:tracePt t="7474" x="2493963" y="1508125"/>
          <p14:tracePt t="7490" x="2486025" y="1508125"/>
          <p14:tracePt t="7498" x="2478088" y="1508125"/>
          <p14:tracePt t="7514" x="2468563" y="1508125"/>
          <p14:tracePt t="7546" x="2460625" y="1508125"/>
          <p14:tracePt t="7594" x="2451100" y="1508125"/>
          <p14:tracePt t="8378" x="2451100" y="1517650"/>
          <p14:tracePt t="8394" x="2468563" y="1517650"/>
          <p14:tracePt t="8402" x="2478088" y="1517650"/>
          <p14:tracePt t="8411" x="2503488" y="1525588"/>
          <p14:tracePt t="8428" x="2579688" y="1525588"/>
          <p14:tracePt t="8444" x="2692400" y="1543050"/>
          <p14:tracePt t="8462" x="2846388" y="1585913"/>
          <p14:tracePt t="8478" x="2982913" y="1646238"/>
          <p14:tracePt t="8494" x="3103563" y="1689100"/>
          <p14:tracePt t="8511" x="3240088" y="1739900"/>
          <p14:tracePt t="8529" x="3403600" y="1808163"/>
          <p14:tracePt t="8545" x="3582988" y="1878013"/>
          <p14:tracePt t="8561" x="3736975" y="1989138"/>
          <p14:tracePt t="8578" x="3900488" y="2151063"/>
          <p14:tracePt t="8595" x="3968750" y="2236788"/>
          <p14:tracePt t="8611" x="4021138" y="2297113"/>
          <p14:tracePt t="8628" x="4064000" y="2339975"/>
          <p14:tracePt t="8645" x="4089400" y="2365375"/>
          <p14:tracePt t="8662" x="4097338" y="2382838"/>
          <p14:tracePt t="8678" x="4106863" y="2392363"/>
          <p14:tracePt t="8695" x="4106863" y="2408238"/>
          <p14:tracePt t="8729" x="4114800" y="2408238"/>
          <p14:tracePt t="8745" x="4122738" y="2408238"/>
          <p14:tracePt t="8762" x="4140200" y="2400300"/>
          <p14:tracePt t="8779" x="4149725" y="2392363"/>
          <p14:tracePt t="8796" x="4165600" y="2365375"/>
          <p14:tracePt t="8812" x="4200525" y="2322513"/>
          <p14:tracePt t="8829" x="4251325" y="2271713"/>
          <p14:tracePt t="8845" x="4337050" y="2220913"/>
          <p14:tracePt t="8863" x="4432300" y="2160588"/>
          <p14:tracePt t="8879" x="4508500" y="2125663"/>
          <p14:tracePt t="8896" x="4560888" y="2117725"/>
          <p14:tracePt t="8913" x="4594225" y="2117725"/>
          <p14:tracePt t="8930" x="4654550" y="2143125"/>
          <p14:tracePt t="8946" x="4706938" y="2246313"/>
          <p14:tracePt t="8962" x="4757738" y="2365375"/>
          <p14:tracePt t="8979" x="4800600" y="2503488"/>
          <p14:tracePt t="8997" x="4843463" y="2657475"/>
          <p14:tracePt t="9012" x="4886325" y="2828925"/>
          <p14:tracePt t="9029" x="4929188" y="3000375"/>
          <p14:tracePt t="9046" x="4972050" y="3136900"/>
          <p14:tracePt t="9063" x="5006975" y="3222625"/>
          <p14:tracePt t="9079" x="5014913" y="3265488"/>
          <p14:tracePt t="9096" x="5014913" y="3300413"/>
          <p14:tracePt t="9112" x="5014913" y="3308350"/>
          <p14:tracePt t="9163" x="5014913" y="3317875"/>
          <p14:tracePt t="9266" x="5014913" y="3325813"/>
          <p14:tracePt t="9307" x="5014913" y="3335338"/>
          <p14:tracePt t="9322" x="5014913" y="3343275"/>
          <p14:tracePt t="9330" x="5014913" y="3351213"/>
          <p14:tracePt t="9347" x="5014913" y="3360738"/>
          <p14:tracePt t="9370" x="5014913" y="3368675"/>
          <p14:tracePt t="9394" x="5022850" y="3378200"/>
          <p14:tracePt t="9402" x="5040313" y="3386138"/>
          <p14:tracePt t="9414" x="5057775" y="3386138"/>
          <p14:tracePt t="9430" x="5118100" y="3411538"/>
          <p14:tracePt t="9447" x="5211763" y="3429000"/>
          <p14:tracePt t="9463" x="5349875" y="3454400"/>
          <p14:tracePt t="9481" x="5503863" y="3463925"/>
          <p14:tracePt t="9497" x="5649913" y="3463925"/>
          <p14:tracePt t="9514" x="5761038" y="3463925"/>
          <p14:tracePt t="9530" x="5872163" y="3463925"/>
          <p14:tracePt t="9548" x="5915025" y="3463925"/>
          <p14:tracePt t="9564" x="5957888" y="3471863"/>
          <p14:tracePt t="9580" x="5983288" y="3479800"/>
          <p14:tracePt t="9597" x="5992813" y="3489325"/>
          <p14:tracePt t="9731" x="5983288" y="3489325"/>
          <p14:tracePt t="9747" x="5975350" y="3489325"/>
          <p14:tracePt t="9762" x="5957888" y="3489325"/>
          <p14:tracePt t="9770" x="5949950" y="3489325"/>
          <p14:tracePt t="9781" x="5932488" y="3489325"/>
          <p14:tracePt t="9798" x="5915025" y="3479800"/>
          <p14:tracePt t="9815" x="5889625" y="3479800"/>
          <p14:tracePt t="9831" x="5864225" y="3479800"/>
          <p14:tracePt t="9847" x="5803900" y="3479800"/>
          <p14:tracePt t="9864" x="5692775" y="3471863"/>
          <p14:tracePt t="9881" x="5554663" y="3429000"/>
          <p14:tracePt t="9898" x="5383213" y="3343275"/>
          <p14:tracePt t="9915" x="5203825" y="3163888"/>
          <p14:tracePt t="9931" x="5108575" y="3017838"/>
          <p14:tracePt t="9949" x="5040313" y="2871788"/>
          <p14:tracePt t="9964" x="4979988" y="2743200"/>
          <p14:tracePt t="9981" x="4954588" y="2657475"/>
          <p14:tracePt t="9998" x="4929188" y="2579688"/>
          <p14:tracePt t="10015" x="4921250" y="2511425"/>
          <p14:tracePt t="10031" x="4911725" y="2435225"/>
          <p14:tracePt t="10048" x="4911725" y="2374900"/>
          <p14:tracePt t="10065" x="4911725" y="2322513"/>
          <p14:tracePt t="10082" x="4911725" y="2271713"/>
          <p14:tracePt t="10098" x="4911725" y="2228850"/>
          <p14:tracePt t="10115" x="4911725" y="2178050"/>
          <p14:tracePt t="10131" x="4903788" y="2135188"/>
          <p14:tracePt t="10149" x="4878388" y="2092325"/>
          <p14:tracePt t="10165" x="4851400" y="2049463"/>
          <p14:tracePt t="10181" x="4835525" y="2022475"/>
          <p14:tracePt t="10199" x="4808538" y="1997075"/>
          <p14:tracePt t="10216" x="4792663" y="1979613"/>
          <p14:tracePt t="10232" x="4783138" y="1971675"/>
          <p14:tracePt t="10248" x="4765675" y="1963738"/>
          <p14:tracePt t="10265" x="4749800" y="1954213"/>
          <p14:tracePt t="10282" x="4740275" y="1954213"/>
          <p14:tracePt t="10299" x="4722813" y="1954213"/>
          <p14:tracePt t="10332" x="4706938" y="1963738"/>
          <p14:tracePt t="10349" x="4697413" y="1997075"/>
          <p14:tracePt t="10366" x="4679950" y="2065338"/>
          <p14:tracePt t="10382" x="4679950" y="2143125"/>
          <p14:tracePt t="10399" x="4679950" y="2263775"/>
          <p14:tracePt t="10415" x="4679950" y="2417763"/>
          <p14:tracePt t="10433" x="4679950" y="2579688"/>
          <p14:tracePt t="10449" x="4679950" y="2717800"/>
          <p14:tracePt t="10466" x="4679950" y="2854325"/>
          <p14:tracePt t="10483" x="4679950" y="2914650"/>
          <p14:tracePt t="10500" x="4689475" y="2932113"/>
          <p14:tracePt t="10516" x="4689475" y="2940050"/>
          <p14:tracePt t="10643" x="4689475" y="2949575"/>
          <p14:tracePt t="10659" x="4679950" y="2957513"/>
          <p14:tracePt t="10667" x="4679950" y="2965450"/>
          <p14:tracePt t="10683" x="4679950" y="3000375"/>
          <p14:tracePt t="10699" x="4679950" y="3086100"/>
          <p14:tracePt t="10717" x="4706938" y="3171825"/>
          <p14:tracePt t="10733" x="4765675" y="3275013"/>
          <p14:tracePt t="10749" x="4843463" y="3368675"/>
          <p14:tracePt t="10766" x="4911725" y="3454400"/>
          <p14:tracePt t="10784" x="4972050" y="3514725"/>
          <p14:tracePt t="10799" x="5006975" y="3557588"/>
          <p14:tracePt t="10817" x="5032375" y="3608388"/>
          <p14:tracePt t="10833" x="5049838" y="3635375"/>
          <p14:tracePt t="10851" x="5057775" y="3643313"/>
          <p14:tracePt t="10867" x="5065713" y="3643313"/>
          <p14:tracePt t="10883" x="5075238" y="3643313"/>
          <p14:tracePt t="10900" x="5092700" y="3635375"/>
          <p14:tracePt t="10918" x="5135563" y="3625850"/>
          <p14:tracePt t="10933" x="5178425" y="3608388"/>
          <p14:tracePt t="10950" x="5229225" y="3600450"/>
          <p14:tracePt t="10967" x="5322888" y="3600450"/>
          <p14:tracePt t="10985" x="5468938" y="3600450"/>
          <p14:tracePt t="11003" x="5761038" y="3600450"/>
          <p14:tracePt t="11017" x="5846763" y="3608388"/>
          <p14:tracePt t="11034" x="6008688" y="3625850"/>
          <p14:tracePt t="11052" x="6232525" y="3635375"/>
          <p14:tracePt t="11068" x="6326188" y="3635375"/>
          <p14:tracePt t="11084" x="6369050" y="3635375"/>
          <p14:tracePt t="11101" x="6386513" y="3635375"/>
          <p14:tracePt t="11118" x="6386513" y="3617913"/>
          <p14:tracePt t="11195" x="6386513" y="3608388"/>
          <p14:tracePt t="11210" x="6378575" y="3608388"/>
          <p14:tracePt t="11219" x="6351588" y="3608388"/>
          <p14:tracePt t="11233" x="6326188" y="3600450"/>
          <p14:tracePt t="11250" x="6232525" y="3575050"/>
          <p14:tracePt t="11267" x="6018213" y="3506788"/>
          <p14:tracePt t="11283" x="5803900" y="3436938"/>
          <p14:tracePt t="11300" x="5632450" y="3360738"/>
          <p14:tracePt t="11317" x="5468938" y="3300413"/>
          <p14:tracePt t="11333" x="5349875" y="3222625"/>
          <p14:tracePt t="11350" x="5254625" y="3163888"/>
          <p14:tracePt t="11366" x="5178425" y="3103563"/>
          <p14:tracePt t="11383" x="5118100" y="3043238"/>
          <p14:tracePt t="11400" x="5083175" y="2974975"/>
          <p14:tracePt t="11417" x="5065713" y="2906713"/>
          <p14:tracePt t="11433" x="5065713" y="2846388"/>
          <p14:tracePt t="11450" x="5065713" y="2803525"/>
          <p14:tracePt t="11467" x="5065713" y="2751138"/>
          <p14:tracePt t="11483" x="5057775" y="2717800"/>
          <p14:tracePt t="11500" x="5040313" y="2682875"/>
          <p14:tracePt t="11517" x="5032375" y="2640013"/>
          <p14:tracePt t="11534" x="5022850" y="2597150"/>
          <p14:tracePt t="11550" x="5014913" y="2563813"/>
          <p14:tracePt t="11567" x="4997450" y="2520950"/>
          <p14:tracePt t="11584" x="4979988" y="2486025"/>
          <p14:tracePt t="11601" x="4954588" y="2443163"/>
          <p14:tracePt t="11617" x="4937125" y="2417763"/>
          <p14:tracePt t="11634" x="4911725" y="2374900"/>
          <p14:tracePt t="11634" x="4894263" y="2357438"/>
          <p14:tracePt t="11651" x="4860925" y="2314575"/>
          <p14:tracePt t="11668" x="4843463" y="2289175"/>
          <p14:tracePt t="11684" x="4826000" y="2263775"/>
          <p14:tracePt t="11701" x="4808538" y="2236788"/>
          <p14:tracePt t="11717" x="4808538" y="2228850"/>
          <p14:tracePt t="11734" x="4800600" y="2220913"/>
          <p14:tracePt t="11751" x="4792663" y="2211388"/>
          <p14:tracePt t="11767" x="4783138" y="2203450"/>
          <p14:tracePt t="11784" x="4775200" y="2193925"/>
          <p14:tracePt t="11801" x="4765675" y="2193925"/>
          <p14:tracePt t="11817" x="4757738" y="2185988"/>
          <p14:tracePt t="11834" x="4749800" y="2185988"/>
          <p14:tracePt t="11851" x="4740275" y="2185988"/>
          <p14:tracePt t="11868" x="4740275" y="2178050"/>
          <p14:tracePt t="11971" x="4732338" y="2178050"/>
          <p14:tracePt t="12011" x="4732338" y="2185988"/>
          <p14:tracePt t="12019" x="4722813" y="2193925"/>
          <p14:tracePt t="12028" x="4722813" y="2203450"/>
          <p14:tracePt t="12036" x="4722813" y="2228850"/>
          <p14:tracePt t="12053" x="4714875" y="2314575"/>
          <p14:tracePt t="12069" x="4706938" y="2408238"/>
          <p14:tracePt t="12086" x="4706938" y="2503488"/>
          <p14:tracePt t="12102" x="4706938" y="2571750"/>
          <p14:tracePt t="12120" x="4706938" y="2657475"/>
          <p14:tracePt t="12136" x="4706938" y="2717800"/>
          <p14:tracePt t="12153" x="4706938" y="2760663"/>
          <p14:tracePt t="12169" x="4706938" y="2786063"/>
          <p14:tracePt t="12187" x="4706938" y="2836863"/>
          <p14:tracePt t="12203" x="4706938" y="2879725"/>
          <p14:tracePt t="12220" x="4706938" y="2914650"/>
          <p14:tracePt t="12236" x="4706938" y="2949575"/>
          <p14:tracePt t="12254" x="4706938" y="2992438"/>
          <p14:tracePt t="12270" x="4706938" y="3017838"/>
          <p14:tracePt t="12286" x="4706938" y="3051175"/>
          <p14:tracePt t="12303" x="4706938" y="3086100"/>
          <p14:tracePt t="12321" x="4706938" y="3121025"/>
          <p14:tracePt t="12336" x="4706938" y="3154363"/>
          <p14:tracePt t="12353" x="4706938" y="3163888"/>
          <p14:tracePt t="12370" x="4706938" y="3179763"/>
          <p14:tracePt t="12387" x="4706938" y="3197225"/>
          <p14:tracePt t="12475" x="4706938" y="3206750"/>
          <p14:tracePt t="12635" x="4697413" y="3206750"/>
          <p14:tracePt t="12675" x="4689475" y="3206750"/>
          <p14:tracePt t="12731" x="4697413" y="3214688"/>
          <p14:tracePt t="12739" x="4706938" y="3222625"/>
          <p14:tracePt t="12754" x="4714875" y="3232150"/>
          <p14:tracePt t="12771" x="4757738" y="3292475"/>
          <p14:tracePt t="12788" x="4808538" y="3335338"/>
          <p14:tracePt t="12805" x="4860925" y="3368675"/>
          <p14:tracePt t="12821" x="4886325" y="3394075"/>
          <p14:tracePt t="12837" x="4921250" y="3411538"/>
          <p14:tracePt t="12854" x="4946650" y="3429000"/>
          <p14:tracePt t="12871" x="4964113" y="3436938"/>
          <p14:tracePt t="12888" x="4979988" y="3446463"/>
          <p14:tracePt t="12905" x="5006975" y="3463925"/>
          <p14:tracePt t="12921" x="5049838" y="3479800"/>
          <p14:tracePt t="12938" x="5065713" y="3489325"/>
          <p14:tracePt t="12954" x="5083175" y="3497263"/>
          <p14:tracePt t="12971" x="5100638" y="3506788"/>
          <p14:tracePt t="13155" x="5100638" y="3514725"/>
          <p14:tracePt t="13171" x="5100638" y="3522663"/>
          <p14:tracePt t="13187" x="5108575" y="3522663"/>
          <p14:tracePt t="13195" x="5118100" y="3522663"/>
          <p14:tracePt t="13205" x="5126038" y="3522663"/>
          <p14:tracePt t="13222" x="5151438" y="3532188"/>
          <p14:tracePt t="13239" x="5203825" y="3540125"/>
          <p14:tracePt t="13255" x="5280025" y="3557588"/>
          <p14:tracePt t="13272" x="5383213" y="3582988"/>
          <p14:tracePt t="13288" x="5486400" y="3592513"/>
          <p14:tracePt t="13306" x="5589588" y="3600450"/>
          <p14:tracePt t="13323" x="5683250" y="3600450"/>
          <p14:tracePt t="13339" x="5821363" y="3600450"/>
          <p14:tracePt t="13355" x="5915025" y="3600450"/>
          <p14:tracePt t="13373" x="6018213" y="3600450"/>
          <p14:tracePt t="13389" x="6103938" y="3592513"/>
          <p14:tracePt t="13405" x="6154738" y="3592513"/>
          <p14:tracePt t="13422" x="6189663" y="3592513"/>
          <p14:tracePt t="13440" x="6207125" y="3592513"/>
          <p14:tracePt t="13456" x="6223000" y="3582988"/>
          <p14:tracePt t="13472" x="6232525" y="3582988"/>
          <p14:tracePt t="13489" x="6249988" y="3575050"/>
          <p14:tracePt t="13506" x="6275388" y="3575050"/>
          <p14:tracePt t="13522" x="6292850" y="3575050"/>
          <p14:tracePt t="13540" x="6318250" y="3557588"/>
          <p14:tracePt t="13556" x="6326188" y="3557588"/>
          <p14:tracePt t="13916" x="6326188" y="3549650"/>
          <p14:tracePt t="16645" x="6318250" y="3549650"/>
          <p14:tracePt t="16669" x="6308725" y="3540125"/>
          <p14:tracePt t="16676" x="6308725" y="3532188"/>
          <p14:tracePt t="16692" x="6300788" y="3532188"/>
          <p14:tracePt t="16700" x="6300788" y="3522663"/>
          <p14:tracePt t="16716" x="6292850" y="3514725"/>
          <p14:tracePt t="16733" x="6275388" y="3506788"/>
          <p14:tracePt t="16747" x="6275388" y="3489325"/>
          <p14:tracePt t="16763" x="6232525" y="3436938"/>
          <p14:tracePt t="16780" x="6164263" y="3360738"/>
          <p14:tracePt t="16796" x="6129338" y="3335338"/>
          <p14:tracePt t="16814" x="6086475" y="3317875"/>
          <p14:tracePt t="16830" x="6008688" y="3282950"/>
          <p14:tracePt t="16847" x="5864225" y="3214688"/>
          <p14:tracePt t="16863" x="5718175" y="3154363"/>
          <p14:tracePt t="16880" x="5597525" y="3103563"/>
          <p14:tracePt t="16897" x="5486400" y="3068638"/>
          <p14:tracePt t="16914" x="5349875" y="3043238"/>
          <p14:tracePt t="16930" x="5168900" y="3008313"/>
          <p14:tracePt t="16947" x="5006975" y="2974975"/>
          <p14:tracePt t="16964" x="4783138" y="2932113"/>
          <p14:tracePt t="16980" x="4654550" y="2906713"/>
          <p14:tracePt t="16997" x="4525963" y="2897188"/>
          <p14:tracePt t="17014" x="4397375" y="2897188"/>
          <p14:tracePt t="17030" x="4278313" y="2897188"/>
          <p14:tracePt t="17047" x="4157663" y="2897188"/>
          <p14:tracePt t="17064" x="4064000" y="2897188"/>
          <p14:tracePt t="17081" x="3986213" y="2897188"/>
          <p14:tracePt t="17098" x="3917950" y="2897188"/>
          <p14:tracePt t="17114" x="3832225" y="2897188"/>
          <p14:tracePt t="17131" x="3754438" y="2871788"/>
          <p14:tracePt t="17148" x="3660775" y="2836863"/>
          <p14:tracePt t="17164" x="3617913" y="2820988"/>
          <p14:tracePt t="17181" x="3592513" y="2803525"/>
          <p14:tracePt t="17197" x="3565525" y="2786063"/>
          <p14:tracePt t="17215" x="3532188" y="2760663"/>
          <p14:tracePt t="17232" x="3479800" y="2735263"/>
          <p14:tracePt t="17247" x="3429000" y="2700338"/>
          <p14:tracePt t="17264" x="3378200" y="2682875"/>
          <p14:tracePt t="17281" x="3335338" y="2665413"/>
          <p14:tracePt t="17298" x="3292475" y="2632075"/>
          <p14:tracePt t="17314" x="3232150" y="2597150"/>
          <p14:tracePt t="17331" x="3171825" y="2554288"/>
          <p14:tracePt t="17348" x="3051175" y="2511425"/>
          <p14:tracePt t="17365" x="2957513" y="2478088"/>
          <p14:tracePt t="17381" x="2854325" y="2443163"/>
          <p14:tracePt t="17398" x="2778125" y="2417763"/>
          <p14:tracePt t="17415" x="2735263" y="2374900"/>
          <p14:tracePt t="17432" x="2682875" y="2314575"/>
          <p14:tracePt t="17448" x="2657475" y="2263775"/>
          <p14:tracePt t="17465" x="2649538" y="2236788"/>
          <p14:tracePt t="17482" x="2632075" y="2211388"/>
          <p14:tracePt t="17498" x="2632075" y="2193925"/>
          <p14:tracePt t="17515" x="2622550" y="2185988"/>
          <p14:tracePt t="17531" x="2622550" y="2178050"/>
          <p14:tracePt t="17549" x="2614613" y="2168525"/>
          <p14:tracePt t="17582" x="2606675" y="2168525"/>
          <p14:tracePt t="17629" x="2597150" y="2168525"/>
          <p14:tracePt t="17660" x="2597150" y="2178050"/>
          <p14:tracePt t="17668" x="2597150" y="2193925"/>
          <p14:tracePt t="17682" x="2597150" y="2203450"/>
          <p14:tracePt t="17699" x="2597150" y="2228850"/>
          <p14:tracePt t="17715" x="2597150" y="2271713"/>
          <p14:tracePt t="17732" x="2597150" y="2332038"/>
          <p14:tracePt t="17749" x="2597150" y="2451100"/>
          <p14:tracePt t="17766" x="2597150" y="2520950"/>
          <p14:tracePt t="17782" x="2597150" y="2579688"/>
          <p14:tracePt t="17799" x="2597150" y="2665413"/>
          <p14:tracePt t="17815" x="2606675" y="2768600"/>
          <p14:tracePt t="17833" x="2632075" y="2879725"/>
          <p14:tracePt t="17849" x="2640013" y="2949575"/>
          <p14:tracePt t="17865" x="2649538" y="2992438"/>
          <p14:tracePt t="17882" x="2657475" y="3000375"/>
          <p14:tracePt t="17900" x="2657475" y="3008313"/>
          <p14:tracePt t="17916" x="2657475" y="3017838"/>
          <p14:tracePt t="17941" x="2665413" y="3017838"/>
          <p14:tracePt t="18037" x="2657475" y="3017838"/>
          <p14:tracePt t="18069" x="2657475" y="3025775"/>
          <p14:tracePt t="18085" x="2657475" y="3035300"/>
          <p14:tracePt t="18092" x="2657475" y="3051175"/>
          <p14:tracePt t="18101" x="2657475" y="3068638"/>
          <p14:tracePt t="18117" x="2700338" y="3136900"/>
          <p14:tracePt t="18133" x="2725738" y="3197225"/>
          <p14:tracePt t="18150" x="2760663" y="3240088"/>
          <p14:tracePt t="18166" x="2786063" y="3308350"/>
          <p14:tracePt t="18184" x="2811463" y="3351213"/>
          <p14:tracePt t="18199" x="2828925" y="3394075"/>
          <p14:tracePt t="18216" x="2836863" y="3411538"/>
          <p14:tracePt t="18233" x="2836863" y="3421063"/>
          <p14:tracePt t="18251" x="2836863" y="3436938"/>
          <p14:tracePt t="18266" x="2836863" y="3446463"/>
          <p14:tracePt t="18283" x="2846388" y="3463925"/>
          <p14:tracePt t="18300" x="2854325" y="3489325"/>
          <p14:tracePt t="18317" x="2889250" y="3522663"/>
          <p14:tracePt t="18333" x="2889250" y="3532188"/>
          <p14:tracePt t="18350" x="2897188" y="3540125"/>
          <p14:tracePt t="18367" x="2906713" y="3540125"/>
          <p14:tracePt t="18384" x="2914650" y="3540125"/>
          <p14:tracePt t="18400" x="2922588" y="3540125"/>
          <p14:tracePt t="18417" x="2940050" y="3540125"/>
          <p14:tracePt t="18434" x="2965450" y="3540125"/>
          <p14:tracePt t="18451" x="3000375" y="3540125"/>
          <p14:tracePt t="18467" x="3043238" y="3540125"/>
          <p14:tracePt t="18484" x="3111500" y="3540125"/>
          <p14:tracePt t="18500" x="3222625" y="3540125"/>
          <p14:tracePt t="18518" x="3411538" y="3540125"/>
          <p14:tracePt t="18534" x="3600450" y="3540125"/>
          <p14:tracePt t="18550" x="3779838" y="3540125"/>
          <p14:tracePt t="18567" x="3908425" y="3540125"/>
          <p14:tracePt t="18585" x="4011613" y="3540125"/>
          <p14:tracePt t="18600" x="4097338" y="3540125"/>
          <p14:tracePt t="18617" x="4149725" y="3522663"/>
          <p14:tracePt t="18634" x="4165600" y="3514725"/>
          <p14:tracePt t="18651" x="4175125" y="3514725"/>
          <p14:tracePt t="18684" x="4175125" y="3506788"/>
          <p14:tracePt t="18701" x="4175125" y="3497263"/>
          <p14:tracePt t="18718" x="4140200" y="3479800"/>
          <p14:tracePt t="18734" x="4046538" y="3436938"/>
          <p14:tracePt t="18751" x="3857625" y="3360738"/>
          <p14:tracePt t="18767" x="3643313" y="3265488"/>
          <p14:tracePt t="18785" x="3429000" y="3146425"/>
          <p14:tracePt t="18801" x="3240088" y="2974975"/>
          <p14:tracePt t="18818" x="3094038" y="2803525"/>
          <p14:tracePt t="18834" x="2992438" y="2640013"/>
          <p14:tracePt t="18852" x="2922588" y="2493963"/>
          <p14:tracePt t="18868" x="2871788" y="2392363"/>
          <p14:tracePt t="18885" x="2836863" y="2297113"/>
          <p14:tracePt t="18901" x="2836863" y="2254250"/>
          <p14:tracePt t="18919" x="2836863" y="2211388"/>
          <p14:tracePt t="18935" x="2854325" y="2193925"/>
          <p14:tracePt t="18951" x="2863850" y="2178050"/>
          <p14:tracePt t="18968" x="2871788" y="2178050"/>
          <p14:tracePt t="18985" x="2871788" y="2168525"/>
          <p14:tracePt t="19001" x="2879725" y="2160588"/>
          <p14:tracePt t="19018" x="2889250" y="2160588"/>
          <p14:tracePt t="19053" x="2889250" y="2168525"/>
          <p14:tracePt t="19069" x="2889250" y="2178050"/>
          <p14:tracePt t="19085" x="2889250" y="2228850"/>
          <p14:tracePt t="19102" x="2879725" y="2322513"/>
          <p14:tracePt t="19119" x="2854325" y="2478088"/>
          <p14:tracePt t="19135" x="2811463" y="2657475"/>
          <p14:tracePt t="19152" x="2786063" y="2836863"/>
          <p14:tracePt t="19168" x="2768600" y="2974975"/>
          <p14:tracePt t="19186" x="2751138" y="3068638"/>
          <p14:tracePt t="19202" x="2751138" y="3128963"/>
          <p14:tracePt t="19219" x="2751138" y="3163888"/>
          <p14:tracePt t="19235" x="2751138" y="3171825"/>
          <p14:tracePt t="19389" x="2760663" y="3171825"/>
          <p14:tracePt t="19413" x="2768600" y="3189288"/>
          <p14:tracePt t="19421" x="2778125" y="3197225"/>
          <p14:tracePt t="19436" x="2794000" y="3222625"/>
          <p14:tracePt t="19453" x="2871788" y="3335338"/>
          <p14:tracePt t="19470" x="2914650" y="3403600"/>
          <p14:tracePt t="19486" x="2949575" y="3454400"/>
          <p14:tracePt t="19502" x="2965450" y="3479800"/>
          <p14:tracePt t="19519" x="2974975" y="3489325"/>
          <p14:tracePt t="19621" x="2982913" y="3489325"/>
          <p14:tracePt t="19629" x="2992438" y="3489325"/>
          <p14:tracePt t="19645" x="3000375" y="3489325"/>
          <p14:tracePt t="19661" x="3008313" y="3489325"/>
          <p14:tracePt t="19670" x="3035300" y="3489325"/>
          <p14:tracePt t="19686" x="3128963" y="3497263"/>
          <p14:tracePt t="19704" x="3265488" y="3522663"/>
          <p14:tracePt t="19720" x="3411538" y="3532188"/>
          <p14:tracePt t="19736" x="3549650" y="3540125"/>
          <p14:tracePt t="19753" x="3668713" y="3549650"/>
          <p14:tracePt t="19770" x="3746500" y="3549650"/>
          <p14:tracePt t="19787" x="3822700" y="3549650"/>
          <p14:tracePt t="19803" x="3892550" y="3549650"/>
          <p14:tracePt t="19820" x="3978275" y="3549650"/>
          <p14:tracePt t="19837" x="4132263" y="3549650"/>
          <p14:tracePt t="19854" x="4192588" y="3549650"/>
          <p14:tracePt t="19870" x="4217988" y="3549650"/>
          <p14:tracePt t="19886" x="4225925" y="3549650"/>
          <p14:tracePt t="20381" x="4235450" y="3549650"/>
          <p14:tracePt t="20789" x="4225925" y="3549650"/>
          <p14:tracePt t="20805" x="4217988" y="3549650"/>
          <p14:tracePt t="20813" x="4208463" y="3549650"/>
          <p14:tracePt t="20822" x="4192588" y="3540125"/>
          <p14:tracePt t="20839" x="4140200" y="3497263"/>
          <p14:tracePt t="20855" x="4071938" y="3436938"/>
          <p14:tracePt t="20873" x="3951288" y="3351213"/>
          <p14:tracePt t="20889" x="3806825" y="3240088"/>
          <p14:tracePt t="20906" x="3617913" y="3111500"/>
          <p14:tracePt t="20922" x="3454400" y="2992438"/>
          <p14:tracePt t="20940" x="3351213" y="2889250"/>
          <p14:tracePt t="20956" x="3257550" y="2803525"/>
          <p14:tracePt t="20972" x="3189288" y="2743200"/>
          <p14:tracePt t="20989" x="3171825" y="2682875"/>
          <p14:tracePt t="21007" x="3171825" y="2665413"/>
          <p14:tracePt t="21023" x="3171825" y="2632075"/>
          <p14:tracePt t="21039" x="3171825" y="2614613"/>
          <p14:tracePt t="21056" x="3154363" y="2579688"/>
          <p14:tracePt t="21073" x="3146425" y="2554288"/>
          <p14:tracePt t="21089" x="3121025" y="2511425"/>
          <p14:tracePt t="21106" x="3094038" y="2478088"/>
          <p14:tracePt t="21123" x="3060700" y="2425700"/>
          <p14:tracePt t="21140" x="3017838" y="2382838"/>
          <p14:tracePt t="21156" x="2982913" y="2349500"/>
          <p14:tracePt t="21173" x="2932113" y="2297113"/>
          <p14:tracePt t="21190" x="2897188" y="2279650"/>
          <p14:tracePt t="21207" x="2871788" y="2263775"/>
          <p14:tracePt t="21223" x="2846388" y="2246313"/>
          <p14:tracePt t="21240" x="2828925" y="2236788"/>
          <p14:tracePt t="21277" x="2828925" y="2246313"/>
          <p14:tracePt t="21293" x="2828925" y="2271713"/>
          <p14:tracePt t="21306" x="2828925" y="2306638"/>
          <p14:tracePt t="21323" x="2828925" y="2435225"/>
          <p14:tracePt t="21341" x="2828925" y="2674938"/>
          <p14:tracePt t="21357" x="2828925" y="2794000"/>
          <p14:tracePt t="21373" x="2836863" y="2879725"/>
          <p14:tracePt t="21390" x="2846388" y="2922588"/>
          <p14:tracePt t="21408" x="2846388" y="2965450"/>
          <p14:tracePt t="21423" x="2846388" y="2982913"/>
          <p14:tracePt t="21440" x="2846388" y="2992438"/>
          <p14:tracePt t="21474" x="2836863" y="2992438"/>
          <p14:tracePt t="21490" x="2828925" y="2992438"/>
          <p14:tracePt t="21510" x="2820988" y="2992438"/>
          <p14:tracePt t="21525" x="2820988" y="2982913"/>
          <p14:tracePt t="21541" x="2811463" y="2982913"/>
          <p14:tracePt t="21558" x="2803525" y="2974975"/>
          <p14:tracePt t="21574" x="2803525" y="2965450"/>
          <p14:tracePt t="21591" x="2803525" y="2957513"/>
          <p14:tracePt t="21608" x="2803525" y="2949575"/>
          <p14:tracePt t="21624" x="2811463" y="2949575"/>
          <p14:tracePt t="21641" x="2836863" y="2949575"/>
          <p14:tracePt t="21657" x="2871788" y="2982913"/>
          <p14:tracePt t="21675" x="2932113" y="3060700"/>
          <p14:tracePt t="21691" x="3008313" y="3163888"/>
          <p14:tracePt t="21707" x="3078163" y="3282950"/>
          <p14:tracePt t="21724" x="3136900" y="3386138"/>
          <p14:tracePt t="21742" x="3197225" y="3514725"/>
          <p14:tracePt t="21758" x="3206750" y="3565525"/>
          <p14:tracePt t="21774" x="3214688" y="3608388"/>
          <p14:tracePt t="21791" x="3214688" y="3625850"/>
          <p14:tracePt t="21808" x="3214688" y="3635375"/>
          <p14:tracePt t="21870" x="3206750" y="3635375"/>
          <p14:tracePt t="21910" x="3197225" y="3635375"/>
          <p14:tracePt t="21917" x="3197225" y="3625850"/>
          <p14:tracePt t="21966" x="3197225" y="3617913"/>
          <p14:tracePt t="22005" x="3189288" y="3617913"/>
          <p14:tracePt t="22013" x="3179763" y="3617913"/>
          <p14:tracePt t="22030" x="3171825" y="3625850"/>
          <p14:tracePt t="22042" x="3146425" y="3643313"/>
          <p14:tracePt t="22058" x="3094038" y="3694113"/>
          <p14:tracePt t="22076" x="3025775" y="3789363"/>
          <p14:tracePt t="22092" x="2949575" y="3935413"/>
          <p14:tracePt t="22108" x="2854325" y="4114800"/>
          <p14:tracePt t="22111" x="2794000" y="4208463"/>
          <p14:tracePt t="22125" x="2760663" y="4268788"/>
          <p14:tracePt t="22143" x="2674938" y="4414838"/>
          <p14:tracePt t="22158" x="2649538" y="4500563"/>
          <p14:tracePt t="22176" x="2614613" y="4568825"/>
          <p14:tracePt t="22192" x="2579688" y="4611688"/>
          <p14:tracePt t="22209" x="2554288" y="4637088"/>
          <p14:tracePt t="22225" x="2528888" y="4646613"/>
          <p14:tracePt t="22242" x="2511425" y="4654550"/>
          <p14:tracePt t="22259" x="2486025" y="4664075"/>
          <p14:tracePt t="22276" x="2468563" y="4672013"/>
          <p14:tracePt t="22292" x="2460625" y="4679950"/>
          <p14:tracePt t="22309" x="2408238" y="4697413"/>
          <p14:tracePt t="22326" x="2382838" y="4706938"/>
          <p14:tracePt t="22343" x="2357438" y="4714875"/>
          <p14:tracePt t="22359" x="2332038" y="4714875"/>
          <p14:tracePt t="22376" x="2314575" y="4714875"/>
          <p14:tracePt t="22393" x="2279650" y="4714875"/>
          <p14:tracePt t="22410" x="2263775" y="4714875"/>
          <p14:tracePt t="22426" x="2254250" y="4714875"/>
          <p14:tracePt t="22443" x="2236788" y="4706938"/>
          <p14:tracePt t="22459" x="2211388" y="4679950"/>
          <p14:tracePt t="22476" x="2185988" y="4654550"/>
          <p14:tracePt t="22492" x="2160588" y="4621213"/>
          <p14:tracePt t="22509" x="2125663" y="4594225"/>
          <p14:tracePt t="22526" x="2108200" y="4578350"/>
          <p14:tracePt t="22544" x="2100263" y="4578350"/>
          <p14:tracePt t="22559" x="2092325" y="4578350"/>
          <p14:tracePt t="22576" x="2074863" y="4568825"/>
          <p14:tracePt t="22593" x="2057400" y="4568825"/>
          <p14:tracePt t="22610" x="2039938" y="4560888"/>
          <p14:tracePt t="22629" x="2032000" y="4551363"/>
          <p14:tracePt t="22643" x="2022475" y="4543425"/>
          <p14:tracePt t="22663" x="2014538" y="4518025"/>
          <p14:tracePt t="22677" x="2006600" y="4508500"/>
          <p14:tracePt t="22693" x="2006600" y="4475163"/>
          <p14:tracePt t="22710" x="2006600" y="4457700"/>
          <p14:tracePt t="22726" x="2006600" y="4432300"/>
          <p14:tracePt t="22744" x="2006600" y="4414838"/>
          <p14:tracePt t="22762" x="2006600" y="4397375"/>
          <p14:tracePt t="22776" x="2006600" y="4389438"/>
          <p14:tracePt t="22811" x="2006600" y="4379913"/>
          <p14:tracePt t="23254" x="2014538" y="4379913"/>
          <p14:tracePt t="23270" x="2022475" y="4379913"/>
          <p14:tracePt t="23302" x="2039938" y="4397375"/>
          <p14:tracePt t="23310" x="2049463" y="4406900"/>
          <p14:tracePt t="23318" x="2057400" y="4414838"/>
          <p14:tracePt t="23328" x="2065338" y="4422775"/>
          <p14:tracePt t="23344" x="2082800" y="4457700"/>
          <p14:tracePt t="23361" x="2108200" y="4500563"/>
          <p14:tracePt t="23378" x="2125663" y="4535488"/>
          <p14:tracePt t="23396" x="2151063" y="4578350"/>
          <p14:tracePt t="23411" x="2185988" y="4629150"/>
          <p14:tracePt t="23428" x="2211388" y="4697413"/>
          <p14:tracePt t="23445" x="2236788" y="4757738"/>
          <p14:tracePt t="23462" x="2289175" y="4886325"/>
          <p14:tracePt t="23478" x="2314575" y="4964113"/>
          <p14:tracePt t="23495" x="2339975" y="5040313"/>
          <p14:tracePt t="23512" x="2374900" y="5118100"/>
          <p14:tracePt t="23529" x="2392363" y="5194300"/>
          <p14:tracePt t="23545" x="2408238" y="5264150"/>
          <p14:tracePt t="23562" x="2425700" y="5314950"/>
          <p14:tracePt t="23578" x="2435225" y="5365750"/>
          <p14:tracePt t="23596" x="2451100" y="5400675"/>
          <p14:tracePt t="23612" x="2468563" y="5418138"/>
          <p14:tracePt t="23628" x="2468563" y="5426075"/>
          <p14:tracePt t="23750" x="2478088" y="5426075"/>
          <p14:tracePt t="23774" x="2486025" y="5426075"/>
          <p14:tracePt t="23798" x="2493963" y="5426075"/>
          <p14:tracePt t="23822" x="2503488" y="5426075"/>
          <p14:tracePt t="23830" x="2511425" y="5435600"/>
          <p14:tracePt t="23846" x="2528888" y="5443538"/>
          <p14:tracePt t="23854" x="2546350" y="5443538"/>
          <p14:tracePt t="23862" x="2571750" y="5451475"/>
          <p14:tracePt t="23879" x="2606675" y="5468938"/>
          <p14:tracePt t="23896" x="2649538" y="5486400"/>
          <p14:tracePt t="23913" x="2682875" y="5494338"/>
          <p14:tracePt t="23929" x="2700338" y="5503863"/>
          <p14:tracePt t="23946" x="2717800" y="5503863"/>
          <p14:tracePt t="23963" x="2735263" y="5503863"/>
          <p14:tracePt t="23979" x="2760663" y="5511800"/>
          <p14:tracePt t="23996" x="2794000" y="5511800"/>
          <p14:tracePt t="24012" x="2811463" y="5521325"/>
          <p14:tracePt t="24030" x="2854325" y="5537200"/>
          <p14:tracePt t="24046" x="2897188" y="5546725"/>
          <p14:tracePt t="24063" x="2957513" y="5564188"/>
          <p14:tracePt t="24079" x="3043238" y="5580063"/>
          <p14:tracePt t="24097" x="3154363" y="5607050"/>
          <p14:tracePt t="24113" x="3249613" y="5632450"/>
          <p14:tracePt t="24129" x="3351213" y="5665788"/>
          <p14:tracePt t="24146" x="3436938" y="5700713"/>
          <p14:tracePt t="24164" x="3522663" y="5743575"/>
          <p14:tracePt t="24180" x="3617913" y="5786438"/>
          <p14:tracePt t="24196" x="3686175" y="5821363"/>
          <p14:tracePt t="24213" x="3754438" y="5854700"/>
          <p14:tracePt t="24230" x="3832225" y="5897563"/>
          <p14:tracePt t="24247" x="3865563" y="5915025"/>
          <p14:tracePt t="24263" x="3908425" y="5940425"/>
          <p14:tracePt t="24280" x="3951288" y="5949950"/>
          <p14:tracePt t="24298" x="3968750" y="5965825"/>
          <p14:tracePt t="24313" x="3986213" y="5965825"/>
          <p14:tracePt t="24330" x="4003675" y="5965825"/>
          <p14:tracePt t="24347" x="4021138" y="5965825"/>
          <p14:tracePt t="24364" x="4037013" y="5965825"/>
          <p14:tracePt t="24380" x="4054475" y="5965825"/>
          <p14:tracePt t="24397" x="4079875" y="5965825"/>
          <p14:tracePt t="24414" x="4097338" y="5965825"/>
          <p14:tracePt t="24494" x="4089400" y="5965825"/>
          <p14:tracePt t="24510" x="4079875" y="5965825"/>
          <p14:tracePt t="24518" x="4071938" y="5957888"/>
          <p14:tracePt t="24530" x="4054475" y="5957888"/>
          <p14:tracePt t="24547" x="4011613" y="5940425"/>
          <p14:tracePt t="24564" x="3968750" y="5922963"/>
          <p14:tracePt t="24581" x="3908425" y="5897563"/>
          <p14:tracePt t="24598" x="3736975" y="5829300"/>
          <p14:tracePt t="24614" x="3557588" y="5743575"/>
          <p14:tracePt t="24631" x="3394075" y="5649913"/>
          <p14:tracePt t="24648" x="3222625" y="5521325"/>
          <p14:tracePt t="24664" x="3060700" y="5383213"/>
          <p14:tracePt t="24681" x="2940050" y="5246688"/>
          <p14:tracePt t="24697" x="2863850" y="5126038"/>
          <p14:tracePt t="24715" x="2778125" y="5022850"/>
          <p14:tracePt t="24731" x="2708275" y="4946650"/>
          <p14:tracePt t="24748" x="2665413" y="4903788"/>
          <p14:tracePt t="24764" x="2614613" y="4851400"/>
          <p14:tracePt t="24782" x="2563813" y="4800600"/>
          <p14:tracePt t="24798" x="2511425" y="4749800"/>
          <p14:tracePt t="24814" x="2478088" y="4722813"/>
          <p14:tracePt t="24831" x="2417763" y="4679950"/>
          <p14:tracePt t="24849" x="2357438" y="4629150"/>
          <p14:tracePt t="24865" x="2314575" y="4586288"/>
          <p14:tracePt t="24881" x="2263775" y="4535488"/>
          <p14:tracePt t="24898" x="2185988" y="4483100"/>
          <p14:tracePt t="24916" x="2117725" y="4422775"/>
          <p14:tracePt t="24931" x="2065338" y="4371975"/>
          <p14:tracePt t="24948" x="2032000" y="4337050"/>
          <p14:tracePt t="24965" x="2014538" y="4311650"/>
          <p14:tracePt t="24982" x="2014538" y="4286250"/>
          <p14:tracePt t="24998" x="2006600" y="4286250"/>
          <p14:tracePt t="25015" x="2006600" y="4278313"/>
          <p14:tracePt t="25071" x="2006600" y="4294188"/>
          <p14:tracePt t="25078" x="2014538" y="4321175"/>
          <p14:tracePt t="25086" x="2039938" y="4354513"/>
          <p14:tracePt t="25098" x="2074863" y="4422775"/>
          <p14:tracePt t="25116" x="2151063" y="4551363"/>
          <p14:tracePt t="25132" x="2246313" y="4714875"/>
          <p14:tracePt t="25148" x="2339975" y="4851400"/>
          <p14:tracePt t="25165" x="2417763" y="4954588"/>
          <p14:tracePt t="25183" x="2486025" y="5022850"/>
          <p14:tracePt t="25199" x="2503488" y="5040313"/>
          <p14:tracePt t="25216" x="2503488" y="5049838"/>
          <p14:tracePt t="25326" x="2503488" y="5057775"/>
          <p14:tracePt t="25343" x="2493963" y="5065713"/>
          <p14:tracePt t="25350" x="2493963" y="5075238"/>
          <p14:tracePt t="25366" x="2493963" y="5092700"/>
          <p14:tracePt t="25382" x="2536825" y="5186363"/>
          <p14:tracePt t="25400" x="2597150" y="5254625"/>
          <p14:tracePt t="25416" x="2657475" y="5314950"/>
          <p14:tracePt t="25433" x="2717800" y="5357813"/>
          <p14:tracePt t="25449" x="2768600" y="5383213"/>
          <p14:tracePt t="25467" x="2811463" y="5408613"/>
          <p14:tracePt t="25483" x="2828925" y="5408613"/>
          <p14:tracePt t="25499" x="2846388" y="5418138"/>
          <p14:tracePt t="25516" x="2854325" y="5418138"/>
          <p14:tracePt t="25533" x="2863850" y="5418138"/>
          <p14:tracePt t="25549" x="2871788" y="5418138"/>
          <p14:tracePt t="25566" x="2897188" y="5418138"/>
          <p14:tracePt t="25583" x="2922588" y="5418138"/>
          <p14:tracePt t="25601" x="2982913" y="5426075"/>
          <p14:tracePt t="25616" x="3051175" y="5451475"/>
          <p14:tracePt t="25633" x="3121025" y="5468938"/>
          <p14:tracePt t="25650" x="3179763" y="5494338"/>
          <p14:tracePt t="25667" x="3240088" y="5521325"/>
          <p14:tracePt t="25683" x="3317875" y="5554663"/>
          <p14:tracePt t="25700" x="3394075" y="5580063"/>
          <p14:tracePt t="25717" x="3463925" y="5607050"/>
          <p14:tracePt t="25734" x="3506788" y="5622925"/>
          <p14:tracePt t="25750" x="3522663" y="5632450"/>
          <p14:tracePt t="25767" x="3540125" y="5640388"/>
          <p14:tracePt t="25783" x="3557588" y="5649913"/>
          <p14:tracePt t="25801" x="3575050" y="5649913"/>
          <p14:tracePt t="25816" x="3600450" y="5665788"/>
          <p14:tracePt t="25833" x="3617913" y="5665788"/>
          <p14:tracePt t="25850" x="3625850" y="5675313"/>
          <p14:tracePt t="25868" x="3643313" y="5675313"/>
          <p14:tracePt t="25883" x="3651250" y="5675313"/>
          <p14:tracePt t="25900" x="3678238" y="5675313"/>
          <p14:tracePt t="25917" x="3703638" y="5683250"/>
          <p14:tracePt t="25935" x="3729038" y="5692775"/>
          <p14:tracePt t="25951" x="3736975" y="5692775"/>
          <p14:tracePt t="26207" x="3746500" y="5692775"/>
          <p14:tracePt t="26527" x="3754438" y="5692775"/>
          <p14:tracePt t="26551" x="3763963" y="5692775"/>
          <p14:tracePt t="26575" x="3771900" y="5692775"/>
          <p14:tracePt t="26615" x="3771900" y="5683250"/>
          <p14:tracePt t="26647" x="3779838" y="5683250"/>
          <p14:tracePt t="26695" x="3779838" y="5675313"/>
          <p14:tracePt t="26703" x="3789363" y="5675313"/>
          <p14:tracePt t="26727" x="3797300" y="5675313"/>
          <p14:tracePt t="26983" x="3806825" y="5675313"/>
          <p14:tracePt t="27287" x="3814763" y="5675313"/>
          <p14:tracePt t="28039" x="3814763" y="5665788"/>
          <p14:tracePt t="28055" x="3814763" y="5657850"/>
          <p14:tracePt t="28063" x="3814763" y="5640388"/>
          <p14:tracePt t="28072" x="3814763" y="5632450"/>
          <p14:tracePt t="28088" x="3814763" y="5597525"/>
          <p14:tracePt t="28105" x="3814763" y="5546725"/>
          <p14:tracePt t="28123" x="3771900" y="5451475"/>
          <p14:tracePt t="28139" x="3721100" y="5365750"/>
          <p14:tracePt t="28155" x="3668713" y="5289550"/>
          <p14:tracePt t="28172" x="3617913" y="5211763"/>
          <p14:tracePt t="28189" x="3565525" y="5100638"/>
          <p14:tracePt t="28205" x="3506788" y="4954588"/>
          <p14:tracePt t="28222" x="3429000" y="4808538"/>
          <p14:tracePt t="28239" x="3343275" y="4586288"/>
          <p14:tracePt t="28256" x="3282950" y="4422775"/>
          <p14:tracePt t="28272" x="3222625" y="4243388"/>
          <p14:tracePt t="28289" x="3154363" y="4037013"/>
          <p14:tracePt t="28306" x="3103563" y="3875088"/>
          <p14:tracePt t="28323" x="3043238" y="3763963"/>
          <p14:tracePt t="28339" x="3008313" y="3694113"/>
          <p14:tracePt t="28356" x="2992438" y="3635375"/>
          <p14:tracePt t="28372" x="2982913" y="3532188"/>
          <p14:tracePt t="28390" x="2957513" y="3403600"/>
          <p14:tracePt t="28406" x="2922588" y="3275013"/>
          <p14:tracePt t="28423" x="2889250" y="3154363"/>
          <p14:tracePt t="28440" x="2836863" y="2982913"/>
          <p14:tracePt t="28457" x="2811463" y="2889250"/>
          <p14:tracePt t="28473" x="2768600" y="2803525"/>
          <p14:tracePt t="28489" x="2735263" y="2725738"/>
          <p14:tracePt t="28506" x="2682875" y="2649538"/>
          <p14:tracePt t="28523" x="2622550" y="2579688"/>
          <p14:tracePt t="28539" x="2589213" y="2520950"/>
          <p14:tracePt t="28556" x="2571750" y="2486025"/>
          <p14:tracePt t="28573" x="2563813" y="2468563"/>
          <p14:tracePt t="28590" x="2563813" y="2451100"/>
          <p14:tracePt t="28623" x="2563813" y="2443163"/>
          <p14:tracePt t="28663" x="2563813" y="2435225"/>
          <p14:tracePt t="28759" x="2571750" y="2435225"/>
          <p14:tracePt t="28767" x="2579688" y="2435225"/>
          <p14:tracePt t="28775" x="2579688" y="2443163"/>
          <p14:tracePt t="28790" x="2589213" y="2460625"/>
          <p14:tracePt t="28807" x="2622550" y="2536825"/>
          <p14:tracePt t="28824" x="2735263" y="2735263"/>
          <p14:tracePt t="28841" x="2828925" y="2879725"/>
          <p14:tracePt t="28857" x="2914650" y="3008313"/>
          <p14:tracePt t="28874" x="3008313" y="3136900"/>
          <p14:tracePt t="28890" x="3086100" y="3249613"/>
          <p14:tracePt t="28909" x="3146425" y="3335338"/>
          <p14:tracePt t="28924" x="3189288" y="3403600"/>
          <p14:tracePt t="28940" x="3214688" y="3436938"/>
          <p14:tracePt t="28957" x="3249613" y="3471863"/>
          <p14:tracePt t="28974" x="3275013" y="3506788"/>
          <p14:tracePt t="28991" x="3292475" y="3540125"/>
          <p14:tracePt t="29007" x="3300413" y="3557588"/>
          <p14:tracePt t="29024" x="3308350" y="3575050"/>
          <p14:tracePt t="29058" x="3317875" y="3582988"/>
          <p14:tracePt t="29074" x="3317875" y="3592513"/>
          <p14:tracePt t="29271" x="3300413" y="3582988"/>
          <p14:tracePt t="29280" x="3282950" y="3575050"/>
          <p14:tracePt t="29291" x="3275013" y="3565525"/>
          <p14:tracePt t="29308" x="3232150" y="3532188"/>
          <p14:tracePt t="29324" x="3197225" y="3497263"/>
          <p14:tracePt t="29342" x="3171825" y="3471863"/>
          <p14:tracePt t="29358" x="3136900" y="3436938"/>
          <p14:tracePt t="29374" x="3086100" y="3378200"/>
          <p14:tracePt t="29392" x="2965450" y="3249613"/>
          <p14:tracePt t="29409" x="2906713" y="3179763"/>
          <p14:tracePt t="29425" x="2836863" y="3094038"/>
          <p14:tracePt t="29442" x="2786063" y="3025775"/>
          <p14:tracePt t="29458" x="2735263" y="2965450"/>
          <p14:tracePt t="29476" x="2717800" y="2922588"/>
          <p14:tracePt t="29491" x="2708275" y="2906713"/>
          <p14:tracePt t="29508" x="2700338" y="2879725"/>
          <p14:tracePt t="29525" x="2700338" y="2871788"/>
          <p14:tracePt t="29542" x="2692400" y="2854325"/>
          <p14:tracePt t="29558" x="2692400" y="2836863"/>
          <p14:tracePt t="29575" x="2692400" y="2828925"/>
          <p14:tracePt t="29648" x="2700338" y="2846388"/>
          <p14:tracePt t="29655" x="2708275" y="2863850"/>
          <p14:tracePt t="29663" x="2743200" y="2897188"/>
          <p14:tracePt t="29676" x="2778125" y="2940050"/>
          <p14:tracePt t="29692" x="2846388" y="3043238"/>
          <p14:tracePt t="29709" x="2932113" y="3154363"/>
          <p14:tracePt t="29726" x="3025775" y="3257550"/>
          <p14:tracePt t="29743" x="3121025" y="3343275"/>
          <p14:tracePt t="29759" x="3179763" y="3394075"/>
          <p14:tracePt t="29776" x="3197225" y="3411538"/>
          <p14:tracePt t="29792" x="3214688" y="3429000"/>
          <p14:tracePt t="29810" x="3214688" y="3436938"/>
          <p14:tracePt t="29826" x="3222625" y="3436938"/>
          <p14:tracePt t="29936" x="3206750" y="3436938"/>
          <p14:tracePt t="29944" x="3197225" y="3436938"/>
          <p14:tracePt t="29952" x="3189288" y="3436938"/>
          <p14:tracePt t="29960" x="3171825" y="3436938"/>
          <p14:tracePt t="29976" x="3154363" y="3436938"/>
          <p14:tracePt t="29993" x="3136900" y="3436938"/>
          <p14:tracePt t="30010" x="3111500" y="3436938"/>
          <p14:tracePt t="30026" x="3086100" y="3436938"/>
          <p14:tracePt t="30043" x="3060700" y="3436938"/>
          <p14:tracePt t="30059" x="3035300" y="3436938"/>
          <p14:tracePt t="30077" x="3017838" y="3436938"/>
          <p14:tracePt t="30093" x="3008313" y="3436938"/>
          <p14:tracePt t="30110" x="2982913" y="3436938"/>
          <p14:tracePt t="30126" x="2965450" y="3436938"/>
          <p14:tracePt t="30144" x="2949575" y="3436938"/>
          <p14:tracePt t="30160" x="2940050" y="3436938"/>
          <p14:tracePt t="30193" x="2932113" y="3429000"/>
          <p14:tracePt t="30227" x="2914650" y="3421063"/>
          <p14:tracePt t="30243" x="2906713" y="3421063"/>
          <p14:tracePt t="30260" x="2889250" y="3403600"/>
          <p14:tracePt t="30277" x="2863850" y="3403600"/>
          <p14:tracePt t="30293" x="2846388" y="3394075"/>
          <p14:tracePt t="30310" x="2836863" y="3394075"/>
          <p14:tracePt t="30400" x="2828925" y="3394075"/>
          <p14:tracePt t="30432" x="2828925" y="3403600"/>
          <p14:tracePt t="30440" x="2828925" y="3411538"/>
          <p14:tracePt t="30448" x="2828925" y="3429000"/>
          <p14:tracePt t="30461" x="2828925" y="3454400"/>
          <p14:tracePt t="30477" x="2820988" y="3549650"/>
          <p14:tracePt t="30494" x="2803525" y="3651250"/>
          <p14:tracePt t="30511" x="2778125" y="3789363"/>
          <p14:tracePt t="30527" x="2778125" y="3806825"/>
          <p14:tracePt t="30544" x="2778125" y="3822700"/>
          <p14:tracePt t="30624" x="2778125" y="3832225"/>
          <p14:tracePt t="30640" x="2778125" y="3840163"/>
          <p14:tracePt t="30656" x="2778125" y="3849688"/>
          <p14:tracePt t="30664" x="2778125" y="3865563"/>
          <p14:tracePt t="30678" x="2778125" y="3900488"/>
          <p14:tracePt t="30695" x="2794000" y="4021138"/>
          <p14:tracePt t="30711" x="2811463" y="4200525"/>
          <p14:tracePt t="30728" x="2820988" y="4483100"/>
          <p14:tracePt t="30744" x="2820988" y="4637088"/>
          <p14:tracePt t="30762" x="2820988" y="4775200"/>
          <p14:tracePt t="30778" x="2820988" y="4911725"/>
          <p14:tracePt t="30794" x="2820988" y="5040313"/>
          <p14:tracePt t="30811" x="2786063" y="5151438"/>
          <p14:tracePt t="30829" x="2743200" y="5229225"/>
          <p14:tracePt t="30844" x="2717800" y="5272088"/>
          <p14:tracePt t="30861" x="2708275" y="5314950"/>
          <p14:tracePt t="30878" x="2692400" y="5340350"/>
          <p14:tracePt t="30896" x="2674938" y="5365750"/>
          <p14:tracePt t="30912" x="2665413" y="5375275"/>
          <p14:tracePt t="30928" x="2657475" y="5375275"/>
          <p14:tracePt t="30945" x="2649538" y="5375275"/>
          <p14:tracePt t="30992" x="2640013" y="5375275"/>
          <p14:tracePt t="31008" x="2632075" y="5375275"/>
          <p14:tracePt t="31016" x="2622550" y="5375275"/>
          <p14:tracePt t="31040" x="2614613" y="5375275"/>
          <p14:tracePt t="31064" x="2614613" y="5383213"/>
          <p14:tracePt t="31088" x="2606675" y="5383213"/>
          <p14:tracePt t="31552" x="2606675" y="5375275"/>
          <p14:tracePt t="31568" x="2614613" y="5375275"/>
          <p14:tracePt t="31584" x="2614613" y="5365750"/>
          <p14:tracePt t="31600" x="2622550" y="5365750"/>
          <p14:tracePt t="31608" x="2622550" y="5357813"/>
          <p14:tracePt t="31616" x="2632075" y="5357813"/>
          <p14:tracePt t="31631" x="2632075" y="5349875"/>
          <p14:tracePt t="31646" x="2640013" y="5349875"/>
          <p14:tracePt t="31696" x="2649538" y="5349875"/>
          <p14:tracePt t="31712" x="2649538" y="5340350"/>
          <p14:tracePt t="31960" x="2657475" y="5340350"/>
          <p14:tracePt t="31968" x="2665413" y="5340350"/>
          <p14:tracePt t="31981" x="2665413" y="5332413"/>
          <p14:tracePt t="32096" x="2665413" y="5322888"/>
          <p14:tracePt t="32112" x="2665413" y="5314950"/>
          <p14:tracePt t="32128" x="2674938" y="5314950"/>
          <p14:tracePt t="32136" x="2674938" y="5307013"/>
          <p14:tracePt t="32152" x="2674938" y="5297488"/>
          <p14:tracePt t="32168" x="2674938" y="5280025"/>
          <p14:tracePt t="32182" x="2674938" y="5264150"/>
          <p14:tracePt t="32197" x="2682875" y="5237163"/>
          <p14:tracePt t="32214" x="2692400" y="5194300"/>
          <p14:tracePt t="32231" x="2692400" y="5151438"/>
          <p14:tracePt t="32248" x="2692400" y="5100638"/>
          <p14:tracePt t="32265" x="2692400" y="5065713"/>
          <p14:tracePt t="32281" x="2700338" y="5032375"/>
          <p14:tracePt t="32298" x="2700338" y="4964113"/>
          <p14:tracePt t="32315" x="2725738" y="4826000"/>
          <p14:tracePt t="32331" x="2743200" y="4714875"/>
          <p14:tracePt t="32348" x="2760663" y="4629150"/>
          <p14:tracePt t="32365" x="2768600" y="4586288"/>
          <p14:tracePt t="32382" x="2768600" y="4578350"/>
          <p14:tracePt t="32398" x="2768600" y="4568825"/>
          <p14:tracePt t="32415" x="2768600" y="4551363"/>
          <p14:tracePt t="32431" x="2768600" y="4543425"/>
          <p14:tracePt t="32449" x="2768600" y="4525963"/>
          <p14:tracePt t="32465" x="2778125" y="4492625"/>
          <p14:tracePt t="32482" x="2778125" y="4432300"/>
          <p14:tracePt t="32499" x="2786063" y="4364038"/>
          <p14:tracePt t="32516" x="2786063" y="4294188"/>
          <p14:tracePt t="32532" x="2786063" y="4243388"/>
          <p14:tracePt t="32548" x="2786063" y="4192588"/>
          <p14:tracePt t="32565" x="2786063" y="4122738"/>
          <p14:tracePt t="32583" x="2786063" y="4037013"/>
          <p14:tracePt t="32598" x="2786063" y="3925888"/>
          <p14:tracePt t="32615" x="2786063" y="3806825"/>
          <p14:tracePt t="32617" x="2786063" y="3763963"/>
          <p14:tracePt t="32632" x="2786063" y="3678238"/>
          <p14:tracePt t="32649" x="2778125" y="3617913"/>
          <p14:tracePt t="32666" x="2778125" y="3549650"/>
          <p14:tracePt t="32682" x="2778125" y="3471863"/>
          <p14:tracePt t="32699" x="2778125" y="3429000"/>
          <p14:tracePt t="32716" x="2778125" y="3394075"/>
          <p14:tracePt t="32732" x="2778125" y="3360738"/>
          <p14:tracePt t="32749" x="2768600" y="3325813"/>
          <p14:tracePt t="32765" x="2768600" y="3300413"/>
          <p14:tracePt t="32783" x="2768600" y="3275013"/>
          <p14:tracePt t="32799" x="2768600" y="3249613"/>
          <p14:tracePt t="32815" x="2768600" y="3240088"/>
          <p14:tracePt t="32832" x="2768600" y="3214688"/>
          <p14:tracePt t="32850" x="2760663" y="3197225"/>
          <p14:tracePt t="32866" x="2760663" y="3189288"/>
          <p14:tracePt t="32882" x="2760663" y="3171825"/>
          <p14:tracePt t="32899" x="2760663" y="3163888"/>
          <p14:tracePt t="33024" x="2760663" y="3154363"/>
          <p14:tracePt t="33033" x="2751138" y="3154363"/>
          <p14:tracePt t="33104" x="2743200" y="3154363"/>
          <p14:tracePt t="33114" x="2735263" y="3154363"/>
          <p14:tracePt t="33129" x="2725738" y="3154363"/>
          <p14:tracePt t="33145" x="2717800" y="3154363"/>
          <p14:tracePt t="33161" x="2708275" y="3154363"/>
          <p14:tracePt t="33169" x="2700338" y="3154363"/>
          <p14:tracePt t="33185" x="2692400" y="3154363"/>
          <p14:tracePt t="33200" x="2682875" y="3154363"/>
          <p14:tracePt t="33217" x="2674938" y="3154363"/>
          <p14:tracePt t="33241" x="2665413" y="3154363"/>
          <p14:tracePt t="33264" x="2657475" y="3154363"/>
          <p14:tracePt t="33280" x="2649538" y="3154363"/>
          <p14:tracePt t="33288" x="2649538" y="3146425"/>
          <p14:tracePt t="33313" x="2640013" y="3146425"/>
          <p14:tracePt t="33320" x="2640013" y="3136900"/>
          <p14:tracePt t="33333" x="2632075" y="3136900"/>
          <p14:tracePt t="33350" x="2622550" y="3136900"/>
          <p14:tracePt t="33367" x="2622550" y="3128963"/>
          <p14:tracePt t="33385" x="2622550" y="3121025"/>
          <p14:tracePt t="33537" x="2622550" y="3128963"/>
          <p14:tracePt t="33545" x="2632075" y="3136900"/>
          <p14:tracePt t="33553" x="2632075" y="3146425"/>
          <p14:tracePt t="33568" x="2649538" y="3171825"/>
          <p14:tracePt t="33584" x="2674938" y="3214688"/>
          <p14:tracePt t="33601" x="2708275" y="3265488"/>
          <p14:tracePt t="33618" x="2751138" y="3335338"/>
          <p14:tracePt t="33634" x="2811463" y="3421063"/>
          <p14:tracePt t="33651" x="2854325" y="3479800"/>
          <p14:tracePt t="33668" x="2897188" y="3522663"/>
          <p14:tracePt t="33685" x="2932113" y="3575050"/>
          <p14:tracePt t="33701" x="2974975" y="3617913"/>
          <p14:tracePt t="33718" x="3008313" y="3660775"/>
          <p14:tracePt t="33734" x="3051175" y="3711575"/>
          <p14:tracePt t="33752" x="3094038" y="3746500"/>
          <p14:tracePt t="33768" x="3128963" y="3763963"/>
          <p14:tracePt t="33785" x="3136900" y="3771900"/>
          <p14:tracePt t="33801" x="3146425" y="3771900"/>
          <p14:tracePt t="33835" x="3154363" y="3771900"/>
          <p14:tracePt t="33851" x="3171825" y="3771900"/>
          <p14:tracePt t="33868" x="3179763" y="3771900"/>
          <p14:tracePt t="33901" x="3189288" y="3771900"/>
          <p14:tracePt t="33945" x="3189288" y="3763963"/>
          <p14:tracePt t="33969" x="3189288" y="3754438"/>
          <p14:tracePt t="33985" x="3189288" y="3746500"/>
          <p14:tracePt t="34009" x="3179763" y="3746500"/>
          <p14:tracePt t="34025" x="3179763" y="3736975"/>
          <p14:tracePt t="34032" x="3171825" y="3736975"/>
          <p14:tracePt t="34041" x="3163888" y="3736975"/>
          <p14:tracePt t="34052" x="3163888" y="3729038"/>
          <p14:tracePt t="34068" x="3136900" y="3711575"/>
          <p14:tracePt t="34085" x="3111500" y="3711575"/>
          <p14:tracePt t="34102" x="3103563" y="3703638"/>
          <p14:tracePt t="34119" x="3078163" y="3686175"/>
          <p14:tracePt t="34120" x="3068638" y="3686175"/>
          <p14:tracePt t="34135" x="3051175" y="3678238"/>
          <p14:tracePt t="34152" x="3000375" y="3635375"/>
          <p14:tracePt t="34169" x="2957513" y="3592513"/>
          <p14:tracePt t="34186" x="2914650" y="3540125"/>
          <p14:tracePt t="34202" x="2863850" y="3489325"/>
          <p14:tracePt t="34219" x="2828925" y="3454400"/>
          <p14:tracePt t="34235" x="2811463" y="3421063"/>
          <p14:tracePt t="34253" x="2794000" y="3386138"/>
          <p14:tracePt t="34269" x="2778125" y="3360738"/>
          <p14:tracePt t="34286" x="2768600" y="3335338"/>
          <p14:tracePt t="34302" x="2760663" y="3325813"/>
          <p14:tracePt t="34320" x="2760663" y="3317875"/>
          <p14:tracePt t="34336" x="2751138" y="3308350"/>
          <p14:tracePt t="34352" x="2751138" y="3292475"/>
          <p14:tracePt t="34369" x="2743200" y="3292475"/>
          <p14:tracePt t="34387" x="2743200" y="3282950"/>
          <p14:tracePt t="34505" x="2751138" y="3292475"/>
          <p14:tracePt t="34513" x="2760663" y="3308350"/>
          <p14:tracePt t="34521" x="2786063" y="3325813"/>
          <p14:tracePt t="34537" x="2836863" y="3386138"/>
          <p14:tracePt t="34553" x="2914650" y="3446463"/>
          <p14:tracePt t="34570" x="3008313" y="3514725"/>
          <p14:tracePt t="34587" x="3121025" y="3575050"/>
          <p14:tracePt t="34603" x="3257550" y="3625850"/>
          <p14:tracePt t="34620" x="3368675" y="3660775"/>
          <p14:tracePt t="34637" x="3429000" y="3678238"/>
          <p14:tracePt t="34654" x="3454400" y="3678238"/>
          <p14:tracePt t="34670" x="3463925" y="3678238"/>
          <p14:tracePt t="34687" x="3471863" y="3678238"/>
          <p14:tracePt t="34721" x="3471863" y="3668713"/>
          <p14:tracePt t="34737" x="3471863" y="3651250"/>
          <p14:tracePt t="34753" x="3471863" y="3643313"/>
          <p14:tracePt t="34770" x="3471863" y="3625850"/>
          <p14:tracePt t="34787" x="3471863" y="3617913"/>
          <p14:tracePt t="35633" x="3471863" y="3608388"/>
          <p14:tracePt t="35697" x="3471863" y="3600450"/>
          <p14:tracePt t="36369" x="3471863" y="3592513"/>
          <p14:tracePt t="36569" x="3471863" y="3582988"/>
          <p14:tracePt t="36577" x="3479800" y="3582988"/>
          <p14:tracePt t="36591" x="3489325" y="3582988"/>
          <p14:tracePt t="36608" x="3497263" y="3575050"/>
          <p14:tracePt t="36624" x="3514725" y="3557588"/>
          <p14:tracePt t="36626" x="3532188" y="3549650"/>
          <p14:tracePt t="36642" x="3540125" y="3540125"/>
          <p14:tracePt t="36658" x="3557588" y="3532188"/>
          <p14:tracePt t="36675" x="3575050" y="3522663"/>
          <p14:tracePt t="36691" x="3582988" y="3514725"/>
          <p14:tracePt t="36708" x="3592513" y="3514725"/>
          <p14:tracePt t="36778" x="3600450" y="3514725"/>
          <p14:tracePt t="36801" x="3608388" y="3514725"/>
          <p14:tracePt t="36809" x="3608388" y="3506788"/>
          <p14:tracePt t="36817" x="3617913" y="3506788"/>
          <p14:tracePt t="36833" x="3625850" y="3497263"/>
          <p14:tracePt t="36842" x="3643313" y="3489325"/>
          <p14:tracePt t="36859" x="3678238" y="3463925"/>
          <p14:tracePt t="36875" x="3711575" y="3446463"/>
          <p14:tracePt t="36892" x="3736975" y="3436938"/>
          <p14:tracePt t="36909" x="3763963" y="3421063"/>
          <p14:tracePt t="36926" x="3789363" y="3403600"/>
          <p14:tracePt t="36942" x="3806825" y="3403600"/>
          <p14:tracePt t="36958" x="3822700" y="3394075"/>
          <p14:tracePt t="36975" x="3849688" y="3386138"/>
          <p14:tracePt t="36992" x="3883025" y="3378200"/>
          <p14:tracePt t="37009" x="3935413" y="3360738"/>
          <p14:tracePt t="37025" x="4003675" y="3351213"/>
          <p14:tracePt t="37042" x="4054475" y="3335338"/>
          <p14:tracePt t="37059" x="4114800" y="3335338"/>
          <p14:tracePt t="37075" x="4192588" y="3325813"/>
          <p14:tracePt t="37092" x="4268788" y="3325813"/>
          <p14:tracePt t="37108" x="4329113" y="3325813"/>
          <p14:tracePt t="37126" x="4397375" y="3325813"/>
          <p14:tracePt t="37142" x="4475163" y="3325813"/>
          <p14:tracePt t="37159" x="4568825" y="3325813"/>
          <p14:tracePt t="37176" x="4646613" y="3325813"/>
          <p14:tracePt t="37193" x="4714875" y="3317875"/>
          <p14:tracePt t="37209" x="4732338" y="3308350"/>
          <p14:tracePt t="37226" x="4740275" y="3308350"/>
          <p14:tracePt t="37242" x="4749800" y="3300413"/>
          <p14:tracePt t="37276" x="4749800" y="3292475"/>
          <p14:tracePt t="37293" x="4757738" y="3282950"/>
          <p14:tracePt t="37309" x="4765675" y="3282950"/>
          <p14:tracePt t="37326" x="4775200" y="3282950"/>
          <p14:tracePt t="37342" x="4775200" y="3275013"/>
          <p14:tracePt t="37359" x="4783138" y="3265488"/>
          <p14:tracePt t="37376" x="4783138" y="3257550"/>
          <p14:tracePt t="37393" x="4783138" y="3240088"/>
          <p14:tracePt t="37410" x="4783138" y="3232150"/>
          <p14:tracePt t="37426" x="4775200" y="3222625"/>
          <p14:tracePt t="37443" x="4757738" y="3197225"/>
          <p14:tracePt t="37460" x="4732338" y="3179763"/>
          <p14:tracePt t="37476" x="4722813" y="3171825"/>
          <p14:tracePt t="37493" x="4714875" y="3163888"/>
          <p14:tracePt t="37510" x="4706938" y="3154363"/>
          <p14:tracePt t="37527" x="4706938" y="3136900"/>
          <p14:tracePt t="37543" x="4706938" y="3128963"/>
          <p14:tracePt t="37560" x="4697413" y="3121025"/>
          <p14:tracePt t="37576" x="4697413" y="3103563"/>
          <p14:tracePt t="37610" x="4697413" y="3094038"/>
          <p14:tracePt t="37690" x="4697413" y="3086100"/>
          <p14:tracePt t="37730" x="4697413" y="3078163"/>
          <p14:tracePt t="37738" x="4697413" y="3068638"/>
          <p14:tracePt t="37753" x="4689475" y="3068638"/>
          <p14:tracePt t="37762" x="4689475" y="3060700"/>
          <p14:tracePt t="37786" x="4689475" y="3051175"/>
          <p14:tracePt t="37802" x="4689475" y="3043238"/>
          <p14:tracePt t="37810" x="4689475" y="3035300"/>
          <p14:tracePt t="37828" x="4689475" y="3025775"/>
          <p14:tracePt t="37850" x="4689475" y="3017838"/>
          <p14:tracePt t="37986" x="4689475" y="3025775"/>
          <p14:tracePt t="37994" x="4697413" y="3025775"/>
          <p14:tracePt t="38002" x="4697413" y="3043238"/>
          <p14:tracePt t="38011" x="4697413" y="3051175"/>
          <p14:tracePt t="38027" x="4714875" y="3086100"/>
          <p14:tracePt t="38044" x="4749800" y="3128963"/>
          <p14:tracePt t="38062" x="4783138" y="3189288"/>
          <p14:tracePt t="38077" x="4826000" y="3240088"/>
          <p14:tracePt t="38094" x="4851400" y="3265488"/>
          <p14:tracePt t="38111" x="4878388" y="3292475"/>
          <p14:tracePt t="38129" x="4911725" y="3317875"/>
          <p14:tracePt t="38130" x="4921250" y="3335338"/>
          <p14:tracePt t="38145" x="4937125" y="3343275"/>
          <p14:tracePt t="38161" x="4972050" y="3378200"/>
          <p14:tracePt t="38178" x="4979988" y="3386138"/>
          <p14:tracePt t="38195" x="4989513" y="3386138"/>
          <p14:tracePt t="38211" x="4989513" y="3394075"/>
          <p14:tracePt t="38244" x="4997450" y="3394075"/>
          <p14:tracePt t="38262" x="5006975" y="3394075"/>
          <p14:tracePt t="38278" x="5006975" y="3403600"/>
          <p14:tracePt t="38295" x="5014913" y="3403600"/>
          <p14:tracePt t="38311" x="5014913" y="3411538"/>
          <p14:tracePt t="38329" x="5022850" y="3411538"/>
          <p14:tracePt t="38345" x="5032375" y="3411538"/>
          <p14:tracePt t="38362" x="5040313" y="3411538"/>
          <p14:tracePt t="38378" x="5049838" y="3411538"/>
          <p14:tracePt t="38395" x="5057775" y="3411538"/>
          <p14:tracePt t="38634" x="5049838" y="3411538"/>
          <p14:tracePt t="38642" x="5032375" y="3411538"/>
          <p14:tracePt t="38650" x="5006975" y="3411538"/>
          <p14:tracePt t="38662" x="4989513" y="3411538"/>
          <p14:tracePt t="38679" x="4937125" y="3411538"/>
          <p14:tracePt t="38695" x="4868863" y="3411538"/>
          <p14:tracePt t="38713" x="4775200" y="3411538"/>
          <p14:tracePt t="38729" x="4629150" y="3411538"/>
          <p14:tracePt t="38746" x="4321175" y="3411538"/>
          <p14:tracePt t="38762" x="4106863" y="3411538"/>
          <p14:tracePt t="38780" x="3908425" y="3411538"/>
          <p14:tracePt t="38796" x="3763963" y="3411538"/>
          <p14:tracePt t="38812" x="3643313" y="3411538"/>
          <p14:tracePt t="38829" x="3565525" y="3411538"/>
          <p14:tracePt t="38846" x="3506788" y="3411538"/>
          <p14:tracePt t="38862" x="3463925" y="3411538"/>
          <p14:tracePt t="38879" x="3421063" y="3403600"/>
          <p14:tracePt t="38896" x="3394075" y="3394075"/>
          <p14:tracePt t="38914" x="3317875" y="3386138"/>
          <p14:tracePt t="38930" x="3232150" y="3386138"/>
          <p14:tracePt t="38946" x="3121025" y="3386138"/>
          <p14:tracePt t="38963" x="2992438" y="3386138"/>
          <p14:tracePt t="38980" x="2871788" y="3386138"/>
          <p14:tracePt t="38996" x="2803525" y="3386138"/>
          <p14:tracePt t="39013" x="2760663" y="3386138"/>
          <p14:tracePt t="39030" x="2725738" y="3378200"/>
          <p14:tracePt t="39047" x="2717800" y="3360738"/>
          <p14:tracePt t="39063" x="2717800" y="3351213"/>
          <p14:tracePt t="39080" x="2700338" y="3343275"/>
          <p14:tracePt t="39096" x="2692400" y="3343275"/>
          <p14:tracePt t="39114" x="2692400" y="3325813"/>
          <p14:tracePt t="39154" x="2692400" y="3317875"/>
          <p14:tracePt t="39178" x="2692400" y="3308350"/>
          <p14:tracePt t="39202" x="2692400" y="3300413"/>
          <p14:tracePt t="39378" x="2700338" y="3300413"/>
          <p14:tracePt t="39386" x="2708275" y="3300413"/>
          <p14:tracePt t="39397" x="2708275" y="3308350"/>
          <p14:tracePt t="39414" x="2717800" y="3325813"/>
          <p14:tracePt t="39430" x="2743200" y="3343275"/>
          <p14:tracePt t="39448" x="2778125" y="3378200"/>
          <p14:tracePt t="39464" x="2811463" y="3403600"/>
          <p14:tracePt t="39480" x="2836863" y="3421063"/>
          <p14:tracePt t="39497" x="2871788" y="3446463"/>
          <p14:tracePt t="39515" x="2906713" y="3471863"/>
          <p14:tracePt t="39531" x="2914650" y="3479800"/>
          <p14:tracePt t="39547" x="2922588" y="3479800"/>
          <p14:tracePt t="39564" x="2940050" y="3489325"/>
          <p14:tracePt t="39597" x="2940050" y="3497263"/>
          <p14:tracePt t="39614" x="2949575" y="3497263"/>
          <p14:tracePt t="39631" x="2957513" y="3497263"/>
          <p14:tracePt t="40082" x="2965450" y="3497263"/>
          <p14:tracePt t="40098" x="2974975" y="3497263"/>
          <p14:tracePt t="40106" x="2982913" y="3497263"/>
          <p14:tracePt t="40122" x="2992438" y="3497263"/>
          <p14:tracePt t="40132" x="3017838" y="3497263"/>
          <p14:tracePt t="40149" x="3094038" y="3497263"/>
          <p14:tracePt t="40166" x="3257550" y="3497263"/>
          <p14:tracePt t="40182" x="3446463" y="3497263"/>
          <p14:tracePt t="40199" x="3651250" y="3479800"/>
          <p14:tracePt t="40215" x="3814763" y="3463925"/>
          <p14:tracePt t="40233" x="3935413" y="3454400"/>
          <p14:tracePt t="40249" x="4011613" y="3436938"/>
          <p14:tracePt t="40266" x="4140200" y="3411538"/>
          <p14:tracePt t="40282" x="4208463" y="3386138"/>
          <p14:tracePt t="40300" x="4251325" y="3368675"/>
          <p14:tracePt t="40316" x="4286250" y="3343275"/>
          <p14:tracePt t="40333" x="4311650" y="3325813"/>
          <p14:tracePt t="40349" x="4329113" y="3308350"/>
          <p14:tracePt t="40366" x="4346575" y="3282950"/>
          <p14:tracePt t="40383" x="4371975" y="3265488"/>
          <p14:tracePt t="40399" x="4397375" y="3240088"/>
          <p14:tracePt t="40416" x="4440238" y="3206750"/>
          <p14:tracePt t="40433" x="4475163" y="3163888"/>
          <p14:tracePt t="40449" x="4508500" y="3121025"/>
          <p14:tracePt t="40467" x="4535488" y="3035300"/>
          <p14:tracePt t="40483" x="4551363" y="3000375"/>
          <p14:tracePt t="40500" x="4578350" y="2965450"/>
          <p14:tracePt t="40516" x="4586288" y="2940050"/>
          <p14:tracePt t="40533" x="4594225" y="2932113"/>
          <p14:tracePt t="40550" x="4603750" y="2932113"/>
          <p14:tracePt t="40567" x="4611688" y="2914650"/>
          <p14:tracePt t="40583" x="4621213" y="2914650"/>
          <p14:tracePt t="40600" x="4629150" y="2914650"/>
          <p14:tracePt t="40634" x="4646613" y="2914650"/>
          <p14:tracePt t="40650" x="4654550" y="2922588"/>
          <p14:tracePt t="40667" x="4672013" y="2922588"/>
          <p14:tracePt t="40683" x="4679950" y="2932113"/>
          <p14:tracePt t="40700" x="4697413" y="2940050"/>
          <p14:tracePt t="40717" x="4714875" y="2949575"/>
          <p14:tracePt t="40733" x="4732338" y="2957513"/>
          <p14:tracePt t="40750" x="4757738" y="2974975"/>
          <p14:tracePt t="40767" x="4792663" y="3008313"/>
          <p14:tracePt t="40783" x="4826000" y="3035300"/>
          <p14:tracePt t="40800" x="4860925" y="3060700"/>
          <p14:tracePt t="40817" x="4894263" y="3094038"/>
          <p14:tracePt t="40834" x="4937125" y="3146425"/>
          <p14:tracePt t="40850" x="4972050" y="3179763"/>
          <p14:tracePt t="40867" x="5006975" y="3214688"/>
          <p14:tracePt t="40884" x="5040313" y="3249613"/>
          <p14:tracePt t="40901" x="5075238" y="3282950"/>
          <p14:tracePt t="40917" x="5118100" y="3308350"/>
          <p14:tracePt t="40934" x="5151438" y="3317875"/>
          <p14:tracePt t="40950" x="5186363" y="3325813"/>
          <p14:tracePt t="40968" x="5211763" y="3335338"/>
          <p14:tracePt t="40984" x="5246688" y="3343275"/>
          <p14:tracePt t="41001" x="5280025" y="3351213"/>
          <p14:tracePt t="41017" x="5314950" y="3360738"/>
          <p14:tracePt t="41035" x="5332413" y="3360738"/>
          <p14:tracePt t="41131" x="5340350" y="3360738"/>
          <p14:tracePt t="41291" x="5340350" y="3368675"/>
          <p14:tracePt t="41306" x="5332413" y="3368675"/>
          <p14:tracePt t="41314" x="5322888" y="3368675"/>
          <p14:tracePt t="41323" x="5314950" y="3368675"/>
          <p14:tracePt t="41335" x="5289550" y="3378200"/>
          <p14:tracePt t="41351" x="5254625" y="3378200"/>
          <p14:tracePt t="41369" x="5211763" y="3378200"/>
          <p14:tracePt t="41385" x="5178425" y="3378200"/>
          <p14:tracePt t="41402" x="5118100" y="3360738"/>
          <p14:tracePt t="41418" x="5014913" y="3317875"/>
          <p14:tracePt t="41436" x="4946650" y="3275013"/>
          <p14:tracePt t="41452" x="4903788" y="3240088"/>
          <p14:tracePt t="41468" x="4868863" y="3214688"/>
          <p14:tracePt t="41485" x="4851400" y="3189288"/>
          <p14:tracePt t="41503" x="4835525" y="3154363"/>
          <p14:tracePt t="41519" x="4835525" y="3121025"/>
          <p14:tracePt t="41535" x="4818063" y="3086100"/>
          <p14:tracePt t="41552" x="4818063" y="3068638"/>
          <p14:tracePt t="41611" x="4818063" y="3060700"/>
          <p14:tracePt t="41643" x="4818063" y="3068638"/>
          <p14:tracePt t="41651" x="4818063" y="3078163"/>
          <p14:tracePt t="41659" x="4818063" y="3103563"/>
          <p14:tracePt t="41669" x="4826000" y="3128963"/>
          <p14:tracePt t="41685" x="4886325" y="3214688"/>
          <p14:tracePt t="41702" x="4954588" y="3317875"/>
          <p14:tracePt t="41720" x="5065713" y="3429000"/>
          <p14:tracePt t="41736" x="5203825" y="3532188"/>
          <p14:tracePt t="41752" x="5307013" y="3582988"/>
          <p14:tracePt t="41769" x="5365750" y="3600450"/>
          <p14:tracePt t="41787" x="5392738" y="3617913"/>
          <p14:tracePt t="41802" x="5400675" y="3617913"/>
          <p14:tracePt t="41859" x="5400675" y="3608388"/>
          <p14:tracePt t="41907" x="5392738" y="3608388"/>
          <p14:tracePt t="41915" x="5383213" y="3608388"/>
          <p14:tracePt t="41931" x="5375275" y="3608388"/>
          <p14:tracePt t="41947" x="5365750" y="3608388"/>
          <p14:tracePt t="41955" x="5357813" y="3608388"/>
          <p14:tracePt t="41969" x="5349875" y="3608388"/>
          <p14:tracePt t="41986" x="5332413" y="3608388"/>
          <p14:tracePt t="42004" x="5322888" y="3617913"/>
          <p14:tracePt t="42020" x="5314950" y="3617913"/>
          <p14:tracePt t="42036" x="5307013" y="3625850"/>
          <p14:tracePt t="42053" x="5297488" y="3625850"/>
          <p14:tracePt t="42155" x="5289550" y="3625850"/>
          <p14:tracePt t="42179" x="5280025" y="3625850"/>
          <p14:tracePt t="42235" x="5272088" y="3625850"/>
          <p14:tracePt t="42251" x="5264150" y="3625850"/>
          <p14:tracePt t="42267" x="5246688" y="3625850"/>
          <p14:tracePt t="42275" x="5237163" y="3625850"/>
          <p14:tracePt t="42287" x="5221288" y="3625850"/>
          <p14:tracePt t="42304" x="5186363" y="3617913"/>
          <p14:tracePt t="42320" x="5126038" y="3592513"/>
          <p14:tracePt t="42337" x="5049838" y="3575050"/>
          <p14:tracePt t="42354" x="4979988" y="3532188"/>
          <p14:tracePt t="42371" x="4903788" y="3463925"/>
          <p14:tracePt t="42387" x="4851400" y="3403600"/>
          <p14:tracePt t="42404" x="4826000" y="3335338"/>
          <p14:tracePt t="42420" x="4800600" y="3265488"/>
          <p14:tracePt t="42438" x="4783138" y="3206750"/>
          <p14:tracePt t="42454" x="4757738" y="3154363"/>
          <p14:tracePt t="42471" x="4749800" y="3136900"/>
          <p14:tracePt t="42487" x="4740275" y="3121025"/>
          <p14:tracePt t="42504" x="4740275" y="3111500"/>
          <p14:tracePt t="42571" x="4749800" y="3111500"/>
          <p14:tracePt t="42579" x="4757738" y="3121025"/>
          <p14:tracePt t="42588" x="4775200" y="3136900"/>
          <p14:tracePt t="42604" x="4826000" y="3197225"/>
          <p14:tracePt t="42621" x="4921250" y="3292475"/>
          <p14:tracePt t="42638" x="5014913" y="3378200"/>
          <p14:tracePt t="42655" x="5126038" y="3471863"/>
          <p14:tracePt t="42671" x="5237163" y="3549650"/>
          <p14:tracePt t="42688" x="5307013" y="3575050"/>
          <p14:tracePt t="42704" x="5332413" y="3582988"/>
          <p14:tracePt t="42722" x="5349875" y="3582988"/>
          <p14:tracePt t="42738" x="5357813" y="3582988"/>
          <p14:tracePt t="42755" x="5383213" y="3582988"/>
          <p14:tracePt t="42771" x="5392738" y="3575050"/>
          <p14:tracePt t="42789" x="5392738" y="3565525"/>
          <p14:tracePt t="42805" x="5392738" y="3549650"/>
          <p14:tracePt t="43315" x="5365750" y="3540125"/>
          <p14:tracePt t="43323" x="5340350" y="3532188"/>
          <p14:tracePt t="43331" x="5307013" y="3532188"/>
          <p14:tracePt t="43342" x="5264150" y="3514725"/>
          <p14:tracePt t="43356" x="5194300" y="3497263"/>
          <p14:tracePt t="43373" x="5151438" y="3489325"/>
          <p14:tracePt t="43390" x="5006975" y="3454400"/>
          <p14:tracePt t="43406" x="4843463" y="3421063"/>
          <p14:tracePt t="43423" x="4637088" y="3386138"/>
          <p14:tracePt t="43440" x="4379913" y="3351213"/>
          <p14:tracePt t="43457" x="4157663" y="3325813"/>
          <p14:tracePt t="43473" x="3935413" y="3300413"/>
          <p14:tracePt t="43490" x="3763963" y="3257550"/>
          <p14:tracePt t="43506" x="3600450" y="3232150"/>
          <p14:tracePt t="43523" x="3411538" y="3197225"/>
          <p14:tracePt t="43540" x="3335338" y="3179763"/>
          <p14:tracePt t="43557" x="3257550" y="3154363"/>
          <p14:tracePt t="43573" x="3214688" y="3128963"/>
          <p14:tracePt t="43591" x="3171825" y="3128963"/>
          <p14:tracePt t="43606" x="3136900" y="3121025"/>
          <p14:tracePt t="43624" x="3103563" y="3111500"/>
          <p14:tracePt t="43640" x="3060700" y="3103563"/>
          <p14:tracePt t="43657" x="3025775" y="3086100"/>
          <p14:tracePt t="43674" x="2992438" y="3078163"/>
          <p14:tracePt t="43690" x="2965450" y="3068638"/>
          <p14:tracePt t="43707" x="2914650" y="3051175"/>
          <p14:tracePt t="43724" x="2879725" y="3043238"/>
          <p14:tracePt t="43740" x="2820988" y="3035300"/>
          <p14:tracePt t="43757" x="2778125" y="3017838"/>
          <p14:tracePt t="43773" x="2743200" y="3008313"/>
          <p14:tracePt t="43792" x="2708275" y="3000375"/>
          <p14:tracePt t="43807" x="2682875" y="2992438"/>
          <p14:tracePt t="43823" x="2665413" y="2982913"/>
          <p14:tracePt t="43840" x="2649538" y="2965450"/>
          <p14:tracePt t="43858" x="2640013" y="2957513"/>
          <p14:tracePt t="43874" x="2622550" y="2940050"/>
          <p14:tracePt t="43891" x="2579688" y="2889250"/>
          <p14:tracePt t="43907" x="2579688" y="2879725"/>
          <p14:tracePt t="43925" x="2571750" y="2871788"/>
          <p14:tracePt t="43941" x="2563813" y="2863850"/>
          <p14:tracePt t="43957" x="2563813" y="2854325"/>
          <p14:tracePt t="43974" x="2563813" y="2836863"/>
          <p14:tracePt t="43991" x="2563813" y="2820988"/>
          <p14:tracePt t="44007" x="2563813" y="2803525"/>
          <p14:tracePt t="44024" x="2563813" y="2794000"/>
          <p14:tracePt t="44041" x="2563813" y="2786063"/>
          <p14:tracePt t="44058" x="2563813" y="2778125"/>
          <p14:tracePt t="44074" x="2563813" y="2768600"/>
          <p14:tracePt t="44091" x="2554288" y="2760663"/>
          <p14:tracePt t="44108" x="2554288" y="2751138"/>
          <p14:tracePt t="44125" x="2554288" y="2725738"/>
          <p14:tracePt t="44141" x="2554288" y="2708275"/>
          <p14:tracePt t="44158" x="2554288" y="2674938"/>
          <p14:tracePt t="44174" x="2554288" y="2649538"/>
          <p14:tracePt t="44192" x="2554288" y="2632075"/>
          <p14:tracePt t="44208" x="2554288" y="2614613"/>
          <p14:tracePt t="44225" x="2554288" y="2597150"/>
          <p14:tracePt t="44241" x="2554288" y="2571750"/>
          <p14:tracePt t="44259" x="2554288" y="2520950"/>
          <p14:tracePt t="44275" x="2554288" y="2451100"/>
          <p14:tracePt t="44291" x="2563813" y="2425700"/>
          <p14:tracePt t="44308" x="2563813" y="2392363"/>
          <p14:tracePt t="44325" x="2563813" y="2374900"/>
          <p14:tracePt t="44342" x="2571750" y="2349500"/>
          <p14:tracePt t="44358" x="2571750" y="2339975"/>
          <p14:tracePt t="44375" x="2579688" y="2322513"/>
          <p14:tracePt t="44392" x="2579688" y="2314575"/>
          <p14:tracePt t="44443" x="2579688" y="2322513"/>
          <p14:tracePt t="44451" x="2579688" y="2332038"/>
          <p14:tracePt t="44459" x="2579688" y="2349500"/>
          <p14:tracePt t="44476" x="2579688" y="2392363"/>
          <p14:tracePt t="44492" x="2589213" y="2451100"/>
          <p14:tracePt t="44508" x="2589213" y="2536825"/>
          <p14:tracePt t="44526" x="2589213" y="2614613"/>
          <p14:tracePt t="44542" x="2589213" y="2692400"/>
          <p14:tracePt t="44559" x="2589213" y="2743200"/>
          <p14:tracePt t="44575" x="2597150" y="2786063"/>
          <p14:tracePt t="44593" x="2597150" y="2811463"/>
          <p14:tracePt t="44609" x="2597150" y="2836863"/>
          <p14:tracePt t="44625" x="2597150" y="2854325"/>
          <p14:tracePt t="44627" x="2597150" y="2871788"/>
          <p14:tracePt t="44642" x="2597150" y="2889250"/>
          <p14:tracePt t="44660" x="2606675" y="2940050"/>
          <p14:tracePt t="44676" x="2622550" y="2974975"/>
          <p14:tracePt t="44692" x="2622550" y="3000375"/>
          <p14:tracePt t="44709" x="2632075" y="3008313"/>
          <p14:tracePt t="44852" x="2640013" y="3008313"/>
          <p14:tracePt t="44876" x="2640013" y="3017838"/>
          <p14:tracePt t="44899" x="2649538" y="3017838"/>
          <p14:tracePt t="44908" x="2649538" y="3025775"/>
          <p14:tracePt t="44916" x="2649538" y="3035300"/>
          <p14:tracePt t="44927" x="2649538" y="3043238"/>
          <p14:tracePt t="44943" x="2649538" y="3078163"/>
          <p14:tracePt t="44960" x="2649538" y="3128963"/>
          <p14:tracePt t="44976" x="2649538" y="3163888"/>
          <p14:tracePt t="44993" x="2649538" y="3206750"/>
          <p14:tracePt t="45010" x="2649538" y="3222625"/>
          <p14:tracePt t="45026" x="2657475" y="3232150"/>
          <p14:tracePt t="45043" x="2657475" y="3240088"/>
          <p14:tracePt t="45077" x="2665413" y="3240088"/>
          <p14:tracePt t="45171" x="2665413" y="3249613"/>
          <p14:tracePt t="45195" x="2665413" y="3257550"/>
          <p14:tracePt t="45203" x="2665413" y="3265488"/>
          <p14:tracePt t="45219" x="2674938" y="3275013"/>
          <p14:tracePt t="45236" x="2674938" y="3282950"/>
          <p14:tracePt t="45244" x="2682875" y="3282950"/>
          <p14:tracePt t="45260" x="2682875" y="3292475"/>
          <p14:tracePt t="45277" x="2692400" y="3300413"/>
          <p14:tracePt t="45452" x="2692400" y="3292475"/>
          <p14:tracePt t="45468" x="2692400" y="3282950"/>
          <p14:tracePt t="45483" x="2692400" y="3275013"/>
          <p14:tracePt t="45508" x="2700338" y="3265488"/>
          <p14:tracePt t="45564" x="2700338" y="3257550"/>
          <p14:tracePt t="45652" x="2700338" y="3249613"/>
          <p14:tracePt t="45668" x="2700338" y="3240088"/>
          <p14:tracePt t="45684" x="2700338" y="3232150"/>
          <p14:tracePt t="45700" x="2700338" y="3222625"/>
          <p14:tracePt t="45708" x="2682875" y="3214688"/>
          <p14:tracePt t="45716" x="2682875" y="3197225"/>
          <p14:tracePt t="45729" x="2674938" y="3179763"/>
          <p14:tracePt t="45744" x="2657475" y="3146425"/>
          <p14:tracePt t="45761" x="2640013" y="3111500"/>
          <p14:tracePt t="45778" x="2640013" y="3078163"/>
          <p14:tracePt t="45795" x="2640013" y="3000375"/>
          <p14:tracePt t="45812" x="2640013" y="2922588"/>
          <p14:tracePt t="45828" x="2649538" y="2871788"/>
          <p14:tracePt t="45845" x="2665413" y="2828925"/>
          <p14:tracePt t="45862" x="2682875" y="2778125"/>
          <p14:tracePt t="45878" x="2700338" y="2717800"/>
          <p14:tracePt t="45895" x="2700338" y="2657475"/>
          <p14:tracePt t="45912" x="2700338" y="2606675"/>
          <p14:tracePt t="45929" x="2700338" y="2563813"/>
          <p14:tracePt t="45945" x="2700338" y="2528888"/>
          <p14:tracePt t="45962" x="2700338" y="2503488"/>
          <p14:tracePt t="45978" x="2700338" y="2478088"/>
          <p14:tracePt t="45996" x="2700338" y="2460625"/>
          <p14:tracePt t="46012" x="2700338" y="2451100"/>
          <p14:tracePt t="46045" x="2700338" y="2460625"/>
          <p14:tracePt t="46063" x="2700338" y="2486025"/>
          <p14:tracePt t="46079" x="2717800" y="2571750"/>
          <p14:tracePt t="46096" x="2735263" y="2682875"/>
          <p14:tracePt t="46112" x="2760663" y="2794000"/>
          <p14:tracePt t="46129" x="2778125" y="2897188"/>
          <p14:tracePt t="46145" x="2786063" y="2957513"/>
          <p14:tracePt t="46162" x="2786063" y="3000375"/>
          <p14:tracePt t="46179" x="2786063" y="3043238"/>
          <p14:tracePt t="46196" x="2786063" y="3094038"/>
          <p14:tracePt t="46213" x="2786063" y="3111500"/>
          <p14:tracePt t="46229" x="2786063" y="3128963"/>
          <p14:tracePt t="46246" x="2786063" y="3136900"/>
          <p14:tracePt t="46340" x="2786063" y="3146425"/>
          <p14:tracePt t="46356" x="2786063" y="3154363"/>
          <p14:tracePt t="46364" x="2778125" y="3154363"/>
          <p14:tracePt t="46379" x="2778125" y="3179763"/>
          <p14:tracePt t="46396" x="2778125" y="3222625"/>
          <p14:tracePt t="46414" x="2778125" y="3275013"/>
          <p14:tracePt t="46429" x="2778125" y="3343275"/>
          <p14:tracePt t="46446" x="2778125" y="3463925"/>
          <p14:tracePt t="46463" x="2786063" y="3592513"/>
          <p14:tracePt t="46480" x="2803525" y="3694113"/>
          <p14:tracePt t="46496" x="2820988" y="3763963"/>
          <p14:tracePt t="46513" x="2836863" y="3797300"/>
          <p14:tracePt t="46530" x="2846388" y="3806825"/>
          <p14:tracePt t="46547" x="2854325" y="3806825"/>
          <p14:tracePt t="46604" x="2854325" y="3797300"/>
          <p14:tracePt t="46620" x="2863850" y="3789363"/>
          <p14:tracePt t="46628" x="2863850" y="3779838"/>
          <p14:tracePt t="46652" x="2863850" y="3771900"/>
          <p14:tracePt t="46692" x="2871788" y="3771900"/>
          <p14:tracePt t="46700" x="2871788" y="3763963"/>
          <p14:tracePt t="46724" x="2871788" y="3754438"/>
          <p14:tracePt t="46732" x="2871788" y="3746500"/>
          <p14:tracePt t="46748" x="2879725" y="3746500"/>
          <p14:tracePt t="46764" x="2889250" y="3736975"/>
          <p14:tracePt t="46780" x="2906713" y="3729038"/>
          <p14:tracePt t="46797" x="2940050" y="3721100"/>
          <p14:tracePt t="46814" x="2982913" y="3711575"/>
          <p14:tracePt t="46832" x="3051175" y="3703638"/>
          <p14:tracePt t="46847" x="3154363" y="3703638"/>
          <p14:tracePt t="46864" x="3249613" y="3703638"/>
          <p14:tracePt t="46880" x="3343275" y="3703638"/>
          <p14:tracePt t="46898" x="3436938" y="3703638"/>
          <p14:tracePt t="46914" x="3489325" y="3703638"/>
          <p14:tracePt t="46931" x="3532188" y="3703638"/>
          <p14:tracePt t="46947" x="3557588" y="3703638"/>
          <p14:tracePt t="46965" x="3592513" y="3694113"/>
          <p14:tracePt t="46981" x="3617913" y="3686175"/>
          <p14:tracePt t="46997" x="3635375" y="3686175"/>
          <p14:tracePt t="47014" x="3651250" y="3678238"/>
          <p14:tracePt t="47032" x="3686175" y="3678238"/>
          <p14:tracePt t="47047" x="3721100" y="3668713"/>
          <p14:tracePt t="47064" x="3771900" y="3651250"/>
          <p14:tracePt t="47081" x="3840163" y="3651250"/>
          <p14:tracePt t="47099" x="3892550" y="3651250"/>
          <p14:tracePt t="47114" x="3900488" y="3651250"/>
          <p14:tracePt t="47131" x="3908425" y="3651250"/>
          <p14:tracePt t="47364" x="3917950" y="3643313"/>
          <p14:tracePt t="47596" x="3917950" y="3635375"/>
          <p14:tracePt t="47620" x="3925888" y="3635375"/>
          <p14:tracePt t="47692" x="3925888" y="3625850"/>
          <p14:tracePt t="47908" x="3925888" y="3617913"/>
          <p14:tracePt t="47940" x="3925888" y="3608388"/>
          <p14:tracePt t="47948" x="3925888" y="3600450"/>
          <p14:tracePt t="48308" x="3925888" y="3592513"/>
          <p14:tracePt t="48380" x="3925888" y="3582988"/>
          <p14:tracePt t="48876" x="3925888" y="3575050"/>
          <p14:tracePt t="48901" x="3925888" y="3565525"/>
          <p14:tracePt t="48917" x="3917950" y="3565525"/>
          <p14:tracePt t="48948" x="3917950" y="3557588"/>
          <p14:tracePt t="49269" x="3917950" y="3549650"/>
          <p14:tracePt t="49284" x="3908425" y="3549650"/>
          <p14:tracePt t="49501" x="3908425" y="3540125"/>
          <p14:tracePt t="49509" x="3908425" y="3532188"/>
          <p14:tracePt t="49725" x="3908425" y="3522663"/>
          <p14:tracePt t="49757" x="3908425" y="3514725"/>
          <p14:tracePt t="49781" x="3908425" y="3506788"/>
          <p14:tracePt t="50469" x="3908425" y="3497263"/>
          <p14:tracePt t="51853" x="3908425" y="3489325"/>
          <p14:tracePt t="52085" x="3908425" y="3479800"/>
          <p14:tracePt t="52133" x="3908425" y="3471863"/>
          <p14:tracePt t="52229" x="3908425" y="3463925"/>
          <p14:tracePt t="52334" x="3908425" y="3454400"/>
          <p14:tracePt t="52445" x="3908425" y="3446463"/>
          <p14:tracePt t="52613" x="3908425" y="3436938"/>
          <p14:tracePt t="52645" x="3908425" y="3429000"/>
          <p14:tracePt t="52702" x="3908425" y="3421063"/>
          <p14:tracePt t="53334" x="3900488" y="3421063"/>
          <p14:tracePt t="53350" x="3892550" y="3421063"/>
          <p14:tracePt t="53358" x="3883025" y="3421063"/>
          <p14:tracePt t="53365" x="3865563" y="3429000"/>
          <p14:tracePt t="53378" x="3849688" y="3436938"/>
          <p14:tracePt t="53395" x="3822700" y="3454400"/>
          <p14:tracePt t="53413" x="3789363" y="3463925"/>
          <p14:tracePt t="53429" x="3771900" y="3471863"/>
          <p14:tracePt t="53445" x="3729038" y="3471863"/>
          <p14:tracePt t="53462" x="3711575" y="3471863"/>
          <p14:tracePt t="53479" x="3694113" y="3471863"/>
          <p14:tracePt t="53495" x="3678238" y="3454400"/>
          <p14:tracePt t="53512" x="3660775" y="3429000"/>
          <p14:tracePt t="53528" x="3643313" y="3411538"/>
          <p14:tracePt t="53546" x="3617913" y="3394075"/>
          <p14:tracePt t="53562" x="3600450" y="3378200"/>
          <p14:tracePt t="53579" x="3592513" y="3360738"/>
          <p14:tracePt t="53596" x="3575050" y="3343275"/>
          <p14:tracePt t="53613" x="3565525" y="3325813"/>
          <p14:tracePt t="53629" x="3557588" y="3275013"/>
          <p14:tracePt t="53646" x="3557588" y="3249613"/>
          <p14:tracePt t="53663" x="3557588" y="3222625"/>
          <p14:tracePt t="53680" x="3557588" y="3197225"/>
          <p14:tracePt t="53696" x="3557588" y="3179763"/>
          <p14:tracePt t="53713" x="3557588" y="3146425"/>
          <p14:tracePt t="53729" x="3565525" y="3128963"/>
          <p14:tracePt t="53746" x="3575050" y="3111500"/>
          <p14:tracePt t="53763" x="3592513" y="3103563"/>
          <p14:tracePt t="53779" x="3600450" y="3094038"/>
          <p14:tracePt t="53796" x="3625850" y="3086100"/>
          <p14:tracePt t="53814" x="3660775" y="3078163"/>
          <p14:tracePt t="53829" x="3686175" y="3068638"/>
          <p14:tracePt t="53846" x="3721100" y="3060700"/>
          <p14:tracePt t="53863" x="3746500" y="3043238"/>
          <p14:tracePt t="53880" x="3771900" y="3043238"/>
          <p14:tracePt t="53896" x="3797300" y="3043238"/>
          <p14:tracePt t="53913" x="3814763" y="3043238"/>
          <p14:tracePt t="53930" x="3849688" y="3043238"/>
          <p14:tracePt t="53947" x="3875088" y="3060700"/>
          <p14:tracePt t="53963" x="3917950" y="3078163"/>
          <p14:tracePt t="53980" x="3943350" y="3103563"/>
          <p14:tracePt t="53996" x="3968750" y="3111500"/>
          <p14:tracePt t="54014" x="3986213" y="3128963"/>
          <p14:tracePt t="54030" x="4003675" y="3136900"/>
          <p14:tracePt t="54047" x="4011613" y="3163888"/>
          <p14:tracePt t="54063" x="4021138" y="3197225"/>
          <p14:tracePt t="54081" x="4046538" y="3232150"/>
          <p14:tracePt t="54097" x="4046538" y="3265488"/>
          <p14:tracePt t="54113" x="4054475" y="3300413"/>
          <p14:tracePt t="54130" x="4054475" y="3335338"/>
          <p14:tracePt t="54147" x="4054475" y="3360738"/>
          <p14:tracePt t="54164" x="4037013" y="3394075"/>
          <p14:tracePt t="54180" x="4011613" y="3411538"/>
          <p14:tracePt t="54197" x="3994150" y="3429000"/>
          <p14:tracePt t="54215" x="3960813" y="3436938"/>
          <p14:tracePt t="54230" x="3951288" y="3436938"/>
          <p14:tracePt t="54247" x="3917950" y="3436938"/>
          <p14:tracePt t="54263" x="3892550" y="3446463"/>
          <p14:tracePt t="54281" x="3857625" y="3446463"/>
          <p14:tracePt t="54297" x="3822700" y="3446463"/>
          <p14:tracePt t="54314" x="3797300" y="3446463"/>
          <p14:tracePt t="54330" x="3763963" y="3446463"/>
          <p14:tracePt t="54348" x="3736975" y="3429000"/>
          <p14:tracePt t="54364" x="3711575" y="3421063"/>
          <p14:tracePt t="54381" x="3686175" y="3411538"/>
          <p14:tracePt t="54397" x="3668713" y="3394075"/>
          <p14:tracePt t="54415" x="3651250" y="3386138"/>
          <p14:tracePt t="54431" x="3643313" y="3386138"/>
          <p14:tracePt t="54447" x="3635375" y="3378200"/>
          <p14:tracePt t="54464" x="3625850" y="3378200"/>
          <p14:tracePt t="54482" x="3625850" y="3368675"/>
          <p14:tracePt t="54497" x="3617913" y="3360738"/>
          <p14:tracePt t="54514" x="3600450" y="3343275"/>
          <p14:tracePt t="54531" x="3600450" y="3325813"/>
          <p14:tracePt t="54548" x="3592513" y="3308350"/>
          <p14:tracePt t="54564" x="3582988" y="3300413"/>
          <p14:tracePt t="54582" x="3582988" y="3282950"/>
          <p14:tracePt t="54599" x="3582988" y="3275013"/>
          <p14:tracePt t="54616" x="3582988" y="3265488"/>
          <p14:tracePt t="54632" x="3582988" y="3257550"/>
          <p14:tracePt t="54648" x="3582988" y="3249613"/>
          <p14:tracePt t="54665" x="3582988" y="3240088"/>
          <p14:tracePt t="54682" x="3592513" y="3240088"/>
          <p14:tracePt t="54698" x="3592513" y="3232150"/>
          <p14:tracePt t="54715" x="3600450" y="3232150"/>
          <p14:tracePt t="54731" x="3600450" y="3222625"/>
          <p14:tracePt t="54749" x="3617913" y="3222625"/>
          <p14:tracePt t="54765" x="3625850" y="3214688"/>
          <p14:tracePt t="54782" x="3635375" y="3206750"/>
          <p14:tracePt t="54798" x="3651250" y="3206750"/>
          <p14:tracePt t="54816" x="3660775" y="3206750"/>
          <p14:tracePt t="54832" x="3668713" y="3206750"/>
          <p14:tracePt t="54848" x="3686175" y="3206750"/>
          <p14:tracePt t="54865" x="3703638" y="3206750"/>
          <p14:tracePt t="54883" x="3721100" y="3206750"/>
          <p14:tracePt t="54898" x="3729038" y="3206750"/>
          <p14:tracePt t="54916" x="3736975" y="3206750"/>
          <p14:tracePt t="54932" x="3754438" y="3206750"/>
          <p14:tracePt t="54949" x="3763963" y="3206750"/>
          <p14:tracePt t="54965" x="3779838" y="3206750"/>
          <p14:tracePt t="54982" x="3789363" y="3214688"/>
          <p14:tracePt t="54999" x="3797300" y="3214688"/>
          <p14:tracePt t="55016" x="3806825" y="3214688"/>
          <p14:tracePt t="55032" x="3814763" y="3222625"/>
          <p14:tracePt t="55065" x="3822700" y="3232150"/>
          <p14:tracePt t="55158" x="3822700" y="3240088"/>
          <p14:tracePt t="55182" x="3806825" y="3240088"/>
          <p14:tracePt t="55190" x="3771900" y="3249613"/>
          <p14:tracePt t="55199" x="3711575" y="3249613"/>
          <p14:tracePt t="55216" x="3565525" y="3249613"/>
          <p14:tracePt t="55233" x="3411538" y="3249613"/>
          <p14:tracePt t="55249" x="3265488" y="3249613"/>
          <p14:tracePt t="55266" x="3078163" y="3214688"/>
          <p14:tracePt t="55283" x="2889250" y="3128963"/>
          <p14:tracePt t="55300" x="2708275" y="3017838"/>
          <p14:tracePt t="55316" x="2563813" y="2914650"/>
          <p14:tracePt t="55333" x="2486025" y="2846388"/>
          <p14:tracePt t="55350" x="2417763" y="2692400"/>
          <p14:tracePt t="55367" x="2392363" y="2614613"/>
          <p14:tracePt t="55383" x="2365375" y="2571750"/>
          <p14:tracePt t="55400" x="2357438" y="2528888"/>
          <p14:tracePt t="55416" x="2349500" y="2511425"/>
          <p14:tracePt t="55433" x="2349500" y="2503488"/>
          <p14:tracePt t="55518" x="2349500" y="2511425"/>
          <p14:tracePt t="55526" x="2357438" y="2520950"/>
          <p14:tracePt t="55534" x="2374900" y="2546350"/>
          <p14:tracePt t="55550" x="2417763" y="2597150"/>
          <p14:tracePt t="55567" x="2478088" y="2700338"/>
          <p14:tracePt t="55583" x="2546350" y="2828925"/>
          <p14:tracePt t="55601" x="2622550" y="2949575"/>
          <p14:tracePt t="55617" x="2692400" y="3051175"/>
          <p14:tracePt t="55633" x="2786063" y="3163888"/>
          <p14:tracePt t="55651" x="2863850" y="3275013"/>
          <p14:tracePt t="55668" x="2922588" y="3386138"/>
          <p14:tracePt t="55684" x="2974975" y="3454400"/>
          <p14:tracePt t="55700" x="3008313" y="3497263"/>
          <p14:tracePt t="55717" x="3035300" y="3514725"/>
          <p14:tracePt t="55734" x="3060700" y="3540125"/>
          <p14:tracePt t="55751" x="3068638" y="3549650"/>
          <p14:tracePt t="55767" x="3068638" y="3565525"/>
          <p14:tracePt t="55784" x="3086100" y="3582988"/>
          <p14:tracePt t="55801" x="3086100" y="3592513"/>
          <p14:tracePt t="55817" x="3094038" y="3592513"/>
          <p14:tracePt t="55918" x="3094038" y="3582988"/>
          <p14:tracePt t="55926" x="3094038" y="3575050"/>
          <p14:tracePt t="55935" x="3078163" y="3557588"/>
          <p14:tracePt t="55951" x="3035300" y="3522663"/>
          <p14:tracePt t="55968" x="2957513" y="3446463"/>
          <p14:tracePt t="55984" x="2879725" y="3360738"/>
          <p14:tracePt t="56002" x="2811463" y="3292475"/>
          <p14:tracePt t="56018" x="2743200" y="3214688"/>
          <p14:tracePt t="56034" x="2674938" y="3154363"/>
          <p14:tracePt t="56051" x="2622550" y="3111500"/>
          <p14:tracePt t="56068" x="2597150" y="3078163"/>
          <p14:tracePt t="56084" x="2579688" y="3051175"/>
          <p14:tracePt t="56102" x="2571750" y="3043238"/>
          <p14:tracePt t="56136" x="2571750" y="3035300"/>
          <p14:tracePt t="56151" x="2571750" y="3025775"/>
          <p14:tracePt t="56169" x="2571750" y="3017838"/>
          <p14:tracePt t="56185" x="2563813" y="3008313"/>
          <p14:tracePt t="56202" x="2563813" y="3000375"/>
          <p14:tracePt t="56218" x="2563813" y="2982913"/>
          <p14:tracePt t="56235" x="2563813" y="2965450"/>
          <p14:tracePt t="56252" x="2563813" y="2957513"/>
          <p14:tracePt t="56269" x="2563813" y="2949575"/>
          <p14:tracePt t="56302" x="2597150" y="2992438"/>
          <p14:tracePt t="56319" x="2692400" y="3121025"/>
          <p14:tracePt t="56336" x="2803525" y="3257550"/>
          <p14:tracePt t="56352" x="2914650" y="3394075"/>
          <p14:tracePt t="56369" x="3000375" y="3497263"/>
          <p14:tracePt t="56385" x="3060700" y="3575050"/>
          <p14:tracePt t="56403" x="3103563" y="3625850"/>
          <p14:tracePt t="56418" x="3128963" y="3643313"/>
          <p14:tracePt t="56435" x="3136900" y="3660775"/>
          <p14:tracePt t="56452" x="3146425" y="3678238"/>
          <p14:tracePt t="56622" x="3146425" y="3668713"/>
          <p14:tracePt t="56639" x="3146425" y="3651250"/>
          <p14:tracePt t="56646" x="3136900" y="3635375"/>
          <p14:tracePt t="56654" x="3111500" y="3600450"/>
          <p14:tracePt t="56669" x="3103563" y="3575050"/>
          <p14:tracePt t="56686" x="3060700" y="3522663"/>
          <p14:tracePt t="56703" x="2957513" y="3411538"/>
          <p14:tracePt t="56719" x="2863850" y="3292475"/>
          <p14:tracePt t="56736" x="2735263" y="3146425"/>
          <p14:tracePt t="56753" x="2597150" y="2965450"/>
          <p14:tracePt t="56770" x="2451100" y="2778125"/>
          <p14:tracePt t="56786" x="2332038" y="2622550"/>
          <p14:tracePt t="56803" x="2203450" y="2435225"/>
          <p14:tracePt t="56819" x="2022475" y="2211388"/>
          <p14:tracePt t="56837" x="1817688" y="1963738"/>
          <p14:tracePt t="56853" x="1646238" y="1774825"/>
          <p14:tracePt t="56870" x="1346200" y="1482725"/>
          <p14:tracePt t="56887" x="1122363" y="1293813"/>
          <p14:tracePt t="56904" x="935038" y="1149350"/>
          <p14:tracePt t="56920" x="771525" y="1020763"/>
          <p14:tracePt t="56936" x="625475" y="900113"/>
          <p14:tracePt t="56953" x="506413" y="788988"/>
          <p14:tracePt t="56971" x="411163" y="703263"/>
          <p14:tracePt t="56986" x="317500" y="625475"/>
          <p14:tracePt t="57003" x="231775" y="557213"/>
          <p14:tracePt t="57020" x="153988" y="496888"/>
          <p14:tracePt t="57037" x="103188" y="454025"/>
          <p14:tracePt t="57053" x="50800" y="420688"/>
          <p14:tracePt t="57070" x="7938" y="385763"/>
          <p14:tracePt t="58105" x="17463" y="1071563"/>
          <p14:tracePt t="58123" x="171450" y="1293813"/>
          <p14:tracePt t="58139" x="334963" y="1508125"/>
          <p14:tracePt t="58156" x="488950" y="1697038"/>
          <p14:tracePt t="58173" x="650875" y="1860550"/>
          <p14:tracePt t="58190" x="942975" y="2082800"/>
          <p14:tracePt t="58206" x="1028700" y="2151063"/>
          <p14:tracePt t="58223" x="1268413" y="2289175"/>
          <p14:tracePt t="58239" x="1414463" y="2365375"/>
          <p14:tracePt t="58257" x="1535113" y="2425700"/>
          <p14:tracePt t="58273" x="1663700" y="2486025"/>
          <p14:tracePt t="58290" x="1782763" y="2546350"/>
          <p14:tracePt t="58306" x="1885950" y="2589213"/>
          <p14:tracePt t="58323" x="1971675" y="2622550"/>
          <p14:tracePt t="58340" x="2065338" y="2649538"/>
          <p14:tracePt t="58356" x="2160588" y="2682875"/>
          <p14:tracePt t="58373" x="2220913" y="2700338"/>
          <p14:tracePt t="58390" x="2297113" y="2725738"/>
          <p14:tracePt t="58406" x="2322513" y="2743200"/>
          <p14:tracePt t="58424" x="2392363" y="2768600"/>
          <p14:tracePt t="58440" x="2425700" y="2786063"/>
          <p14:tracePt t="58457" x="2460625" y="2811463"/>
          <p14:tracePt t="58473" x="2486025" y="2828925"/>
          <p14:tracePt t="58490" x="2520950" y="2846388"/>
          <p14:tracePt t="58507" x="2546350" y="2863850"/>
          <p14:tracePt t="58524" x="2554288" y="2871788"/>
          <p14:tracePt t="58540" x="2563813" y="2871788"/>
          <p14:tracePt t="58557" x="2563813" y="2879725"/>
          <p14:tracePt t="58573" x="2571750" y="2879725"/>
          <p14:tracePt t="58608" x="2571750" y="2889250"/>
          <p14:tracePt t="58624" x="2579688" y="2889250"/>
          <p14:tracePt t="58655" x="2579688" y="2897188"/>
          <p14:tracePt t="58695" x="2589213" y="2897188"/>
          <p14:tracePt t="58751" x="2597150" y="2906713"/>
          <p14:tracePt t="58759" x="2597150" y="2914650"/>
          <p14:tracePt t="58783" x="2606675" y="2914650"/>
          <p14:tracePt t="58815" x="2614613" y="2914650"/>
          <p14:tracePt t="58831" x="2614613" y="2922588"/>
          <p14:tracePt t="58847" x="2622550" y="2922588"/>
          <p14:tracePt t="58863" x="2632075" y="2922588"/>
          <p14:tracePt t="60343" x="2640013" y="2922588"/>
          <p14:tracePt t="60359" x="2649538" y="2922588"/>
          <p14:tracePt t="60375" x="2657475" y="2922588"/>
          <p14:tracePt t="60391" x="2665413" y="2922588"/>
          <p14:tracePt t="60407" x="2674938" y="2922588"/>
          <p14:tracePt t="60415" x="2682875" y="2922588"/>
          <p14:tracePt t="60431" x="2692400" y="2922588"/>
          <p14:tracePt t="60447" x="2700338" y="2914650"/>
          <p14:tracePt t="60464" x="2708275" y="2914650"/>
          <p14:tracePt t="60478" x="2717800" y="2906713"/>
          <p14:tracePt t="60495" x="2725738" y="2906713"/>
          <p14:tracePt t="60511" x="2735263" y="2906713"/>
          <p14:tracePt t="60528" x="2751138" y="2906713"/>
          <p14:tracePt t="60545" x="2760663" y="2914650"/>
          <p14:tracePt t="60562" x="2811463" y="2922588"/>
          <p14:tracePt t="60578" x="2846388" y="2940050"/>
          <p14:tracePt t="60594" x="2889250" y="2949575"/>
          <p14:tracePt t="60612" x="2940050" y="2965450"/>
          <p14:tracePt t="60629" x="2965450" y="2965450"/>
          <p14:tracePt t="60645" x="2982913" y="2974975"/>
          <p14:tracePt t="60661" x="3000375" y="2974975"/>
          <p14:tracePt t="60678" x="3008313" y="2992438"/>
          <p14:tracePt t="60696" x="3025775" y="2992438"/>
          <p14:tracePt t="60728" x="3025775" y="3000375"/>
          <p14:tracePt t="60808" x="3035300" y="3000375"/>
          <p14:tracePt t="61936" x="3025775" y="3000375"/>
          <p14:tracePt t="62192" x="3025775" y="3008313"/>
          <p14:tracePt t="62216" x="3035300" y="3017838"/>
          <p14:tracePt t="62233" x="3051175" y="3025775"/>
          <p14:tracePt t="62240" x="3068638" y="3035300"/>
          <p14:tracePt t="62248" x="3078163" y="3043238"/>
          <p14:tracePt t="62266" x="3111500" y="3051175"/>
          <p14:tracePt t="62282" x="3136900" y="3060700"/>
          <p14:tracePt t="62298" x="3163888" y="3068638"/>
          <p14:tracePt t="62315" x="3189288" y="3068638"/>
          <p14:tracePt t="62333" x="3206750" y="3078163"/>
          <p14:tracePt t="62349" x="3232150" y="3078163"/>
          <p14:tracePt t="62365" x="3249613" y="3078163"/>
          <p14:tracePt t="62382" x="3282950" y="3078163"/>
          <p14:tracePt t="62400" x="3317875" y="3078163"/>
          <p14:tracePt t="62415" x="3360738" y="3078163"/>
          <p14:tracePt t="62432" x="3394075" y="3078163"/>
          <p14:tracePt t="62449" x="3429000" y="3068638"/>
          <p14:tracePt t="62466" x="3479800" y="3060700"/>
          <p14:tracePt t="62482" x="3514725" y="3051175"/>
          <p14:tracePt t="62499" x="3540125" y="3051175"/>
          <p14:tracePt t="62515" x="3575050" y="3051175"/>
          <p14:tracePt t="62533" x="3600450" y="3051175"/>
          <p14:tracePt t="62549" x="3617913" y="3051175"/>
          <p14:tracePt t="62566" x="3635375" y="3051175"/>
          <p14:tracePt t="62582" x="3643313" y="3051175"/>
          <p14:tracePt t="62600" x="3660775" y="3051175"/>
          <p14:tracePt t="62616" x="3668713" y="3051175"/>
          <p14:tracePt t="62632" x="3678238" y="3051175"/>
          <p14:tracePt t="62649" x="3686175" y="3051175"/>
          <p14:tracePt t="62667" x="3694113" y="3051175"/>
          <p14:tracePt t="62760" x="3703638" y="3051175"/>
          <p14:tracePt t="62905" x="3711575" y="3051175"/>
          <p14:tracePt t="62920" x="3711575" y="3060700"/>
          <p14:tracePt t="62952" x="3711575" y="3068638"/>
          <p14:tracePt t="63249" x="3703638" y="3068638"/>
          <p14:tracePt t="63256" x="3686175" y="3068638"/>
          <p14:tracePt t="63267" x="3668713" y="3068638"/>
          <p14:tracePt t="63285" x="3608388" y="3068638"/>
          <p14:tracePt t="63301" x="3557588" y="3068638"/>
          <p14:tracePt t="63317" x="3506788" y="3068638"/>
          <p14:tracePt t="63335" x="3479800" y="3068638"/>
          <p14:tracePt t="63351" x="3454400" y="3068638"/>
          <p14:tracePt t="63367" x="3446463" y="3068638"/>
          <p14:tracePt t="63553" x="3454400" y="3068638"/>
          <p14:tracePt t="63576" x="3454400" y="3060700"/>
          <p14:tracePt t="63584" x="3463925" y="3060700"/>
          <p14:tracePt t="63608" x="3471863" y="3060700"/>
          <p14:tracePt t="63632" x="3479800" y="3060700"/>
          <p14:tracePt t="63648" x="3489325" y="3060700"/>
          <p14:tracePt t="63664" x="3497263" y="3060700"/>
          <p14:tracePt t="63672" x="3506788" y="3068638"/>
          <p14:tracePt t="63688" x="3514725" y="3078163"/>
          <p14:tracePt t="63704" x="3532188" y="3086100"/>
          <p14:tracePt t="63720" x="3540125" y="3094038"/>
          <p14:tracePt t="63735" x="3540125" y="3103563"/>
          <p14:tracePt t="63752" x="3549650" y="3103563"/>
          <p14:tracePt t="63776" x="3549650" y="3111500"/>
          <p14:tracePt t="63785" x="3557588" y="3111500"/>
          <p14:tracePt t="63808" x="3557588" y="3121025"/>
          <p14:tracePt t="63832" x="3565525" y="3121025"/>
          <p14:tracePt t="63928" x="3565525" y="3128963"/>
          <p14:tracePt t="63937" x="3565525" y="3136900"/>
          <p14:tracePt t="63953" x="3565525" y="3146425"/>
          <p14:tracePt t="63984" x="3565525" y="3154363"/>
          <p14:tracePt t="63992" x="3575050" y="3154363"/>
          <p14:tracePt t="64008" x="3575050" y="3163888"/>
          <p14:tracePt t="64019" x="3575050" y="3171825"/>
          <p14:tracePt t="64040" x="3575050" y="3179763"/>
          <p14:tracePt t="64052" x="3582988" y="3179763"/>
          <p14:tracePt t="64070" x="3582988" y="3189288"/>
          <p14:tracePt t="64086" x="3582988" y="3197225"/>
          <p14:tracePt t="64103" x="3592513" y="3206750"/>
          <p14:tracePt t="64119" x="3592513" y="3214688"/>
          <p14:tracePt t="64136" x="3600450" y="3222625"/>
          <p14:tracePt t="64153" x="3600450" y="3240088"/>
          <p14:tracePt t="64186" x="3600450" y="3249613"/>
          <p14:tracePt t="64209" x="3600450" y="3257550"/>
          <p14:tracePt t="64224" x="3600450" y="3265488"/>
          <p14:tracePt t="64240" x="3600450" y="3275013"/>
          <p14:tracePt t="64253" x="3608388" y="3275013"/>
          <p14:tracePt t="64270" x="3608388" y="3282950"/>
          <p14:tracePt t="64286" x="3608388" y="3292475"/>
          <p14:tracePt t="64303" x="3608388" y="3300413"/>
          <p14:tracePt t="64320" x="3608388" y="3317875"/>
          <p14:tracePt t="64337" x="3608388" y="3325813"/>
          <p14:tracePt t="64354" x="3617913" y="3335338"/>
          <p14:tracePt t="64370" x="3617913" y="3351213"/>
          <p14:tracePt t="64386" x="3617913" y="3378200"/>
          <p14:tracePt t="64404" x="3617913" y="3394075"/>
          <p14:tracePt t="64420" x="3617913" y="3411538"/>
          <p14:tracePt t="64437" x="3625850" y="3421063"/>
          <p14:tracePt t="64454" x="3635375" y="3436938"/>
          <p14:tracePt t="64471" x="3635375" y="3454400"/>
          <p14:tracePt t="64486" x="3635375" y="3471863"/>
          <p14:tracePt t="64503" x="3635375" y="3489325"/>
          <p14:tracePt t="64520" x="3643313" y="3514725"/>
          <p14:tracePt t="64537" x="3643313" y="3522663"/>
          <p14:tracePt t="66065" x="3651250" y="3522663"/>
          <p14:tracePt t="67065" x="3651250" y="3514725"/>
          <p14:tracePt t="67081" x="3651250" y="3506788"/>
          <p14:tracePt t="67121" x="3651250" y="3497263"/>
          <p14:tracePt t="67129" x="3651250" y="3489325"/>
          <p14:tracePt t="67153" x="3643313" y="3479800"/>
          <p14:tracePt t="67178" x="3643313" y="3471863"/>
          <p14:tracePt t="67201" x="3643313" y="3463925"/>
          <p14:tracePt t="67209" x="3643313" y="3454400"/>
          <p14:tracePt t="67217" x="3635375" y="3454400"/>
          <p14:tracePt t="67233" x="3635375" y="3446463"/>
          <p14:tracePt t="67249" x="3625850" y="3436938"/>
          <p14:tracePt t="67265" x="3625850" y="3429000"/>
          <p14:tracePt t="67276" x="3617913" y="3421063"/>
          <p14:tracePt t="67332" x="3608388" y="3378200"/>
          <p14:tracePt t="67343" x="3600450" y="3368675"/>
          <p14:tracePt t="67361" x="3592513" y="3335338"/>
          <p14:tracePt t="67377" x="3592513" y="3308350"/>
          <p14:tracePt t="67393" x="3592513" y="3275013"/>
          <p14:tracePt t="67410" x="3582988" y="3240088"/>
          <p14:tracePt t="67427" x="3575050" y="3206750"/>
          <p14:tracePt t="67443" x="3575050" y="3179763"/>
          <p14:tracePt t="67460" x="3575050" y="3163888"/>
          <p14:tracePt t="67477" x="3575050" y="3146425"/>
          <p14:tracePt t="67494" x="3575050" y="3128963"/>
          <p14:tracePt t="67510" x="3575050" y="3103563"/>
          <p14:tracePt t="67527" x="3575050" y="3078163"/>
          <p14:tracePt t="67543" x="3575050" y="3043238"/>
          <p14:tracePt t="67561" x="3582988" y="3000375"/>
          <p14:tracePt t="67577" x="3600450" y="2965450"/>
          <p14:tracePt t="67594" x="3608388" y="2940050"/>
          <p14:tracePt t="67610" x="3608388" y="2914650"/>
          <p14:tracePt t="67628" x="3617913" y="2889250"/>
          <p14:tracePt t="67644" x="3635375" y="2871788"/>
          <p14:tracePt t="67660" x="3635375" y="2854325"/>
          <p14:tracePt t="67677" x="3651250" y="2836863"/>
          <p14:tracePt t="67695" x="3651250" y="2820988"/>
          <p14:tracePt t="67711" x="3660775" y="2811463"/>
          <p14:tracePt t="67728" x="3660775" y="2803525"/>
          <p14:tracePt t="67744" x="3660775" y="2794000"/>
          <p14:tracePt t="67761" x="3660775" y="2786063"/>
          <p14:tracePt t="67777" x="3668713" y="2786063"/>
          <p14:tracePt t="67921" x="3678238" y="2794000"/>
          <p14:tracePt t="67930" x="3678238" y="2811463"/>
          <p14:tracePt t="67937" x="3686175" y="2828925"/>
          <p14:tracePt t="67945" x="3686175" y="2846388"/>
          <p14:tracePt t="67961" x="3686175" y="2889250"/>
          <p14:tracePt t="67978" x="3694113" y="2949575"/>
          <p14:tracePt t="67995" x="3703638" y="3000375"/>
          <p14:tracePt t="68011" x="3711575" y="3043238"/>
          <p14:tracePt t="68028" x="3711575" y="3086100"/>
          <p14:tracePt t="68045" x="3711575" y="3121025"/>
          <p14:tracePt t="68062" x="3711575" y="3163888"/>
          <p14:tracePt t="68078" x="3711575" y="3197225"/>
          <p14:tracePt t="68095" x="3711575" y="3232150"/>
          <p14:tracePt t="68111" x="3711575" y="3265488"/>
          <p14:tracePt t="68129" x="3711575" y="3308350"/>
          <p14:tracePt t="68145" x="3711575" y="3343275"/>
          <p14:tracePt t="68162" x="3711575" y="3368675"/>
          <p14:tracePt t="68178" x="3711575" y="3394075"/>
          <p14:tracePt t="68196" x="3711575" y="3421063"/>
          <p14:tracePt t="68212" x="3711575" y="3446463"/>
          <p14:tracePt t="68228" x="3711575" y="3454400"/>
          <p14:tracePt t="68245" x="3711575" y="3463925"/>
          <p14:tracePt t="68263" x="3711575" y="3479800"/>
          <p14:tracePt t="68295" x="3711575" y="3489325"/>
          <p14:tracePt t="68962" x="3711575" y="3479800"/>
          <p14:tracePt t="68969" x="3711575" y="3471863"/>
          <p14:tracePt t="68993" x="3711575" y="3463925"/>
          <p14:tracePt t="69009" x="3711575" y="3454400"/>
          <p14:tracePt t="69018" x="3703638" y="3446463"/>
          <p14:tracePt t="69031" x="3703638" y="3436938"/>
          <p14:tracePt t="69047" x="3678238" y="3403600"/>
          <p14:tracePt t="69064" x="3651250" y="3368675"/>
          <p14:tracePt t="69080" x="3608388" y="3308350"/>
          <p14:tracePt t="69098" x="3532188" y="3206750"/>
          <p14:tracePt t="69114" x="3471863" y="3136900"/>
          <p14:tracePt t="69131" x="3436938" y="3078163"/>
          <p14:tracePt t="69147" x="3411538" y="3035300"/>
          <p14:tracePt t="69164" x="3386138" y="3008313"/>
          <p14:tracePt t="69181" x="3368675" y="2965450"/>
          <p14:tracePt t="69197" x="3343275" y="2940050"/>
          <p14:tracePt t="69214" x="3325813" y="2932113"/>
          <p14:tracePt t="69232" x="3308350" y="2922588"/>
          <p14:tracePt t="69247" x="3265488" y="2897188"/>
          <p14:tracePt t="69264" x="3232150" y="2871788"/>
          <p14:tracePt t="69280" x="3197225" y="2846388"/>
          <p14:tracePt t="69298" x="3146425" y="2803525"/>
          <p14:tracePt t="69314" x="3103563" y="2768600"/>
          <p14:tracePt t="69331" x="3068638" y="2751138"/>
          <p14:tracePt t="69347" x="3060700" y="2735263"/>
          <p14:tracePt t="69365" x="3051175" y="2735263"/>
          <p14:tracePt t="69381" x="3051175" y="2725738"/>
          <p14:tracePt t="69514" x="3051175" y="2735263"/>
          <p14:tracePt t="69530" x="3051175" y="2743200"/>
          <p14:tracePt t="69554" x="3051175" y="2751138"/>
          <p14:tracePt t="69562" x="3060700" y="2751138"/>
          <p14:tracePt t="69578" x="3060700" y="2760663"/>
          <p14:tracePt t="69586" x="3068638" y="2760663"/>
          <p14:tracePt t="69599" x="3078163" y="2768600"/>
          <p14:tracePt t="69615" x="3086100" y="2778125"/>
          <p14:tracePt t="69632" x="3086100" y="2786063"/>
          <p14:tracePt t="69634" x="3094038" y="2786063"/>
          <p14:tracePt t="69666" x="3094038" y="2794000"/>
          <p14:tracePt t="69674" x="3103563" y="2794000"/>
          <p14:tracePt t="69690" x="3111500" y="2794000"/>
          <p14:tracePt t="69698" x="3111500" y="2803525"/>
          <p14:tracePt t="69715" x="3121025" y="2811463"/>
          <p14:tracePt t="69732" x="3136900" y="2811463"/>
          <p14:tracePt t="69750" x="3146425" y="2820988"/>
          <p14:tracePt t="69765" x="3163888" y="2820988"/>
          <p14:tracePt t="69782" x="3171825" y="2828925"/>
          <p14:tracePt t="69798" x="3189288" y="2828925"/>
          <p14:tracePt t="69816" x="3197225" y="2846388"/>
          <p14:tracePt t="69848" x="3206750" y="2854325"/>
          <p14:tracePt t="69866" x="3214688" y="2897188"/>
          <p14:tracePt t="69883" x="3222625" y="2932113"/>
          <p14:tracePt t="69899" x="3222625" y="2974975"/>
          <p14:tracePt t="69915" x="3222625" y="2992438"/>
          <p14:tracePt t="69932" x="3222625" y="3000375"/>
          <p14:tracePt t="69986" x="3214688" y="2992438"/>
          <p14:tracePt t="69994" x="3206750" y="2992438"/>
          <p14:tracePt t="70002" x="3197225" y="2992438"/>
          <p14:tracePt t="70017" x="3197225" y="2982913"/>
          <p14:tracePt t="70032" x="3189288" y="2974975"/>
          <p14:tracePt t="70049" x="3171825" y="2965450"/>
          <p14:tracePt t="70066" x="3154363" y="2940050"/>
          <p14:tracePt t="70083" x="3146425" y="2922588"/>
          <p14:tracePt t="70099" x="3136900" y="2922588"/>
          <p14:tracePt t="70116" x="3128963" y="2914650"/>
          <p14:tracePt t="70132" x="3128963" y="2906713"/>
          <p14:tracePt t="70150" x="3128963" y="2889250"/>
          <p14:tracePt t="70183" x="3121025" y="2879725"/>
          <p14:tracePt t="70200" x="3121025" y="2871788"/>
          <p14:tracePt t="70346" x="3128963" y="2871788"/>
          <p14:tracePt t="70362" x="3136900" y="2871788"/>
          <p14:tracePt t="70370" x="3154363" y="2871788"/>
          <p14:tracePt t="70383" x="3163888" y="2871788"/>
          <p14:tracePt t="70400" x="3189288" y="2871788"/>
          <p14:tracePt t="70418" x="3214688" y="2871788"/>
          <p14:tracePt t="70434" x="3222625" y="2871788"/>
          <p14:tracePt t="70450" x="3240088" y="2871788"/>
          <p14:tracePt t="70467" x="3249613" y="2871788"/>
          <p14:tracePt t="70485" x="3257550" y="2871788"/>
          <p14:tracePt t="70517" x="3275013" y="2871788"/>
          <p14:tracePt t="70533" x="3282950" y="2871788"/>
          <p14:tracePt t="70567" x="3292475" y="2871788"/>
          <p14:tracePt t="70584" x="3308350" y="2871788"/>
          <p14:tracePt t="70600" x="3317875" y="2871788"/>
          <p14:tracePt t="70618" x="3343275" y="2871788"/>
          <p14:tracePt t="70634" x="3360738" y="2871788"/>
          <p14:tracePt t="70651" x="3368675" y="2871788"/>
          <p14:tracePt t="70667" x="3378200" y="2871788"/>
          <p14:tracePt t="70685" x="3394075" y="2871788"/>
          <p14:tracePt t="70701" x="3403600" y="2871788"/>
          <p14:tracePt t="70717" x="3411538" y="2871788"/>
          <p14:tracePt t="70734" x="3429000" y="2871788"/>
          <p14:tracePt t="70751" x="3436938" y="2871788"/>
          <p14:tracePt t="70768" x="3454400" y="2871788"/>
          <p14:tracePt t="70784" x="3471863" y="2871788"/>
          <p14:tracePt t="70801" x="3489325" y="2871788"/>
          <p14:tracePt t="70819" x="3514725" y="2871788"/>
          <p14:tracePt t="70834" x="3522663" y="2871788"/>
          <p14:tracePt t="70851" x="3540125" y="2871788"/>
          <p14:tracePt t="70868" x="3582988" y="2871788"/>
          <p14:tracePt t="70885" x="3625850" y="2871788"/>
          <p14:tracePt t="70901" x="3660775" y="2871788"/>
          <p14:tracePt t="70919" x="3686175" y="2871788"/>
          <p14:tracePt t="70934" x="3711575" y="2871788"/>
          <p14:tracePt t="70952" x="3736975" y="2871788"/>
          <p14:tracePt t="70968" x="3754438" y="2871788"/>
          <p14:tracePt t="70984" x="3789363" y="2871788"/>
          <p14:tracePt t="71001" x="3840163" y="2871788"/>
          <p14:tracePt t="71019" x="3883025" y="2871788"/>
          <p14:tracePt t="71035" x="3900488" y="2871788"/>
          <p14:tracePt t="71052" x="3908425" y="2871788"/>
          <p14:tracePt t="71068" x="3917950" y="2871788"/>
          <p14:tracePt t="71202" x="3908425" y="2871788"/>
          <p14:tracePt t="71210" x="3900488" y="2871788"/>
          <p14:tracePt t="71219" x="3875088" y="2871788"/>
          <p14:tracePt t="71235" x="3822700" y="2871788"/>
          <p14:tracePt t="71252" x="3763963" y="2871788"/>
          <p14:tracePt t="71269" x="3703638" y="2871788"/>
          <p14:tracePt t="71286" x="3651250" y="2871788"/>
          <p14:tracePt t="71302" x="3600450" y="2871788"/>
          <p14:tracePt t="71318" x="3532188" y="2871788"/>
          <p14:tracePt t="71335" x="3463925" y="2871788"/>
          <p14:tracePt t="71353" x="3403600" y="2863850"/>
          <p14:tracePt t="71369" x="3360738" y="2863850"/>
          <p14:tracePt t="71385" x="3343275" y="2854325"/>
          <p14:tracePt t="71402" x="3325813" y="2846388"/>
          <p14:tracePt t="71474" x="3335338" y="2846388"/>
          <p14:tracePt t="71498" x="3343275" y="2846388"/>
          <p14:tracePt t="71514" x="3351213" y="2846388"/>
          <p14:tracePt t="71530" x="3368675" y="2846388"/>
          <p14:tracePt t="71554" x="3378200" y="2854325"/>
          <p14:tracePt t="71562" x="3386138" y="2854325"/>
          <p14:tracePt t="71570" x="3394075" y="2863850"/>
          <p14:tracePt t="71586" x="3394075" y="2889250"/>
          <p14:tracePt t="71603" x="3403600" y="2922588"/>
          <p14:tracePt t="71619" x="3411538" y="2957513"/>
          <p14:tracePt t="71637" x="3411538" y="3000375"/>
          <p14:tracePt t="71653" x="3411538" y="3051175"/>
          <p14:tracePt t="71669" x="3411538" y="3111500"/>
          <p14:tracePt t="71686" x="3411538" y="3179763"/>
          <p14:tracePt t="71704" x="3411538" y="3240088"/>
          <p14:tracePt t="71720" x="3411538" y="3282950"/>
          <p14:tracePt t="71736" x="3411538" y="3325813"/>
          <p14:tracePt t="71753" x="3403600" y="3360738"/>
          <p14:tracePt t="71771" x="3378200" y="3429000"/>
          <p14:tracePt t="71786" x="3360738" y="3463925"/>
          <p14:tracePt t="71803" x="3351213" y="3506788"/>
          <p14:tracePt t="71820" x="3343275" y="3540125"/>
          <p14:tracePt t="71837" x="3343275" y="3557588"/>
          <p14:tracePt t="71853" x="3335338" y="3565525"/>
          <p14:tracePt t="71870" x="3335338" y="3575050"/>
          <p14:tracePt t="71887" x="3335338" y="3582988"/>
          <p14:tracePt t="71904" x="3335338" y="3592513"/>
          <p14:tracePt t="71920" x="3335338" y="3600450"/>
          <p14:tracePt t="71953" x="3335338" y="3617913"/>
          <p14:tracePt t="71971" x="3335338" y="3625850"/>
          <p14:tracePt t="71987" x="3335338" y="3635375"/>
          <p14:tracePt t="72003" x="3335338" y="3643313"/>
          <p14:tracePt t="72020" x="3335338" y="3660775"/>
          <p14:tracePt t="72038" x="3335338" y="3668713"/>
          <p14:tracePt t="72763" x="3335338" y="3651250"/>
          <p14:tracePt t="72770" x="3335338" y="3643313"/>
          <p14:tracePt t="72779" x="3335338" y="3617913"/>
          <p14:tracePt t="72789" x="3325813" y="3592513"/>
          <p14:tracePt t="72805" x="3292475" y="3506788"/>
          <p14:tracePt t="72822" x="3265488" y="3436938"/>
          <p14:tracePt t="72839" x="3214688" y="3378200"/>
          <p14:tracePt t="72855" x="3189288" y="3325813"/>
          <p14:tracePt t="72872" x="3171825" y="3300413"/>
          <p14:tracePt t="72889" x="3154363" y="3275013"/>
          <p14:tracePt t="72906" x="3128963" y="3240088"/>
          <p14:tracePt t="72922" x="3121025" y="3206750"/>
          <p14:tracePt t="72939" x="3111500" y="3179763"/>
          <p14:tracePt t="72956" x="3103563" y="3146425"/>
          <p14:tracePt t="72973" x="3103563" y="3121025"/>
          <p14:tracePt t="72989" x="3103563" y="3094038"/>
          <p14:tracePt t="73005" x="3103563" y="3078163"/>
          <p14:tracePt t="73022" x="3103563" y="3043238"/>
          <p14:tracePt t="73040" x="3103563" y="3017838"/>
          <p14:tracePt t="73056" x="3103563" y="2982913"/>
          <p14:tracePt t="73072" x="3121025" y="2940050"/>
          <p14:tracePt t="73089" x="3128963" y="2906713"/>
          <p14:tracePt t="73107" x="3154363" y="2836863"/>
          <p14:tracePt t="73123" x="3171825" y="2786063"/>
          <p14:tracePt t="73140" x="3171825" y="2751138"/>
          <p14:tracePt t="73156" x="3179763" y="2717800"/>
          <p14:tracePt t="73174" x="3189288" y="2692400"/>
          <p14:tracePt t="73189" x="3189288" y="2665413"/>
          <p14:tracePt t="73206" x="3206750" y="2640013"/>
          <p14:tracePt t="73223" x="3214688" y="2632075"/>
          <p14:tracePt t="73240" x="3222625" y="2606675"/>
          <p14:tracePt t="73256" x="3240088" y="2579688"/>
          <p14:tracePt t="73273" x="3265488" y="2563813"/>
          <p14:tracePt t="73290" x="3282950" y="2546350"/>
          <p14:tracePt t="73307" x="3308350" y="2520950"/>
          <p14:tracePt t="73323" x="3325813" y="2520950"/>
          <p14:tracePt t="73340" x="3335338" y="2511425"/>
          <p14:tracePt t="73374" x="3343275" y="2511425"/>
          <p14:tracePt t="73443" x="3351213" y="2503488"/>
          <p14:tracePt t="73459" x="3360738" y="2503488"/>
          <p14:tracePt t="73667" x="3360738" y="2511425"/>
          <p14:tracePt t="73683" x="3360738" y="2520950"/>
          <p14:tracePt t="73691" x="3360738" y="2528888"/>
          <p14:tracePt t="73699" x="3360738" y="2536825"/>
          <p14:tracePt t="73707" x="3360738" y="2546350"/>
          <p14:tracePt t="73724" x="3360738" y="2571750"/>
          <p14:tracePt t="73741" x="3360738" y="2597150"/>
          <p14:tracePt t="73757" x="3360738" y="2632075"/>
          <p14:tracePt t="73774" x="3360738" y="2665413"/>
          <p14:tracePt t="73791" x="3360738" y="2692400"/>
          <p14:tracePt t="73808" x="3360738" y="2725738"/>
          <p14:tracePt t="73824" x="3360738" y="2743200"/>
          <p14:tracePt t="73841" x="3360738" y="2778125"/>
          <p14:tracePt t="73858" x="3360738" y="2794000"/>
          <p14:tracePt t="73875" x="3360738" y="2820988"/>
          <p14:tracePt t="73891" x="3378200" y="2846388"/>
          <p14:tracePt t="73908" x="3378200" y="2871788"/>
          <p14:tracePt t="73925" x="3378200" y="2879725"/>
          <p14:tracePt t="73942" x="3386138" y="2889250"/>
          <p14:tracePt t="73958" x="3386138" y="2897188"/>
          <p14:tracePt t="73975" x="3386138" y="2906713"/>
          <p14:tracePt t="73991" x="3386138" y="2914650"/>
          <p14:tracePt t="74008" x="3394075" y="2914650"/>
          <p14:tracePt t="74025" x="3394075" y="2922588"/>
          <p14:tracePt t="74058" x="3403600" y="2932113"/>
          <p14:tracePt t="74076" x="3411538" y="2940050"/>
          <p14:tracePt t="74091" x="3411538" y="2949575"/>
          <p14:tracePt t="74108" x="3411538" y="2957513"/>
          <p14:tracePt t="74125" x="3421063" y="2965450"/>
          <p14:tracePt t="74142" x="3421063" y="2982913"/>
          <p14:tracePt t="74175" x="3429000" y="2992438"/>
          <p14:tracePt t="74209" x="3436938" y="2992438"/>
          <p14:tracePt t="74225" x="3436938" y="3000375"/>
          <p14:tracePt t="74242" x="3436938" y="3008313"/>
          <p14:tracePt t="75099" x="3429000" y="3000375"/>
          <p14:tracePt t="75107" x="3411538" y="2992438"/>
          <p14:tracePt t="75115" x="3403600" y="2982913"/>
          <p14:tracePt t="75127" x="3394075" y="2974975"/>
          <p14:tracePt t="75144" x="3351213" y="2957513"/>
          <p14:tracePt t="75160" x="3308350" y="2949575"/>
          <p14:tracePt t="75178" x="3275013" y="2949575"/>
          <p14:tracePt t="75194" x="3249613" y="2949575"/>
          <p14:tracePt t="75211" x="3232150" y="2949575"/>
          <p14:tracePt t="75227" x="3222625" y="2949575"/>
          <p14:tracePt t="75245" x="3214688" y="2949575"/>
          <p14:tracePt t="75261" x="3206750" y="2949575"/>
          <p14:tracePt t="75278" x="3197225" y="2949575"/>
          <p14:tracePt t="75294" x="3189288" y="2949575"/>
          <p14:tracePt t="75312" x="3179763" y="2949575"/>
          <p14:tracePt t="75327" x="3163888" y="2949575"/>
          <p14:tracePt t="75344" x="3128963" y="2949575"/>
          <p14:tracePt t="75361" x="3094038" y="2949575"/>
          <p14:tracePt t="75379" x="3060700" y="2949575"/>
          <p14:tracePt t="75394" x="3043238" y="2949575"/>
          <p14:tracePt t="75411" x="2992438" y="2949575"/>
          <p14:tracePt t="75428" x="2965450" y="2949575"/>
          <p14:tracePt t="75445" x="2949575" y="2949575"/>
          <p14:tracePt t="75461" x="2940050" y="2949575"/>
          <p14:tracePt t="75494" x="2932113" y="2949575"/>
          <p14:tracePt t="75512" x="2922588" y="2940050"/>
          <p14:tracePt t="75528" x="2914650" y="2940050"/>
          <p14:tracePt t="75561" x="2914650" y="2932113"/>
          <p14:tracePt t="75692" x="2906713" y="2932113"/>
          <p14:tracePt t="75707" x="2897188" y="2932113"/>
          <p14:tracePt t="75731" x="2889250" y="2932113"/>
          <p14:tracePt t="75747" x="2879725" y="2932113"/>
          <p14:tracePt t="75755" x="2871788" y="2932113"/>
          <p14:tracePt t="75771" x="2863850" y="2932113"/>
          <p14:tracePt t="75780" x="2846388" y="2932113"/>
          <p14:tracePt t="75796" x="2828925" y="2932113"/>
          <p14:tracePt t="75812" x="2803525" y="2932113"/>
          <p14:tracePt t="75829" x="2794000" y="2932113"/>
          <p14:tracePt t="75955" x="2794000" y="2922588"/>
          <p14:tracePt t="75979" x="2786063" y="2922588"/>
          <p14:tracePt t="76043" x="2786063" y="2914650"/>
          <p14:tracePt t="76132" x="2786063" y="2906713"/>
          <p14:tracePt t="76148" x="2778125" y="2906713"/>
          <p14:tracePt t="76227" x="2768600" y="2906713"/>
          <p14:tracePt t="76243" x="2760663" y="2906713"/>
          <p14:tracePt t="76259" x="2751138" y="2906713"/>
          <p14:tracePt t="76267" x="2751138" y="2897188"/>
          <p14:tracePt t="76340" x="2743200" y="2897188"/>
          <p14:tracePt t="76348" x="2743200" y="2889250"/>
          <p14:tracePt t="76964" x="2743200" y="2879725"/>
          <p14:tracePt t="77004" x="2751138" y="2871788"/>
          <p14:tracePt t="77011" x="2760663" y="2871788"/>
          <p14:tracePt t="77019" x="2778125" y="2871788"/>
          <p14:tracePt t="77031" x="2786063" y="2863850"/>
          <p14:tracePt t="77049" x="2820988" y="2846388"/>
          <p14:tracePt t="77065" x="2854325" y="2846388"/>
          <p14:tracePt t="77081" x="2871788" y="2846388"/>
          <p14:tracePt t="77098" x="2906713" y="2836863"/>
          <p14:tracePt t="77116" x="2949575" y="2820988"/>
          <p14:tracePt t="77132" x="2982913" y="2803525"/>
          <p14:tracePt t="77149" x="3025775" y="2786063"/>
          <p14:tracePt t="77165" x="3078163" y="2768600"/>
          <p14:tracePt t="77182" x="3146425" y="2743200"/>
          <p14:tracePt t="77198" x="3189288" y="2717800"/>
          <p14:tracePt t="77215" x="3222625" y="2700338"/>
          <p14:tracePt t="77232" x="3240088" y="2682875"/>
          <p14:tracePt t="77249" x="3257550" y="2665413"/>
          <p14:tracePt t="77265" x="3265488" y="2649538"/>
          <p14:tracePt t="77282" x="3275013" y="2622550"/>
          <p14:tracePt t="77298" x="3282950" y="2606675"/>
          <p14:tracePt t="77316" x="3282950" y="2571750"/>
          <p14:tracePt t="77332" x="3282950" y="2554288"/>
          <p14:tracePt t="77349" x="3282950" y="2546350"/>
          <p14:tracePt t="77367" x="3282950" y="2536825"/>
          <p14:tracePt t="77383" x="3282950" y="2528888"/>
          <p14:tracePt t="77444" x="3292475" y="2528888"/>
          <p14:tracePt t="77452" x="3300413" y="2536825"/>
          <p14:tracePt t="77466" x="3300413" y="2546350"/>
          <p14:tracePt t="77482" x="3308350" y="2579688"/>
          <p14:tracePt t="77499" x="3343275" y="2692400"/>
          <p14:tracePt t="77516" x="3343275" y="2794000"/>
          <p14:tracePt t="77533" x="3343275" y="2914650"/>
          <p14:tracePt t="77549" x="3343275" y="2992438"/>
          <p14:tracePt t="77566" x="3360738" y="3051175"/>
          <p14:tracePt t="77582" x="3368675" y="3078163"/>
          <p14:tracePt t="77600" x="3368675" y="3094038"/>
          <p14:tracePt t="77616" x="3368675" y="3103563"/>
          <p14:tracePt t="77633" x="3368675" y="3111500"/>
          <p14:tracePt t="77916" x="3368675" y="3103563"/>
          <p14:tracePt t="77924" x="3368675" y="3094038"/>
          <p14:tracePt t="77948" x="3368675" y="3086100"/>
          <p14:tracePt t="77964" x="3368675" y="3078163"/>
          <p14:tracePt t="77980" x="3368675" y="3068638"/>
          <p14:tracePt t="77988" x="3368675" y="3060700"/>
          <p14:tracePt t="78001" x="3360738" y="3051175"/>
          <p14:tracePt t="78017" x="3351213" y="3025775"/>
          <p14:tracePt t="78034" x="3343275" y="3000375"/>
          <p14:tracePt t="78050" x="3335338" y="2982913"/>
          <p14:tracePt t="78068" x="3317875" y="2949575"/>
          <p14:tracePt t="78084" x="3300413" y="2932113"/>
          <p14:tracePt t="78100" x="3292475" y="2922588"/>
          <p14:tracePt t="78117" x="3282950" y="2906713"/>
          <p14:tracePt t="78134" x="3275013" y="2897188"/>
          <p14:tracePt t="78150" x="3265488" y="2879725"/>
          <p14:tracePt t="78168" x="3249613" y="2871788"/>
          <p14:tracePt t="78184" x="3232150" y="2863850"/>
          <p14:tracePt t="78201" x="3232150" y="2854325"/>
          <p14:tracePt t="78217" x="3222625" y="2846388"/>
          <p14:tracePt t="78234" x="3214688" y="2846388"/>
          <p14:tracePt t="78276" x="3214688" y="2836863"/>
          <p14:tracePt t="78388" x="3214688" y="2828925"/>
          <p14:tracePt t="78396" x="3214688" y="2820988"/>
          <p14:tracePt t="78428" x="3222625" y="2820988"/>
          <p14:tracePt t="78444" x="3232150" y="2820988"/>
          <p14:tracePt t="78460" x="3240088" y="2820988"/>
          <p14:tracePt t="78476" x="3257550" y="2820988"/>
          <p14:tracePt t="78484" x="3265488" y="2820988"/>
          <p14:tracePt t="78492" x="3275013" y="2820988"/>
          <p14:tracePt t="78501" x="3292475" y="2820988"/>
          <p14:tracePt t="78518" x="3335338" y="2820988"/>
          <p14:tracePt t="78535" x="3386138" y="2820988"/>
          <p14:tracePt t="78551" x="3436938" y="2828925"/>
          <p14:tracePt t="78568" x="3454400" y="2828925"/>
          <p14:tracePt t="78585" x="3471863" y="2836863"/>
          <p14:tracePt t="78602" x="3489325" y="2836863"/>
          <p14:tracePt t="78618" x="3497263" y="2836863"/>
          <p14:tracePt t="78644" x="3506788" y="2836863"/>
          <p14:tracePt t="78748" x="3506788" y="2828925"/>
          <p14:tracePt t="78756" x="3489325" y="2820988"/>
          <p14:tracePt t="78769" x="3489325" y="2811463"/>
          <p14:tracePt t="78785" x="3471863" y="2786063"/>
          <p14:tracePt t="78802" x="3446463" y="2760663"/>
          <p14:tracePt t="78820" x="3411538" y="2725738"/>
          <p14:tracePt t="78836" x="3403600" y="2708275"/>
          <p14:tracePt t="78852" x="3394075" y="2692400"/>
          <p14:tracePt t="78869" x="3386138" y="2682875"/>
          <p14:tracePt t="78887" x="3368675" y="2665413"/>
          <p14:tracePt t="78902" x="3360738" y="2649538"/>
          <p14:tracePt t="78920" x="3351213" y="2622550"/>
          <p14:tracePt t="78936" x="3335338" y="2606675"/>
          <p14:tracePt t="78953" x="3325813" y="2579688"/>
          <p14:tracePt t="78969" x="3317875" y="2571750"/>
          <p14:tracePt t="78986" x="3308350" y="2563813"/>
          <p14:tracePt t="79003" x="3308350" y="2546350"/>
          <p14:tracePt t="79036" x="3308350" y="2554288"/>
          <p14:tracePt t="79053" x="3308350" y="2571750"/>
          <p14:tracePt t="79070" x="3308350" y="2597150"/>
          <p14:tracePt t="79087" x="3308350" y="2640013"/>
          <p14:tracePt t="79103" x="3308350" y="2692400"/>
          <p14:tracePt t="79119" x="3325813" y="2751138"/>
          <p14:tracePt t="79136" x="3335338" y="2803525"/>
          <p14:tracePt t="79153" x="3351213" y="2854325"/>
          <p14:tracePt t="79169" x="3360738" y="2879725"/>
          <p14:tracePt t="79186" x="3368675" y="2906713"/>
          <p14:tracePt t="79203" x="3378200" y="2932113"/>
          <p14:tracePt t="79220" x="3378200" y="2940050"/>
          <p14:tracePt t="79436" x="3368675" y="2940050"/>
          <p14:tracePt t="79444" x="3360738" y="2940050"/>
          <p14:tracePt t="79454" x="3351213" y="2940050"/>
          <p14:tracePt t="79470" x="3335338" y="2940050"/>
          <p14:tracePt t="79487" x="3317875" y="2940050"/>
          <p14:tracePt t="79521" x="3317875" y="2932113"/>
          <p14:tracePt t="79564" x="3308350" y="2932113"/>
          <p14:tracePt t="79580" x="3308350" y="2922588"/>
          <p14:tracePt t="79652" x="3300413" y="2922588"/>
          <p14:tracePt t="79660" x="3300413" y="2914650"/>
          <p14:tracePt t="79748" x="3300413" y="2906713"/>
          <p14:tracePt t="79756" x="3308350" y="2906713"/>
          <p14:tracePt t="79764" x="3308350" y="2897188"/>
          <p14:tracePt t="79772" x="3317875" y="2897188"/>
          <p14:tracePt t="79787" x="3325813" y="2897188"/>
          <p14:tracePt t="79804" x="3360738" y="2897188"/>
          <p14:tracePt t="79822" x="3394075" y="2897188"/>
          <p14:tracePt t="79838" x="3421063" y="2897188"/>
          <p14:tracePt t="79854" x="3446463" y="2897188"/>
          <p14:tracePt t="79871" x="3463925" y="2897188"/>
          <p14:tracePt t="79888" x="3471863" y="2906713"/>
          <p14:tracePt t="79904" x="3479800" y="2906713"/>
          <p14:tracePt t="79922" x="3497263" y="2914650"/>
          <p14:tracePt t="79938" x="3506788" y="2914650"/>
          <p14:tracePt t="79955" x="3522663" y="2914650"/>
          <p14:tracePt t="79971" x="3532188" y="2914650"/>
          <p14:tracePt t="79988" x="3540125" y="2914650"/>
          <p14:tracePt t="80005" x="3557588" y="2914650"/>
          <p14:tracePt t="80038" x="3565525" y="2914650"/>
          <p14:tracePt t="80055" x="3575050" y="2914650"/>
          <p14:tracePt t="80071" x="3582988" y="2914650"/>
          <p14:tracePt t="80252" x="3575050" y="2914650"/>
          <p14:tracePt t="80268" x="3557588" y="2906713"/>
          <p14:tracePt t="80276" x="3540125" y="2897188"/>
          <p14:tracePt t="80288" x="3522663" y="2897188"/>
          <p14:tracePt t="80305" x="3497263" y="2889250"/>
          <p14:tracePt t="80323" x="3463925" y="2871788"/>
          <p14:tracePt t="80339" x="3446463" y="2871788"/>
          <p14:tracePt t="80356" x="3436938" y="2863850"/>
          <p14:tracePt t="80373" x="3421063" y="2846388"/>
          <p14:tracePt t="80390" x="3421063" y="2836863"/>
          <p14:tracePt t="80517" x="3421063" y="2828925"/>
          <p14:tracePt t="80556" x="3421063" y="2820988"/>
          <p14:tracePt t="82437" x="3421063" y="2811463"/>
          <p14:tracePt t="82501" x="3421063" y="2803525"/>
          <p14:tracePt t="82509" x="3411538" y="2803525"/>
          <p14:tracePt t="82525" x="3411538" y="2794000"/>
          <p14:tracePt t="82565" x="3403600" y="2794000"/>
          <p14:tracePt t="82589" x="3403600" y="2786063"/>
          <p14:tracePt t="83893" x="3411538" y="2786063"/>
          <p14:tracePt t="84030" x="3421063" y="2786063"/>
          <p14:tracePt t="84037" x="3421063" y="2794000"/>
          <p14:tracePt t="84094" x="3429000" y="2794000"/>
          <p14:tracePt t="84101" x="3429000" y="2803525"/>
          <p14:tracePt t="84134" x="3429000" y="2811463"/>
          <p14:tracePt t="84149" x="3429000" y="2820988"/>
          <p14:tracePt t="84181" x="3436938" y="2820988"/>
          <p14:tracePt t="84189" x="3436938" y="2828925"/>
          <p14:tracePt t="84237" x="3436938" y="2836863"/>
          <p14:tracePt t="84253" x="3446463" y="2836863"/>
          <p14:tracePt t="84646" x="3446463" y="2846388"/>
          <p14:tracePt t="84653" x="3454400" y="2846388"/>
          <p14:tracePt t="84666" x="3454400" y="2854325"/>
          <p14:tracePt t="84682" x="3463925" y="2863850"/>
          <p14:tracePt t="84698" x="3479800" y="2871788"/>
          <p14:tracePt t="84716" x="3497263" y="2879725"/>
          <p14:tracePt t="84732" x="3514725" y="2897188"/>
          <p14:tracePt t="84749" x="3522663" y="2906713"/>
          <p14:tracePt t="84765" x="3540125" y="2922588"/>
          <p14:tracePt t="84783" x="3557588" y="2932113"/>
          <p14:tracePt t="84799" x="3565525" y="2940050"/>
          <p14:tracePt t="84815" x="3565525" y="2949575"/>
          <p14:tracePt t="84832" x="3575050" y="2949575"/>
          <p14:tracePt t="84866" x="3575050" y="2957513"/>
          <p14:tracePt t="85078" x="3565525" y="2957513"/>
          <p14:tracePt t="85094" x="3557588" y="2957513"/>
          <p14:tracePt t="85102" x="3549650" y="2949575"/>
          <p14:tracePt t="85126" x="3540125" y="2940050"/>
          <p14:tracePt t="85134" x="3540125" y="2932113"/>
          <p14:tracePt t="85150" x="3532188" y="2932113"/>
          <p14:tracePt t="85166" x="3532188" y="2922588"/>
          <p14:tracePt t="85183" x="3522663" y="2914650"/>
          <p14:tracePt t="85200" x="3514725" y="2906713"/>
          <p14:tracePt t="85230" x="3514725" y="2897188"/>
          <p14:tracePt t="85254" x="3514725" y="2889250"/>
          <p14:tracePt t="85270" x="3506788" y="2889250"/>
          <p14:tracePt t="85278" x="3506788" y="2879725"/>
          <p14:tracePt t="85302" x="3506788" y="2871788"/>
          <p14:tracePt t="85334" x="3506788" y="2863850"/>
          <p14:tracePt t="85350" x="3506788" y="2854325"/>
          <p14:tracePt t="85374" x="3506788" y="2846388"/>
          <p14:tracePt t="85470" x="3514725" y="2846388"/>
          <p14:tracePt t="85486" x="3522663" y="2846388"/>
          <p14:tracePt t="85510" x="3532188" y="2846388"/>
          <p14:tracePt t="85526" x="3540125" y="2846388"/>
          <p14:tracePt t="85542" x="3540125" y="2854325"/>
          <p14:tracePt t="85550" x="3549650" y="2863850"/>
          <p14:tracePt t="85558" x="3557588" y="2863850"/>
          <p14:tracePt t="85567" x="3557588" y="2871788"/>
          <p14:tracePt t="85584" x="3565525" y="2879725"/>
          <p14:tracePt t="85600" x="3575050" y="2897188"/>
          <p14:tracePt t="85618" x="3575050" y="2906713"/>
          <p14:tracePt t="85654" x="3575050" y="2914650"/>
          <p14:tracePt t="85718" x="3565525" y="2914650"/>
          <p14:tracePt t="85734" x="3557588" y="2914650"/>
          <p14:tracePt t="85750" x="3540125" y="2922588"/>
          <p14:tracePt t="85766" x="3532188" y="2922588"/>
          <p14:tracePt t="85774" x="3522663" y="2922588"/>
          <p14:tracePt t="85784" x="3514725" y="2922588"/>
          <p14:tracePt t="85802" x="3497263" y="2914650"/>
          <p14:tracePt t="85818" x="3489325" y="2914650"/>
          <p14:tracePt t="85834" x="3479800" y="2906713"/>
          <p14:tracePt t="85851" x="3471863" y="2906713"/>
          <p14:tracePt t="85869" x="3471863" y="2889250"/>
          <p14:tracePt t="85885" x="3454400" y="2889250"/>
          <p14:tracePt t="85901" x="3454400" y="2871788"/>
          <p14:tracePt t="85918" x="3446463" y="2871788"/>
          <p14:tracePt t="85936" x="3446463" y="2854325"/>
          <p14:tracePt t="85951" x="3436938" y="2846388"/>
          <p14:tracePt t="85968" x="3436938" y="2836863"/>
          <p14:tracePt t="85985" x="3429000" y="2828925"/>
          <p14:tracePt t="86003" x="3429000" y="2820988"/>
          <p14:tracePt t="86018" x="3421063" y="2811463"/>
          <p14:tracePt t="86182" x="3429000" y="2811463"/>
          <p14:tracePt t="86198" x="3429000" y="2820988"/>
          <p14:tracePt t="86206" x="3436938" y="2828925"/>
          <p14:tracePt t="86219" x="3436938" y="2836863"/>
          <p14:tracePt t="86235" x="3454400" y="2863850"/>
          <p14:tracePt t="86253" x="3471863" y="2879725"/>
          <p14:tracePt t="86269" x="3479800" y="2889250"/>
          <p14:tracePt t="86286" x="3497263" y="2906713"/>
          <p14:tracePt t="86302" x="3497263" y="2914650"/>
          <p14:tracePt t="86320" x="3506788" y="2922588"/>
          <p14:tracePt t="86335" x="3506788" y="2932113"/>
          <p14:tracePt t="86369" x="3506788" y="2940050"/>
          <p14:tracePt t="86386" x="3514725" y="2940050"/>
          <p14:tracePt t="86526" x="3514725" y="2932113"/>
          <p14:tracePt t="86534" x="3497263" y="2932113"/>
          <p14:tracePt t="86542" x="3497263" y="2914650"/>
          <p14:tracePt t="86553" x="3479800" y="2906713"/>
          <p14:tracePt t="86570" x="3463925" y="2871788"/>
          <p14:tracePt t="86586" x="3446463" y="2854325"/>
          <p14:tracePt t="86604" x="3436938" y="2846388"/>
          <p14:tracePt t="86620" x="3429000" y="2828925"/>
          <p14:tracePt t="86790" x="3429000" y="2836863"/>
          <p14:tracePt t="86798" x="3436938" y="2836863"/>
          <p14:tracePt t="86822" x="3446463" y="2846388"/>
          <p14:tracePt t="86838" x="3454400" y="2854325"/>
          <p14:tracePt t="86854" x="3463925" y="2863850"/>
          <p14:tracePt t="86870" x="3471863" y="2863850"/>
          <p14:tracePt t="86886" x="3471863" y="2871788"/>
          <p14:tracePt t="87262" x="3471863" y="2863850"/>
          <p14:tracePt t="87294" x="3463925" y="2863850"/>
          <p14:tracePt t="87302" x="3463925" y="2854325"/>
          <p14:tracePt t="87318" x="3454400" y="2854325"/>
          <p14:tracePt t="87326" x="3454400" y="2846388"/>
          <p14:tracePt t="87342" x="3454400" y="2836863"/>
          <p14:tracePt t="87355" x="3446463" y="2836863"/>
          <p14:tracePt t="87371" x="3446463" y="2828925"/>
          <p14:tracePt t="87388" x="3436938" y="2828925"/>
          <p14:tracePt t="87406" x="3429000" y="2820988"/>
          <p14:tracePt t="87421" x="3429000" y="2811463"/>
          <p14:tracePt t="87478" x="3429000" y="2803525"/>
          <p14:tracePt t="87487" x="3421063" y="2803525"/>
          <p14:tracePt t="90543" x="3421063" y="2794000"/>
          <p14:tracePt t="90551" x="3411538" y="2794000"/>
          <p14:tracePt t="90562" x="3403600" y="2778125"/>
          <p14:tracePt t="90579" x="3351213" y="2725738"/>
          <p14:tracePt t="90595" x="3282950" y="2682875"/>
          <p14:tracePt t="90612" x="3197225" y="2632075"/>
          <p14:tracePt t="90629" x="3103563" y="2606675"/>
          <p14:tracePt t="90645" x="3025775" y="2563813"/>
          <p14:tracePt t="90662" x="2992438" y="2520950"/>
          <p14:tracePt t="90679" x="2957513" y="2503488"/>
          <p14:tracePt t="90696" x="2957513" y="2493963"/>
          <p14:tracePt t="90712" x="2957513" y="2486025"/>
          <p14:tracePt t="90729" x="2957513" y="2478088"/>
          <p14:tracePt t="90746" x="2949575" y="2478088"/>
          <p14:tracePt t="90763" x="2949575" y="2468563"/>
          <p14:tracePt t="90779" x="2940050" y="2460625"/>
          <p14:tracePt t="90795" x="2932113" y="2460625"/>
          <p14:tracePt t="90991" x="2940050" y="2460625"/>
          <p14:tracePt t="91015" x="2949575" y="2460625"/>
          <p14:tracePt t="91039" x="2957513" y="2460625"/>
          <p14:tracePt t="91047" x="2965450" y="2468563"/>
          <p14:tracePt t="91055" x="2974975" y="2478088"/>
          <p14:tracePt t="91064" x="2982913" y="2478088"/>
          <p14:tracePt t="91080" x="2992438" y="2486025"/>
          <p14:tracePt t="91096" x="3000375" y="2486025"/>
          <p14:tracePt t="91113" x="3017838" y="2493963"/>
          <p14:tracePt t="91130" x="3035300" y="2511425"/>
          <p14:tracePt t="91146" x="3068638" y="2536825"/>
          <p14:tracePt t="91163" x="3086100" y="2571750"/>
          <p14:tracePt t="91180" x="3111500" y="2597150"/>
          <p14:tracePt t="91197" x="3128963" y="2614613"/>
          <p14:tracePt t="91213" x="3128963" y="2632075"/>
          <p14:tracePt t="91230" x="3136900" y="2632075"/>
          <p14:tracePt t="91246" x="3136900" y="2640013"/>
          <p14:tracePt t="91264" x="3146425" y="2649538"/>
          <p14:tracePt t="91280" x="3146425" y="2665413"/>
          <p14:tracePt t="91297" x="3154363" y="2674938"/>
          <p14:tracePt t="91314" x="3163888" y="2674938"/>
          <p14:tracePt t="91331" x="3171825" y="2674938"/>
          <p14:tracePt t="91347" x="3179763" y="2674938"/>
          <p14:tracePt t="91363" x="3179763" y="2682875"/>
          <p14:tracePt t="91380" x="3197225" y="2682875"/>
          <p14:tracePt t="91397" x="3206750" y="2682875"/>
          <p14:tracePt t="91414" x="3222625" y="2682875"/>
          <p14:tracePt t="91430" x="3249613" y="2682875"/>
          <p14:tracePt t="91447" x="3275013" y="2682875"/>
          <p14:tracePt t="91464" x="3292475" y="2682875"/>
          <p14:tracePt t="91481" x="3317875" y="2682875"/>
          <p14:tracePt t="91497" x="3343275" y="2674938"/>
          <p14:tracePt t="91514" x="3351213" y="2665413"/>
          <p14:tracePt t="91531" x="3360738" y="2657475"/>
          <p14:tracePt t="91547" x="3368675" y="2649538"/>
          <p14:tracePt t="91564" x="3368675" y="2640013"/>
          <p14:tracePt t="91581" x="3368675" y="2632075"/>
          <p14:tracePt t="91598" x="3378200" y="2622550"/>
          <p14:tracePt t="91614" x="3378200" y="2606675"/>
          <p14:tracePt t="91631" x="3386138" y="2589213"/>
          <p14:tracePt t="91648" x="3386138" y="2579688"/>
          <p14:tracePt t="91665" x="3394075" y="2563813"/>
          <p14:tracePt t="91681" x="3394075" y="2554288"/>
          <p14:tracePt t="91791" x="3403600" y="2554288"/>
          <p14:tracePt t="91815" x="3403600" y="2563813"/>
          <p14:tracePt t="91823" x="3403600" y="2579688"/>
          <p14:tracePt t="91832" x="3403600" y="2589213"/>
          <p14:tracePt t="91848" x="3411538" y="2614613"/>
          <p14:tracePt t="91865" x="3421063" y="2657475"/>
          <p14:tracePt t="91882" x="3421063" y="2682875"/>
          <p14:tracePt t="91898" x="3429000" y="2725738"/>
          <p14:tracePt t="91915" x="3436938" y="2760663"/>
          <p14:tracePt t="91932" x="3436938" y="2794000"/>
          <p14:tracePt t="91948" x="3436938" y="2828925"/>
          <p14:tracePt t="91965" x="3436938" y="2846388"/>
          <p14:tracePt t="91981" x="3436938" y="2863850"/>
          <p14:tracePt t="91999" x="3436938" y="2889250"/>
          <p14:tracePt t="92015" x="3436938" y="2897188"/>
          <p14:tracePt t="92032" x="3436938" y="2906713"/>
          <p14:tracePt t="92049" x="3436938" y="2914650"/>
          <p14:tracePt t="92066" x="3436938" y="2922588"/>
          <p14:tracePt t="92175" x="3429000" y="2922588"/>
          <p14:tracePt t="92183" x="3429000" y="2914650"/>
          <p14:tracePt t="92208" x="3421063" y="2914650"/>
          <p14:tracePt t="92216" x="3421063" y="2906713"/>
          <p14:tracePt t="92232" x="3411538" y="2906713"/>
          <p14:tracePt t="92250" x="3403600" y="2897188"/>
          <p14:tracePt t="92265" x="3403600" y="2879725"/>
          <p14:tracePt t="92282" x="3394075" y="2879725"/>
          <p14:tracePt t="92299" x="3378200" y="2871788"/>
          <p14:tracePt t="92332" x="3368675" y="2871788"/>
          <p14:tracePt t="92368" x="3368675" y="2863850"/>
          <p14:tracePt t="92400" x="3378200" y="2854325"/>
          <p14:tracePt t="92407" x="3386138" y="2854325"/>
          <p14:tracePt t="92416" x="3394075" y="2854325"/>
          <p14:tracePt t="92433" x="3436938" y="2854325"/>
          <p14:tracePt t="92449" x="3471863" y="2854325"/>
          <p14:tracePt t="92466" x="3522663" y="2854325"/>
          <p14:tracePt t="92483" x="3565525" y="2854325"/>
          <p14:tracePt t="92499" x="3600450" y="2854325"/>
          <p14:tracePt t="92516" x="3608388" y="2854325"/>
          <p14:tracePt t="92624" x="3608388" y="2846388"/>
          <p14:tracePt t="92648" x="3600450" y="2846388"/>
          <p14:tracePt t="92656" x="3575050" y="2846388"/>
          <p14:tracePt t="92666" x="3557588" y="2836863"/>
          <p14:tracePt t="92683" x="3514725" y="2828925"/>
          <p14:tracePt t="92700" x="3497263" y="2811463"/>
          <p14:tracePt t="92717" x="3479800" y="2811463"/>
          <p14:tracePt t="92734" x="3471863" y="2803525"/>
          <p14:tracePt t="92750" x="3463925" y="2803525"/>
          <p14:tracePt t="92767" x="3446463" y="2794000"/>
          <p14:tracePt t="92783" x="3446463" y="2786063"/>
          <p14:tracePt t="92800" x="3436938" y="2786063"/>
          <p14:tracePt t="92872" x="3429000" y="2786063"/>
          <p14:tracePt t="92887" x="3421063" y="2786063"/>
          <p14:tracePt t="92904" x="3411538" y="2786063"/>
          <p14:tracePt t="94264" x="3411538" y="2794000"/>
          <p14:tracePt t="94288" x="3411538" y="2803525"/>
          <p14:tracePt t="94336" x="3411538" y="2811463"/>
          <p14:tracePt t="99825" x="3411538" y="2820988"/>
          <p14:tracePt t="99833" x="3421063" y="2828925"/>
          <p14:tracePt t="99841" x="3429000" y="2828925"/>
          <p14:tracePt t="99849" x="3454400" y="2828925"/>
          <p14:tracePt t="99866" x="3489325" y="2846388"/>
          <p14:tracePt t="99883" x="3549650" y="2846388"/>
          <p14:tracePt t="99900" x="3643313" y="2846388"/>
          <p14:tracePt t="99916" x="3736975" y="2846388"/>
          <p14:tracePt t="99933" x="3806825" y="2846388"/>
          <p14:tracePt t="99949" x="3865563" y="2846388"/>
          <p14:tracePt t="99967" x="3960813" y="2846388"/>
          <p14:tracePt t="99983" x="4037013" y="2836863"/>
          <p14:tracePt t="99999" x="4132263" y="2828925"/>
          <p14:tracePt t="100016" x="4243388" y="2820988"/>
          <p14:tracePt t="100034" x="4414838" y="2811463"/>
          <p14:tracePt t="100050" x="4535488" y="2803525"/>
          <p14:tracePt t="100067" x="4654550" y="2803525"/>
          <p14:tracePt t="100083" x="4792663" y="2820988"/>
          <p14:tracePt t="100100" x="4911725" y="2854325"/>
          <p14:tracePt t="100117" x="5040313" y="2871788"/>
          <p14:tracePt t="100133" x="5143500" y="2879725"/>
          <p14:tracePt t="100150" x="5211763" y="2889250"/>
          <p14:tracePt t="100167" x="5280025" y="2906713"/>
          <p14:tracePt t="100183" x="5340350" y="2914650"/>
          <p14:tracePt t="100200" x="5400675" y="2914650"/>
          <p14:tracePt t="100217" x="5486400" y="2914650"/>
          <p14:tracePt t="100234" x="5614988" y="2914650"/>
          <p14:tracePt t="100250" x="5675313" y="2914650"/>
          <p14:tracePt t="100267" x="5726113" y="2914650"/>
          <p14:tracePt t="100283" x="5761038" y="2914650"/>
          <p14:tracePt t="100301" x="5794375" y="2914650"/>
          <p14:tracePt t="100317" x="5837238" y="2914650"/>
          <p14:tracePt t="100333" x="5854700" y="2906713"/>
          <p14:tracePt t="100350" x="5880100" y="2897188"/>
          <p14:tracePt t="100367" x="5889625" y="2897188"/>
          <p14:tracePt t="100482" x="5880100" y="2897188"/>
          <p14:tracePt t="100489" x="5872163" y="2897188"/>
          <p14:tracePt t="100501" x="5864225" y="2889250"/>
          <p14:tracePt t="100517" x="5837238" y="2889250"/>
          <p14:tracePt t="100534" x="5803900" y="2889250"/>
          <p14:tracePt t="100551" x="5786438" y="2889250"/>
          <p14:tracePt t="100567" x="5768975" y="2889250"/>
          <p14:tracePt t="100584" x="5751513" y="2889250"/>
          <p14:tracePt t="100601" x="5735638" y="2889250"/>
          <p14:tracePt t="100619" x="5718175" y="2889250"/>
          <p14:tracePt t="100634" x="5708650" y="2889250"/>
          <p14:tracePt t="100651" x="5692775" y="2889250"/>
          <p14:tracePt t="100668" x="5675313" y="2889250"/>
          <p14:tracePt t="100685" x="5649913" y="2889250"/>
          <p14:tracePt t="100701" x="5622925" y="2889250"/>
          <p14:tracePt t="100718" x="5597525" y="2889250"/>
          <p14:tracePt t="100735" x="5572125" y="2889250"/>
          <p14:tracePt t="100752" x="5546725" y="2889250"/>
          <p14:tracePt t="100768" x="5521325" y="2889250"/>
          <p14:tracePt t="100785" x="5511800" y="2889250"/>
          <p14:tracePt t="100801" x="5503863" y="2889250"/>
          <p14:tracePt t="100819" x="5486400" y="2889250"/>
          <p14:tracePt t="100834" x="5486400" y="2879725"/>
          <p14:tracePt t="100851" x="5478463" y="2871788"/>
          <p14:tracePt t="100868" x="5468938" y="2863850"/>
          <p14:tracePt t="100885" x="5461000" y="2863850"/>
          <p14:tracePt t="100918" x="5451475" y="2863850"/>
          <p14:tracePt t="100946" x="5451475" y="2854325"/>
          <p14:tracePt t="100970" x="5451475" y="2846388"/>
          <p14:tracePt t="100986" x="5443538" y="2846388"/>
          <p14:tracePt t="100994" x="5443538" y="2836863"/>
          <p14:tracePt t="101018" x="5443538" y="2828925"/>
          <p14:tracePt t="101042" x="5443538" y="2820988"/>
          <p14:tracePt t="101586" x="5435600" y="2820988"/>
          <p14:tracePt t="101610" x="5435600" y="2811463"/>
          <p14:tracePt t="101626" x="5426075" y="2811463"/>
          <p14:tracePt t="101634" x="5418138" y="2811463"/>
          <p14:tracePt t="101650" x="5408613" y="2811463"/>
          <p14:tracePt t="101690" x="5400675" y="2803525"/>
          <p14:tracePt t="101698" x="5400675" y="2794000"/>
          <p14:tracePt t="102554" x="5400675" y="2803525"/>
          <p14:tracePt t="103298" x="5400675" y="2811463"/>
          <p14:tracePt t="103306" x="5392738" y="2811463"/>
          <p14:tracePt t="103315" x="5375275" y="2811463"/>
          <p14:tracePt t="103324" x="5332413" y="2820988"/>
          <p14:tracePt t="103341" x="5178425" y="2854325"/>
          <p14:tracePt t="103357" x="4989513" y="2914650"/>
          <p14:tracePt t="103374" x="4851400" y="2965450"/>
          <p14:tracePt t="103391" x="4792663" y="2992438"/>
          <p14:tracePt t="103407" x="4775200" y="2992438"/>
          <p14:tracePt t="103424" x="4765675" y="2992438"/>
          <p14:tracePt t="103539" x="4765675" y="2982913"/>
          <p14:tracePt t="103546" x="4757738" y="2982913"/>
          <p14:tracePt t="103562" x="4749800" y="2982913"/>
          <p14:tracePt t="103578" x="4740275" y="2982913"/>
          <p14:tracePt t="103591" x="4740275" y="2974975"/>
          <p14:tracePt t="103608" x="4732338" y="2974975"/>
          <p14:tracePt t="103634" x="4722813" y="2974975"/>
          <p14:tracePt t="103675" x="4722813" y="2965450"/>
          <p14:tracePt t="103690" x="4722813" y="2957513"/>
          <p14:tracePt t="103706" x="4722813" y="2949575"/>
          <p14:tracePt t="103714" x="4714875" y="2949575"/>
          <p14:tracePt t="103730" x="4714875" y="2940050"/>
          <p14:tracePt t="103754" x="4714875" y="2932113"/>
          <p14:tracePt t="103762" x="4714875" y="2922588"/>
          <p14:tracePt t="103803" x="4714875" y="2914650"/>
          <p14:tracePt t="103826" x="4714875" y="2906713"/>
          <p14:tracePt t="103866" x="4714875" y="2897188"/>
          <p14:tracePt t="103979" x="4714875" y="2889250"/>
          <p14:tracePt t="104178" x="4714875" y="2897188"/>
          <p14:tracePt t="104195" x="4714875" y="2906713"/>
          <p14:tracePt t="104210" x="4714875" y="2914650"/>
          <p14:tracePt t="104227" x="4714875" y="2922588"/>
          <p14:tracePt t="104234" x="4714875" y="2932113"/>
          <p14:tracePt t="104250" x="4714875" y="2940050"/>
          <p14:tracePt t="104267" x="4714875" y="2949575"/>
          <p14:tracePt t="104283" x="4714875" y="2957513"/>
          <p14:tracePt t="104292" x="4714875" y="2965450"/>
          <p14:tracePt t="104309" x="4714875" y="2974975"/>
          <p14:tracePt t="104327" x="4722813" y="2982913"/>
          <p14:tracePt t="104342" x="4722813" y="2992438"/>
          <p14:tracePt t="104363" x="4722813" y="3000375"/>
          <p14:tracePt t="104376" x="4722813" y="3008313"/>
          <p14:tracePt t="104393" x="4732338" y="3008313"/>
          <p14:tracePt t="104409" x="4732338" y="3017838"/>
          <p14:tracePt t="104426" x="4732338" y="3025775"/>
          <p14:tracePt t="104443" x="4740275" y="3035300"/>
          <p14:tracePt t="104460" x="4749800" y="3051175"/>
          <p14:tracePt t="104476" x="4757738" y="3068638"/>
          <p14:tracePt t="104493" x="4765675" y="3078163"/>
          <p14:tracePt t="104509" x="4775200" y="3094038"/>
          <p14:tracePt t="104527" x="4783138" y="3103563"/>
          <p14:tracePt t="104543" x="4792663" y="3121025"/>
          <p14:tracePt t="104560" x="4808538" y="3128963"/>
          <p14:tracePt t="104576" x="4818063" y="3136900"/>
          <p14:tracePt t="104594" x="4818063" y="3146425"/>
          <p14:tracePt t="104610" x="4826000" y="3154363"/>
          <p14:tracePt t="104627" x="4843463" y="3163888"/>
          <p14:tracePt t="104643" x="4843463" y="3171825"/>
          <p14:tracePt t="104660" x="4851400" y="3179763"/>
          <p14:tracePt t="104677" x="4860925" y="3197225"/>
          <p14:tracePt t="104693" x="4860925" y="3206750"/>
          <p14:tracePt t="104710" x="4878388" y="3222625"/>
          <p14:tracePt t="104728" x="4886325" y="3232150"/>
          <p14:tracePt t="104743" x="4903788" y="3257550"/>
          <p14:tracePt t="104760" x="4921250" y="3265488"/>
          <p14:tracePt t="104777" x="4929188" y="3282950"/>
          <p14:tracePt t="104794" x="4954588" y="3317875"/>
          <p14:tracePt t="104811" x="4972050" y="3335338"/>
          <p14:tracePt t="104827" x="4979988" y="3343275"/>
          <p14:tracePt t="104844" x="4997450" y="3368675"/>
          <p14:tracePt t="104861" x="5014913" y="3378200"/>
          <p14:tracePt t="104877" x="5022850" y="3386138"/>
          <p14:tracePt t="104894" x="5040313" y="3394075"/>
          <p14:tracePt t="104910" x="5049838" y="3411538"/>
          <p14:tracePt t="104928" x="5065713" y="3421063"/>
          <p14:tracePt t="104944" x="5083175" y="3429000"/>
          <p14:tracePt t="104961" x="5100638" y="3446463"/>
          <p14:tracePt t="104977" x="5118100" y="3454400"/>
          <p14:tracePt t="104995" x="5151438" y="3471863"/>
          <p14:tracePt t="105011" x="5168900" y="3479800"/>
          <p14:tracePt t="105028" x="5186363" y="3489325"/>
          <p14:tracePt t="105044" x="5221288" y="3489325"/>
          <p14:tracePt t="105061" x="5254625" y="3489325"/>
          <p14:tracePt t="105078" x="5297488" y="3489325"/>
          <p14:tracePt t="105098" x="5340350" y="3489325"/>
          <p14:tracePt t="105111" x="5383213" y="3489325"/>
          <p14:tracePt t="105129" x="5400675" y="3489325"/>
          <p14:tracePt t="105144" x="5418138" y="3479800"/>
          <p14:tracePt t="105161" x="5426075" y="3479800"/>
          <p14:tracePt t="105363" x="5408613" y="3479800"/>
          <p14:tracePt t="105371" x="5400675" y="3471863"/>
          <p14:tracePt t="105379" x="5383213" y="3471863"/>
          <p14:tracePt t="105395" x="5340350" y="3463925"/>
          <p14:tracePt t="105412" x="5314950" y="3446463"/>
          <p14:tracePt t="105428" x="5289550" y="3436938"/>
          <p14:tracePt t="105446" x="5272088" y="3429000"/>
          <p14:tracePt t="105462" x="5264150" y="3429000"/>
          <p14:tracePt t="105547" x="5254625" y="3429000"/>
          <p14:tracePt t="105555" x="5246688" y="3429000"/>
          <p14:tracePt t="105579" x="5237163" y="3429000"/>
          <p14:tracePt t="105595" x="5229225" y="3429000"/>
          <p14:tracePt t="105611" x="5221288" y="3429000"/>
          <p14:tracePt t="105619" x="5211763" y="3429000"/>
          <p14:tracePt t="105629" x="5203825" y="3429000"/>
          <p14:tracePt t="105645" x="5186363" y="3429000"/>
          <p14:tracePt t="105662" x="5151438" y="3429000"/>
          <p14:tracePt t="105679" x="5108575" y="3429000"/>
          <p14:tracePt t="105696" x="5065713" y="3421063"/>
          <p14:tracePt t="105713" x="5006975" y="3394075"/>
          <p14:tracePt t="105729" x="4954588" y="3368675"/>
          <p14:tracePt t="105746" x="4903788" y="3325813"/>
          <p14:tracePt t="105763" x="4851400" y="3265488"/>
          <p14:tracePt t="105779" x="4818063" y="3232150"/>
          <p14:tracePt t="105796" x="4800600" y="3189288"/>
          <p14:tracePt t="105813" x="4783138" y="3154363"/>
          <p14:tracePt t="105830" x="4757738" y="3111500"/>
          <p14:tracePt t="105846" x="4757738" y="3078163"/>
          <p14:tracePt t="105863" x="4740275" y="3043238"/>
          <p14:tracePt t="105879" x="4732338" y="3017838"/>
          <p14:tracePt t="105897" x="4732338" y="3000375"/>
          <p14:tracePt t="105913" x="4732338" y="2992438"/>
          <p14:tracePt t="105930" x="4732338" y="2982913"/>
          <p14:tracePt t="105946" x="4732338" y="2974975"/>
          <p14:tracePt t="105964" x="4722813" y="2957513"/>
          <p14:tracePt t="105980" x="4722813" y="2949575"/>
          <p14:tracePt t="105996" x="4722813" y="2940050"/>
          <p14:tracePt t="106013" x="4714875" y="2940050"/>
          <p14:tracePt t="106031" x="4706938" y="2940050"/>
          <p14:tracePt t="106063" x="4697413" y="2940050"/>
          <p14:tracePt t="106080" x="4689475" y="2940050"/>
          <p14:tracePt t="106097" x="4679950" y="2940050"/>
          <p14:tracePt t="106114" x="4679950" y="2957513"/>
          <p14:tracePt t="106130" x="4672013" y="2957513"/>
          <p14:tracePt t="106147" x="4654550" y="2965450"/>
          <p14:tracePt t="106164" x="4646613" y="2974975"/>
          <p14:tracePt t="106180" x="4637088" y="2982913"/>
          <p14:tracePt t="106197" x="4621213" y="2982913"/>
          <p14:tracePt t="106213" x="4586288" y="2982913"/>
          <p14:tracePt t="106231" x="4543425" y="2982913"/>
          <p14:tracePt t="106247" x="4449763" y="2957513"/>
          <p14:tracePt t="106263" x="4268788" y="2871788"/>
          <p14:tracePt t="106280" x="4029075" y="2735263"/>
          <p14:tracePt t="106297" x="3721100" y="2528888"/>
          <p14:tracePt t="106314" x="3360738" y="2246313"/>
          <p14:tracePt t="106330" x="2949575" y="1893888"/>
          <p14:tracePt t="106347" x="2168525" y="1311275"/>
          <p14:tracePt t="106365" x="1611313" y="942975"/>
          <p14:tracePt t="106381" x="1089025" y="660400"/>
          <p14:tracePt t="106397" x="668338" y="454025"/>
          <p14:tracePt t="106414" x="342900" y="307975"/>
          <p14:tracePt t="110598" x="4337050" y="3694113"/>
          <p14:tracePt t="110638" x="4251325" y="3746500"/>
          <p14:tracePt t="110659" x="4165600" y="3797300"/>
          <p14:tracePt t="110692" x="3994150" y="3951288"/>
          <p14:tracePt t="110694" x="3951288" y="4003675"/>
          <p14:tracePt t="110726" x="3789363" y="4251325"/>
          <p14:tracePt t="110760" x="3686175" y="4475163"/>
          <p14:tracePt t="110792" x="3625850" y="4637088"/>
          <p14:tracePt t="110825" x="3532188" y="4775200"/>
          <p14:tracePt t="110842" x="3454400" y="4894263"/>
          <p14:tracePt t="110875" x="3171825" y="5186363"/>
          <p14:tracePt t="110880" x="3086100" y="5264150"/>
          <p14:tracePt t="110892" x="2982913" y="5349875"/>
          <p14:tracePt t="110926" x="2435225" y="5778500"/>
          <p14:tracePt t="110943" x="2236788" y="5915025"/>
          <p14:tracePt t="110976" x="1971675" y="6043613"/>
          <p14:tracePt t="111009" x="1817688" y="6051550"/>
          <p14:tracePt t="111043" x="1765300" y="6026150"/>
          <p14:tracePt t="111076" x="1749425" y="5983288"/>
          <p14:tracePt t="111078" x="1749425" y="5957888"/>
          <p14:tracePt t="111093" x="1749425" y="5932488"/>
          <p14:tracePt t="111125" x="1749425" y="5786438"/>
          <p14:tracePt t="111144" x="1749425" y="5718175"/>
          <p14:tracePt t="111176" x="1731963" y="5461000"/>
          <p14:tracePt t="111210" x="1731963" y="5221288"/>
          <p14:tracePt t="111243" x="1731963" y="5057775"/>
          <p14:tracePt t="111278" x="1714500" y="4903788"/>
          <p14:tracePt t="111310" x="1714500" y="4860925"/>
          <p14:tracePt t="111344" x="1757363" y="4826000"/>
          <p14:tracePt t="111377" x="1911350" y="4732338"/>
          <p14:tracePt t="111411" x="1971675" y="4672013"/>
          <p14:tracePt t="111444" x="2014538" y="4603750"/>
          <p14:tracePt t="111477" x="2057400" y="4518025"/>
          <p14:tracePt t="111511" x="2082800" y="4475163"/>
          <p14:tracePt t="111544" x="2082800" y="4449763"/>
          <p14:tracePt t="111577" x="2082800" y="4440238"/>
          <p14:tracePt t="111609" x="2092325" y="4432300"/>
          <p14:tracePt t="111628" x="2092325" y="4422775"/>
          <p14:tracePt t="111661" x="2108200" y="4389438"/>
          <p14:tracePt t="111663" x="2125663" y="4379913"/>
          <p14:tracePt t="111695" x="2160588" y="4321175"/>
          <p14:tracePt t="111728" x="2185988" y="4286250"/>
          <p14:tracePt t="111762" x="2193925" y="4286250"/>
          <p14:tracePt t="111798" x="2203450" y="4286250"/>
          <p14:tracePt t="111806" x="2211388" y="4286250"/>
          <p14:tracePt t="111828" x="2228850" y="4321175"/>
          <p14:tracePt t="111861" x="2289175" y="4414838"/>
          <p14:tracePt t="111863" x="2297113" y="4440238"/>
          <p14:tracePt t="111895" x="2357438" y="4578350"/>
          <p14:tracePt t="111928" x="2435225" y="4740275"/>
          <p14:tracePt t="111962" x="2486025" y="4921250"/>
          <p14:tracePt t="111995" x="2511425" y="5022850"/>
          <p14:tracePt t="112028" x="2528888" y="5100638"/>
          <p14:tracePt t="112031" x="2528888" y="5118100"/>
          <p14:tracePt t="112061" x="2528888" y="5151438"/>
          <p14:tracePt t="112095" x="2528888" y="5160963"/>
          <p14:tracePt t="112222" x="2528888" y="5168900"/>
          <p14:tracePt t="112230" x="2528888" y="5178425"/>
          <p14:tracePt t="112246" x="2536825" y="5186363"/>
          <p14:tracePt t="112279" x="2622550" y="5280025"/>
          <p14:tracePt t="112313" x="2778125" y="5408613"/>
          <p14:tracePt t="112344" x="2863850" y="5478463"/>
          <p14:tracePt t="112363" x="2879725" y="5494338"/>
          <p14:tracePt t="112396" x="2906713" y="5511800"/>
          <p14:tracePt t="112398" x="2906713" y="5521325"/>
          <p14:tracePt t="112429" x="2922588" y="5537200"/>
          <p14:tracePt t="112463" x="2940050" y="5546725"/>
          <p14:tracePt t="112496" x="2965450" y="5546725"/>
          <p14:tracePt t="112530" x="3043238" y="5546725"/>
          <p14:tracePt t="112569" x="3111500" y="5554663"/>
          <p14:tracePt t="113006" x="4397375" y="5922963"/>
          <p14:tracePt t="113062" x="4406900" y="5922963"/>
          <p14:tracePt t="113078" x="4414838" y="5922963"/>
          <p14:tracePt t="113094" x="4422775" y="5922963"/>
          <p14:tracePt t="113110" x="4432300" y="5922963"/>
          <p14:tracePt t="113126" x="4449763" y="5922963"/>
          <p14:tracePt t="113134" x="4457700" y="5922963"/>
          <p14:tracePt t="113148" x="4475163" y="5922963"/>
          <p14:tracePt t="113164" x="4508500" y="5922963"/>
          <p14:tracePt t="113181" x="4551363" y="5922963"/>
          <p14:tracePt t="113197" x="4654550" y="5922963"/>
          <p14:tracePt t="113215" x="4826000" y="5922963"/>
          <p14:tracePt t="113231" x="4903788" y="5922963"/>
          <p14:tracePt t="113248" x="4937125" y="5922963"/>
          <p14:tracePt t="113265" x="4946650" y="5922963"/>
          <p14:tracePt t="113382" x="4937125" y="5922963"/>
          <p14:tracePt t="113399" x="4929188" y="5922963"/>
          <p14:tracePt t="113407" x="4911725" y="5915025"/>
          <p14:tracePt t="113415" x="4894263" y="5915025"/>
          <p14:tracePt t="113431" x="4851400" y="5889625"/>
          <p14:tracePt t="113448" x="4783138" y="5880100"/>
          <p14:tracePt t="113466" x="4714875" y="5864225"/>
          <p14:tracePt t="113481" x="4603750" y="5837238"/>
          <p14:tracePt t="113498" x="4483100" y="5821363"/>
          <p14:tracePt t="113515" x="4364038" y="5794375"/>
          <p14:tracePt t="113533" x="4251325" y="5778500"/>
          <p14:tracePt t="113548" x="4132263" y="5751513"/>
          <p14:tracePt t="113565" x="4029075" y="5735638"/>
          <p14:tracePt t="113582" x="3935413" y="5726113"/>
          <p14:tracePt t="113599" x="3883025" y="5708650"/>
          <p14:tracePt t="113615" x="3865563" y="5700713"/>
          <p14:tracePt t="113632" x="3857625" y="5700713"/>
          <p14:tracePt t="113648" x="3840163" y="5692775"/>
          <p14:tracePt t="113666" x="3840163" y="5683250"/>
          <p14:tracePt t="113682" x="3814763" y="5665788"/>
          <p14:tracePt t="113698" x="3789363" y="5649913"/>
          <p14:tracePt t="113715" x="3779838" y="5640388"/>
          <p14:tracePt t="113733" x="3771900" y="5632450"/>
          <p14:tracePt t="113735" x="3763963" y="5622925"/>
          <p14:tracePt t="113749" x="3746500" y="5614988"/>
          <p14:tracePt t="113765" x="3703638" y="5597525"/>
          <p14:tracePt t="113782" x="3592513" y="5564188"/>
          <p14:tracePt t="113800" x="3497263" y="5529263"/>
          <p14:tracePt t="113816" x="3378200" y="5494338"/>
          <p14:tracePt t="113832" x="3240088" y="5451475"/>
          <p14:tracePt t="113849" x="3078163" y="5392738"/>
          <p14:tracePt t="113866" x="2889250" y="5349875"/>
          <p14:tracePt t="113882" x="2692400" y="5314950"/>
          <p14:tracePt t="113899" x="2554288" y="5280025"/>
          <p14:tracePt t="113916" x="2486025" y="5264150"/>
          <p14:tracePt t="113933" x="2468563" y="5254625"/>
          <p14:tracePt t="113949" x="2468563" y="5246688"/>
          <p14:tracePt t="113966" x="2468563" y="5221288"/>
          <p14:tracePt t="113982" x="2468563" y="5203825"/>
          <p14:tracePt t="114000" x="2468563" y="5168900"/>
          <p14:tracePt t="114016" x="2468563" y="5143500"/>
          <p14:tracePt t="114033" x="2468563" y="5100638"/>
          <p14:tracePt t="114049" x="2468563" y="5075238"/>
          <p14:tracePt t="114067" x="2468563" y="5032375"/>
          <p14:tracePt t="114083" x="2451100" y="5006975"/>
          <p14:tracePt t="114099" x="2425700" y="4954588"/>
          <p14:tracePt t="114116" x="2374900" y="4878388"/>
          <p14:tracePt t="114134" x="2297113" y="4749800"/>
          <p14:tracePt t="114150" x="2271713" y="4697413"/>
          <p14:tracePt t="114166" x="2220913" y="4568825"/>
          <p14:tracePt t="114183" x="2211388" y="4518025"/>
          <p14:tracePt t="114200" x="2203450" y="4465638"/>
          <p14:tracePt t="114216" x="2193925" y="4432300"/>
          <p14:tracePt t="114233" x="2185988" y="4406900"/>
          <p14:tracePt t="114250" x="2185988" y="4397375"/>
          <p14:tracePt t="114267" x="2185988" y="4389438"/>
          <p14:tracePt t="114310" x="2185988" y="4397375"/>
          <p14:tracePt t="114326" x="2185988" y="4414838"/>
          <p14:tracePt t="114334" x="2185988" y="4432300"/>
          <p14:tracePt t="114342" x="2185988" y="4457700"/>
          <p14:tracePt t="114351" x="2203450" y="4492625"/>
          <p14:tracePt t="114367" x="2246313" y="4594225"/>
          <p14:tracePt t="114384" x="2289175" y="4706938"/>
          <p14:tracePt t="114401" x="2339975" y="4826000"/>
          <p14:tracePt t="114418" x="2365375" y="4911725"/>
          <p14:tracePt t="114434" x="2400300" y="4972050"/>
          <p14:tracePt t="114450" x="2408238" y="5014913"/>
          <p14:tracePt t="114467" x="2425700" y="5032375"/>
          <p14:tracePt t="114484" x="2425700" y="5049838"/>
          <p14:tracePt t="114501" x="2425700" y="5057775"/>
          <p14:tracePt t="114631" x="2425700" y="5065713"/>
          <p14:tracePt t="114647" x="2435225" y="5065713"/>
          <p14:tracePt t="114655" x="2435225" y="5075238"/>
          <p14:tracePt t="114667" x="2443163" y="5075238"/>
          <p14:tracePt t="114684" x="2468563" y="5100638"/>
          <p14:tracePt t="114701" x="2528888" y="5126038"/>
          <p14:tracePt t="114717" x="2606675" y="5186363"/>
          <p14:tracePt t="114735" x="2725738" y="5264150"/>
          <p14:tracePt t="114752" x="2811463" y="5307013"/>
          <p14:tracePt t="114769" x="2863850" y="5332413"/>
          <p14:tracePt t="114784" x="2914650" y="5340350"/>
          <p14:tracePt t="114801" x="2949575" y="5365750"/>
          <p14:tracePt t="114818" x="2982913" y="5383213"/>
          <p14:tracePt t="114835" x="3000375" y="5392738"/>
          <p14:tracePt t="114851" x="3008313" y="5392738"/>
          <p14:tracePt t="114868" x="3017838" y="5392738"/>
          <p14:tracePt t="114975" x="3017838" y="5400675"/>
          <p14:tracePt t="114999" x="3017838" y="5408613"/>
          <p14:tracePt t="115007" x="3025775" y="5408613"/>
          <p14:tracePt t="115018" x="3035300" y="5408613"/>
          <p14:tracePt t="115035" x="3035300" y="5418138"/>
          <p14:tracePt t="115052" x="3043238" y="5426075"/>
          <p14:tracePt t="115068" x="3086100" y="5451475"/>
          <p14:tracePt t="115085" x="3146425" y="5478463"/>
          <p14:tracePt t="115102" x="3214688" y="5529263"/>
          <p14:tracePt t="115119" x="3343275" y="5597525"/>
          <p14:tracePt t="115135" x="3429000" y="5640388"/>
          <p14:tracePt t="115152" x="3506788" y="5665788"/>
          <p14:tracePt t="115169" x="3565525" y="5683250"/>
          <p14:tracePt t="115186" x="3617913" y="5692775"/>
          <p14:tracePt t="115202" x="3678238" y="5700713"/>
          <p14:tracePt t="115219" x="3729038" y="5708650"/>
          <p14:tracePt t="115235" x="3754438" y="5708650"/>
          <p14:tracePt t="115253" x="3763963" y="5708650"/>
          <p14:tracePt t="115269" x="3771900" y="5708650"/>
          <p14:tracePt t="115285" x="3779838" y="5708650"/>
          <p14:tracePt t="115302" x="3789363" y="5708650"/>
          <p14:tracePt t="115320" x="3797300" y="5718175"/>
          <p14:tracePt t="115353" x="3806825" y="5726113"/>
          <p14:tracePt t="115369" x="3822700" y="5726113"/>
          <p14:tracePt t="115386" x="3832225" y="5726113"/>
          <p14:tracePt t="115402" x="3865563" y="5743575"/>
          <p14:tracePt t="115419" x="3892550" y="5751513"/>
          <p14:tracePt t="115436" x="3917950" y="5761038"/>
          <p14:tracePt t="115454" x="3925888" y="5768975"/>
          <p14:tracePt t="116015" x="3925888" y="5761038"/>
          <p14:tracePt t="116167" x="3925888" y="5751513"/>
          <p14:tracePt t="116296" x="3925888" y="5743575"/>
          <p14:tracePt t="116327" x="3925888" y="5735638"/>
          <p14:tracePt t="116888" x="3925888" y="5726113"/>
          <p14:tracePt t="116911" x="3925888" y="5718175"/>
          <p14:tracePt t="116927" x="3925888" y="5708650"/>
          <p14:tracePt t="117063" x="3925888" y="5718175"/>
          <p14:tracePt t="117079" x="3925888" y="5726113"/>
          <p14:tracePt t="117095" x="3925888" y="5735638"/>
          <p14:tracePt t="117103" x="3917950" y="5735638"/>
          <p14:tracePt t="119344" x="3908425" y="5735638"/>
          <p14:tracePt t="119424" x="3900488" y="5735638"/>
          <p14:tracePt t="119464" x="3900488" y="5743575"/>
          <p14:tracePt t="119504" x="3892550" y="5743575"/>
          <p14:tracePt t="119528" x="3883025" y="5743575"/>
          <p14:tracePt t="119600" x="3883025" y="5735638"/>
          <p14:tracePt t="119632" x="3892550" y="5735638"/>
          <p14:tracePt t="119640" x="3892550" y="5726113"/>
          <p14:tracePt t="119680" x="3892550" y="5718175"/>
          <p14:tracePt t="119696" x="3892550" y="5708650"/>
          <p14:tracePt t="119864" x="3892550" y="5700713"/>
          <p14:tracePt t="119872" x="3892550" y="5692775"/>
          <p14:tracePt t="119880" x="3883025" y="5692775"/>
          <p14:tracePt t="119896" x="3865563" y="5683250"/>
          <p14:tracePt t="119912" x="3857625" y="5675313"/>
          <p14:tracePt t="119929" x="3840163" y="5665788"/>
          <p14:tracePt t="119947" x="3814763" y="5657850"/>
          <p14:tracePt t="119963" x="3754438" y="5632450"/>
          <p14:tracePt t="119979" x="3694113" y="5614988"/>
          <p14:tracePt t="119996" x="3635375" y="5589588"/>
          <p14:tracePt t="120014" x="3600450" y="5572125"/>
          <p14:tracePt t="120029" x="3582988" y="5572125"/>
          <p14:tracePt t="120046" x="3575050" y="5572125"/>
          <p14:tracePt t="120063" x="3565525" y="5564188"/>
          <p14:tracePt t="120080" x="3557588" y="5564188"/>
          <p14:tracePt t="120096" x="3540125" y="5564188"/>
          <p14:tracePt t="120113" x="3514725" y="5564188"/>
          <p14:tracePt t="120130" x="3479800" y="5564188"/>
          <p14:tracePt t="120147" x="3394075" y="5537200"/>
          <p14:tracePt t="120163" x="3249613" y="5494338"/>
          <p14:tracePt t="120180" x="3086100" y="5435600"/>
          <p14:tracePt t="120196" x="2906713" y="5365750"/>
          <p14:tracePt t="120214" x="2751138" y="5307013"/>
          <p14:tracePt t="120230" x="2640013" y="5254625"/>
          <p14:tracePt t="120246" x="2579688" y="5203825"/>
          <p14:tracePt t="120263" x="2528888" y="5143500"/>
          <p14:tracePt t="120281" x="2460625" y="5040313"/>
          <p14:tracePt t="120297" x="2435225" y="4997450"/>
          <p14:tracePt t="120313" x="2425700" y="4954588"/>
          <p14:tracePt t="120330" x="2425700" y="4911725"/>
          <p14:tracePt t="120348" x="2425700" y="4868863"/>
          <p14:tracePt t="120363" x="2425700" y="4835525"/>
          <p14:tracePt t="120380" x="2425700" y="4792663"/>
          <p14:tracePt t="120397" x="2417763" y="4757738"/>
          <p14:tracePt t="120414" x="2417763" y="4732338"/>
          <p14:tracePt t="120430" x="2417763" y="4706938"/>
          <p14:tracePt t="120448" x="2417763" y="4679950"/>
          <p14:tracePt t="120464" x="2435225" y="4646613"/>
          <p14:tracePt t="120481" x="2451100" y="4637088"/>
          <p14:tracePt t="120498" x="2468563" y="4621213"/>
          <p14:tracePt t="120514" x="2486025" y="4594225"/>
          <p14:tracePt t="120531" x="2511425" y="4578350"/>
          <p14:tracePt t="120548" x="2520950" y="4568825"/>
          <p14:tracePt t="120564" x="2528888" y="4551363"/>
          <p14:tracePt t="120581" x="2546350" y="4551363"/>
          <p14:tracePt t="120597" x="2563813" y="4535488"/>
          <p14:tracePt t="120615" x="2597150" y="4518025"/>
          <p14:tracePt t="120631" x="2622550" y="4508500"/>
          <p14:tracePt t="120647" x="2665413" y="4492625"/>
          <p14:tracePt t="120665" x="2708275" y="4475163"/>
          <p14:tracePt t="120682" x="2735263" y="4475163"/>
          <p14:tracePt t="120698" x="2751138" y="4465638"/>
          <p14:tracePt t="120714" x="2768600" y="4465638"/>
          <p14:tracePt t="120731" x="2778125" y="4465638"/>
          <p14:tracePt t="120748" x="2794000" y="4465638"/>
          <p14:tracePt t="120764" x="2803525" y="4465638"/>
          <p14:tracePt t="120781" x="2811463" y="4475163"/>
          <p14:tracePt t="120798" x="2820988" y="4492625"/>
          <p14:tracePt t="120815" x="2828925" y="4518025"/>
          <p14:tracePt t="120831" x="2836863" y="4535488"/>
          <p14:tracePt t="120848" x="2854325" y="4560888"/>
          <p14:tracePt t="120865" x="2854325" y="4578350"/>
          <p14:tracePt t="120883" x="2863850" y="4594225"/>
          <p14:tracePt t="120898" x="2863850" y="4611688"/>
          <p14:tracePt t="120915" x="2871788" y="4629150"/>
          <p14:tracePt t="120931" x="2871788" y="4646613"/>
          <p14:tracePt t="120949" x="2871788" y="4672013"/>
          <p14:tracePt t="120965" x="2871788" y="4689475"/>
          <p14:tracePt t="120981" x="2871788" y="4706938"/>
          <p14:tracePt t="120998" x="2871788" y="4732338"/>
          <p14:tracePt t="121016" x="2871788" y="4757738"/>
          <p14:tracePt t="121032" x="2879725" y="4792663"/>
          <p14:tracePt t="121048" x="2906713" y="4843463"/>
          <p14:tracePt t="121066" x="2922588" y="4868863"/>
          <p14:tracePt t="121083" x="2922588" y="4894263"/>
          <p14:tracePt t="121098" x="2940050" y="4903788"/>
          <p14:tracePt t="121115" x="2940050" y="4911725"/>
          <p14:tracePt t="121132" x="2949575" y="4911725"/>
          <p14:tracePt t="121441" x="2940050" y="4911725"/>
          <p14:tracePt t="121448" x="2940050" y="4921250"/>
          <p14:tracePt t="121489" x="2940050" y="4929188"/>
          <p14:tracePt t="121496" x="2932113" y="4929188"/>
          <p14:tracePt t="121536" x="2932113" y="4937125"/>
          <p14:tracePt t="121544" x="2922588" y="4937125"/>
          <p14:tracePt t="121576" x="2914650" y="4937125"/>
          <p14:tracePt t="121584" x="2914650" y="4946650"/>
          <p14:tracePt t="121593" x="2914650" y="4954588"/>
          <p14:tracePt t="121633" x="2914650" y="4964113"/>
          <p14:tracePt t="121648" x="2906713" y="4964113"/>
          <p14:tracePt t="121665" x="2906713" y="4972050"/>
          <p14:tracePt t="121680" x="2897188" y="4979988"/>
          <p14:tracePt t="121688" x="2897188" y="4989513"/>
          <p14:tracePt t="121712" x="2897188" y="4997450"/>
          <p14:tracePt t="121721" x="2889250" y="4997450"/>
          <p14:tracePt t="121733" x="2889250" y="5006975"/>
          <p14:tracePt t="121750" x="2889250" y="5014913"/>
          <p14:tracePt t="121767" x="2879725" y="5022850"/>
          <p14:tracePt t="121785" x="2871788" y="5057775"/>
          <p14:tracePt t="121800" x="2854325" y="5083175"/>
          <p14:tracePt t="121817" x="2854325" y="5100638"/>
          <p14:tracePt t="121834" x="2846388" y="5118100"/>
          <p14:tracePt t="121851" x="2846388" y="5126038"/>
          <p14:tracePt t="121867" x="2846388" y="5135563"/>
          <p14:tracePt t="121883" x="2846388" y="5143500"/>
          <p14:tracePt t="121900" x="2846388" y="5151438"/>
          <p14:tracePt t="121918" x="2846388" y="5160963"/>
          <p14:tracePt t="121933" x="2846388" y="5168900"/>
          <p14:tracePt t="121950" x="2846388" y="5186363"/>
          <p14:tracePt t="121967" x="2846388" y="5194300"/>
          <p14:tracePt t="121985" x="2846388" y="5211763"/>
          <p14:tracePt t="122001" x="2854325" y="5221288"/>
          <p14:tracePt t="122017" x="2863850" y="5229225"/>
          <p14:tracePt t="122034" x="2863850" y="5237163"/>
          <p14:tracePt t="122051" x="2871788" y="5237163"/>
          <p14:tracePt t="122067" x="2879725" y="5246688"/>
          <p14:tracePt t="122084" x="2897188" y="5254625"/>
          <p14:tracePt t="122118" x="2906713" y="5254625"/>
          <p14:tracePt t="122137" x="2914650" y="5264150"/>
          <p14:tracePt t="122153" x="2922588" y="5264150"/>
          <p14:tracePt t="122168" x="2949575" y="5289550"/>
          <p14:tracePt t="122185" x="2974975" y="5314950"/>
          <p14:tracePt t="122201" x="3000375" y="5332413"/>
          <p14:tracePt t="122218" x="3017838" y="5349875"/>
          <p14:tracePt t="122235" x="3035300" y="5365750"/>
          <p14:tracePt t="122252" x="3043238" y="5392738"/>
          <p14:tracePt t="122268" x="3068638" y="5408613"/>
          <p14:tracePt t="122284" x="3086100" y="5418138"/>
          <p14:tracePt t="122301" x="3094038" y="5426075"/>
          <p14:tracePt t="122353" x="3103563" y="5426075"/>
          <p14:tracePt t="122369" x="3103563" y="5418138"/>
          <p14:tracePt t="122385" x="3103563" y="5408613"/>
          <p14:tracePt t="122393" x="3103563" y="5400675"/>
          <p14:tracePt t="122401" x="3103563" y="5392738"/>
          <p14:tracePt t="122418" x="3103563" y="5365750"/>
          <p14:tracePt t="122435" x="3103563" y="5349875"/>
          <p14:tracePt t="122451" x="3103563" y="5322888"/>
          <p14:tracePt t="122469" x="3103563" y="5297488"/>
          <p14:tracePt t="122485" x="3103563" y="5264150"/>
          <p14:tracePt t="122502" x="3103563" y="5246688"/>
          <p14:tracePt t="122519" x="3103563" y="5221288"/>
          <p14:tracePt t="122536" x="3128963" y="5186363"/>
          <p14:tracePt t="122552" x="3128963" y="5160963"/>
          <p14:tracePt t="122569" x="3146425" y="5126038"/>
          <p14:tracePt t="122585" x="3146425" y="5108575"/>
          <p14:tracePt t="122603" x="3154363" y="5092700"/>
          <p14:tracePt t="122618" x="3154363" y="5075238"/>
          <p14:tracePt t="122635" x="3163888" y="5065713"/>
          <p14:tracePt t="122652" x="3163888" y="5049838"/>
          <p14:tracePt t="122669" x="3171825" y="5022850"/>
          <p14:tracePt t="122685" x="3171825" y="5006975"/>
          <p14:tracePt t="122702" x="3171825" y="4997450"/>
          <p14:tracePt t="122719" x="3171825" y="4972050"/>
          <p14:tracePt t="122737" x="3171825" y="4929188"/>
          <p14:tracePt t="122752" x="3163888" y="4886325"/>
          <p14:tracePt t="122769" x="3163888" y="4860925"/>
          <p14:tracePt t="122785" x="3154363" y="4818063"/>
          <p14:tracePt t="122803" x="3154363" y="4783138"/>
          <p14:tracePt t="122819" x="3146425" y="4749800"/>
          <p14:tracePt t="122836" x="3136900" y="4722813"/>
          <p14:tracePt t="122852" x="3128963" y="4697413"/>
          <p14:tracePt t="122870" x="3121025" y="4679950"/>
          <p14:tracePt t="122886" x="3111500" y="4664075"/>
          <p14:tracePt t="122902" x="3103563" y="4646613"/>
          <p14:tracePt t="122919" x="3086100" y="4629150"/>
          <p14:tracePt t="122937" x="3051175" y="4603750"/>
          <p14:tracePt t="122953" x="3043238" y="4594225"/>
          <p14:tracePt t="122970" x="3025775" y="4586288"/>
          <p14:tracePt t="122986" x="3017838" y="4578350"/>
          <p14:tracePt t="123003" x="3008313" y="4560888"/>
          <p14:tracePt t="123019" x="2982913" y="4543425"/>
          <p14:tracePt t="123036" x="2974975" y="4525963"/>
          <p14:tracePt t="123053" x="2965450" y="4518025"/>
          <p14:tracePt t="123070" x="2957513" y="4508500"/>
          <p14:tracePt t="123086" x="2940050" y="4500563"/>
          <p14:tracePt t="123103" x="2922588" y="4492625"/>
          <p14:tracePt t="123120" x="2906713" y="4483100"/>
          <p14:tracePt t="123137" x="2889250" y="4475163"/>
          <p14:tracePt t="123153" x="2889250" y="4465638"/>
          <p14:tracePt t="123241" x="2889250" y="4457700"/>
          <p14:tracePt t="123425" x="2889250" y="4465638"/>
          <p14:tracePt t="123433" x="2889250" y="4475163"/>
          <p14:tracePt t="123441" x="2897188" y="4475163"/>
          <p14:tracePt t="123457" x="2897188" y="4483100"/>
          <p14:tracePt t="123473" x="2906713" y="4483100"/>
          <p14:tracePt t="123489" x="2906713" y="4492625"/>
          <p14:tracePt t="123505" x="2914650" y="4492625"/>
          <p14:tracePt t="123521" x="2914650" y="4508500"/>
          <p14:tracePt t="123554" x="2922588" y="4518025"/>
          <p14:tracePt t="123572" x="2922588" y="4525963"/>
          <p14:tracePt t="123587" x="2932113" y="4525963"/>
          <p14:tracePt t="123604" x="2940050" y="4535488"/>
          <p14:tracePt t="123621" x="2940050" y="4543425"/>
          <p14:tracePt t="123638" x="2940050" y="4551363"/>
          <p14:tracePt t="123671" x="2949575" y="4551363"/>
          <p14:tracePt t="123687" x="2957513" y="4551363"/>
          <p14:tracePt t="123705" x="2957513" y="4568825"/>
          <p14:tracePt t="123721" x="2965450" y="4578350"/>
          <p14:tracePt t="123738" x="2965450" y="4586288"/>
          <p14:tracePt t="123755" x="2974975" y="4594225"/>
          <p14:tracePt t="123772" x="2974975" y="4603750"/>
          <p14:tracePt t="123788" x="2982913" y="4603750"/>
          <p14:tracePt t="123804" x="2982913" y="4611688"/>
          <p14:tracePt t="123821" x="2992438" y="4621213"/>
          <p14:tracePt t="123839" x="3000375" y="4629150"/>
          <p14:tracePt t="123854" x="3008313" y="4637088"/>
          <p14:tracePt t="123871" x="3008313" y="4646613"/>
          <p14:tracePt t="123888" x="3017838" y="4654550"/>
          <p14:tracePt t="123906" x="3025775" y="4672013"/>
          <p14:tracePt t="123921" x="3035300" y="4672013"/>
          <p14:tracePt t="123938" x="3035300" y="4689475"/>
          <p14:tracePt t="123955" x="3043238" y="4697413"/>
          <p14:tracePt t="123988" x="3051175" y="4706938"/>
          <p14:tracePt t="124005" x="3060700" y="4722813"/>
          <p14:tracePt t="124022" x="3068638" y="4732338"/>
          <p14:tracePt t="124039" x="3068638" y="4749800"/>
          <p14:tracePt t="124055" x="3078163" y="4757738"/>
          <p14:tracePt t="124089" x="3086100" y="4775200"/>
          <p14:tracePt t="124106" x="3103563" y="4792663"/>
          <p14:tracePt t="124122" x="3103563" y="4800600"/>
          <p14:tracePt t="124138" x="3111500" y="4818063"/>
          <p14:tracePt t="124155" x="3121025" y="4826000"/>
          <p14:tracePt t="124173" x="3121025" y="4835525"/>
          <p14:tracePt t="124188" x="3136900" y="4843463"/>
          <p14:tracePt t="124205" x="3136900" y="4851400"/>
          <p14:tracePt t="124222" x="3146425" y="4860925"/>
          <p14:tracePt t="124241" x="3154363" y="4878388"/>
          <p14:tracePt t="124256" x="3154363" y="4886325"/>
          <p14:tracePt t="124272" x="3163888" y="4894263"/>
          <p14:tracePt t="124289" x="3179763" y="4911725"/>
          <p14:tracePt t="124307" x="3179763" y="4929188"/>
          <p14:tracePt t="124323" x="3197225" y="4946650"/>
          <p14:tracePt t="124339" x="3206750" y="4954588"/>
          <p14:tracePt t="124356" x="3206750" y="4964113"/>
          <p14:tracePt t="124374" x="3214688" y="4972050"/>
          <p14:tracePt t="124406" x="3222625" y="4979988"/>
          <p14:tracePt t="124423" x="3232150" y="4989513"/>
          <p14:tracePt t="124441" x="3232150" y="5006975"/>
          <p14:tracePt t="124458" x="3240088" y="5006975"/>
          <p14:tracePt t="124474" x="3240088" y="5014913"/>
          <p14:tracePt t="124490" x="3249613" y="5014913"/>
          <p14:tracePt t="125089" x="3249613" y="5006975"/>
          <p14:tracePt t="125097" x="3240088" y="5006975"/>
          <p14:tracePt t="125108" x="3240088" y="4997450"/>
          <p14:tracePt t="125124" x="3222625" y="4989513"/>
          <p14:tracePt t="125141" x="3214688" y="4979988"/>
          <p14:tracePt t="125157" x="3197225" y="4972050"/>
          <p14:tracePt t="125175" x="3189288" y="4964113"/>
          <p14:tracePt t="125191" x="3179763" y="4954588"/>
          <p14:tracePt t="125208" x="3154363" y="4954588"/>
          <p14:tracePt t="125224" x="3128963" y="4954588"/>
          <p14:tracePt t="125242" x="3103563" y="4937125"/>
          <p14:tracePt t="125258" x="3086100" y="4929188"/>
          <p14:tracePt t="125274" x="3060700" y="4921250"/>
          <p14:tracePt t="125291" x="3017838" y="4903788"/>
          <p14:tracePt t="125308" x="2957513" y="4878388"/>
          <p14:tracePt t="125325" x="2854325" y="4843463"/>
          <p14:tracePt t="125341" x="2751138" y="4808538"/>
          <p14:tracePt t="125358" x="2708275" y="4792663"/>
          <p14:tracePt t="125375" x="2674938" y="4775200"/>
          <p14:tracePt t="125391" x="2632075" y="4757738"/>
          <p14:tracePt t="125408" x="2589213" y="4749800"/>
          <p14:tracePt t="125425" x="2468563" y="4706938"/>
          <p14:tracePt t="125442" x="2382838" y="4672013"/>
          <p14:tracePt t="125459" x="2322513" y="4646613"/>
          <p14:tracePt t="125475" x="2254250" y="4621213"/>
          <p14:tracePt t="125493" x="2185988" y="4594225"/>
          <p14:tracePt t="125509" x="2151063" y="4578350"/>
          <p14:tracePt t="125525" x="2125663" y="4568825"/>
          <p14:tracePt t="125542" x="2108200" y="4551363"/>
          <p14:tracePt t="125558" x="2100263" y="4543425"/>
          <p14:tracePt t="125576" x="2092325" y="4543425"/>
          <p14:tracePt t="125592" x="2092325" y="4525963"/>
          <p14:tracePt t="125626" x="2082800" y="4518025"/>
          <p14:tracePt t="125643" x="2074863" y="4508500"/>
          <p14:tracePt t="125659" x="2074863" y="4500563"/>
          <p14:tracePt t="125675" x="2074863" y="4492625"/>
          <p14:tracePt t="125692" x="2074863" y="4483100"/>
          <p14:tracePt t="125709" x="2065338" y="4475163"/>
          <p14:tracePt t="125726" x="2057400" y="4457700"/>
          <p14:tracePt t="125742" x="2057400" y="4449763"/>
          <p14:tracePt t="125759" x="2049463" y="4432300"/>
          <p14:tracePt t="125777" x="2049463" y="4414838"/>
          <p14:tracePt t="125792" x="2049463" y="4397375"/>
          <p14:tracePt t="125809" x="2049463" y="4389438"/>
          <p14:tracePt t="125826" x="2049463" y="4371975"/>
          <p14:tracePt t="125843" x="2049463" y="4364038"/>
          <p14:tracePt t="125970" x="2057400" y="4364038"/>
          <p14:tracePt t="125986" x="2065338" y="4364038"/>
          <p14:tracePt t="125993" x="2065338" y="4371975"/>
          <p14:tracePt t="126001" x="2074863" y="4379913"/>
          <p14:tracePt t="126026" x="2074863" y="4389438"/>
          <p14:tracePt t="126033" x="2092325" y="4397375"/>
          <p14:tracePt t="126044" x="2100263" y="4406900"/>
          <p14:tracePt t="126060" x="2117725" y="4422775"/>
          <p14:tracePt t="126076" x="2125663" y="4432300"/>
          <p14:tracePt t="126093" x="2135188" y="4440238"/>
          <p14:tracePt t="126110" x="2143125" y="4457700"/>
          <p14:tracePt t="126126" x="2160588" y="4483100"/>
          <p14:tracePt t="126143" x="2185988" y="4508500"/>
          <p14:tracePt t="126160" x="2203450" y="4535488"/>
          <p14:tracePt t="126177" x="2228850" y="4578350"/>
          <p14:tracePt t="126193" x="2254250" y="4611688"/>
          <p14:tracePt t="126210" x="2271713" y="4654550"/>
          <p14:tracePt t="126227" x="2289175" y="4689475"/>
          <p14:tracePt t="126244" x="2322513" y="4732338"/>
          <p14:tracePt t="126260" x="2349500" y="4775200"/>
          <p14:tracePt t="126277" x="2374900" y="4818063"/>
          <p14:tracePt t="126293" x="2400300" y="4868863"/>
          <p14:tracePt t="126311" x="2425700" y="4921250"/>
          <p14:tracePt t="126327" x="2468563" y="4979988"/>
          <p14:tracePt t="126343" x="2486025" y="5032375"/>
          <p14:tracePt t="126360" x="2493963" y="5057775"/>
          <p14:tracePt t="126378" x="2511425" y="5092700"/>
          <p14:tracePt t="126394" x="2520950" y="5118100"/>
          <p14:tracePt t="126411" x="2528888" y="5135563"/>
          <p14:tracePt t="126427" x="2546350" y="5151438"/>
          <p14:tracePt t="126445" x="2554288" y="5160963"/>
          <p14:tracePt t="126461" x="2554288" y="5168900"/>
          <p14:tracePt t="126477" x="2563813" y="5178425"/>
          <p14:tracePt t="126512" x="2571750" y="5186363"/>
          <p14:tracePt t="126544" x="2579688" y="5186363"/>
          <p14:tracePt t="126610" x="2589213" y="5186363"/>
          <p14:tracePt t="126922" x="2579688" y="5186363"/>
          <p14:tracePt t="126930" x="2579688" y="5178425"/>
          <p14:tracePt t="126938" x="2571750" y="5178425"/>
          <p14:tracePt t="126954" x="2571750" y="5168900"/>
          <p14:tracePt t="126970" x="2579688" y="5168900"/>
          <p14:tracePt t="126978" x="2589213" y="5168900"/>
          <p14:tracePt t="126996" x="2622550" y="5168900"/>
          <p14:tracePt t="127012" x="2682875" y="5160963"/>
          <p14:tracePt t="127028" x="2778125" y="5160963"/>
          <p14:tracePt t="127046" x="2863850" y="5160963"/>
          <p14:tracePt t="127063" x="2922588" y="5160963"/>
          <p14:tracePt t="127078" x="2957513" y="5160963"/>
          <p14:tracePt t="127095" x="2982913" y="5160963"/>
          <p14:tracePt t="127112" x="3000375" y="5151438"/>
          <p14:tracePt t="127130" x="3051175" y="5108575"/>
          <p14:tracePt t="127145" x="3068638" y="5083175"/>
          <p14:tracePt t="127162" x="3103563" y="5057775"/>
          <p14:tracePt t="127179" x="3146425" y="5032375"/>
          <p14:tracePt t="127196" x="3189288" y="5006975"/>
          <p14:tracePt t="127212" x="3240088" y="4989513"/>
          <p14:tracePt t="127229" x="3275013" y="4979988"/>
          <p14:tracePt t="127246" x="3282950" y="4964113"/>
          <p14:tracePt t="127263" x="3292475" y="4954588"/>
          <p14:tracePt t="127279" x="3292475" y="4946650"/>
          <p14:tracePt t="127296" x="3292475" y="4937125"/>
          <p14:tracePt t="127312" x="3292475" y="4929188"/>
          <p14:tracePt t="127330" x="3292475" y="4911725"/>
          <p14:tracePt t="127346" x="3292475" y="4894263"/>
          <p14:tracePt t="127362" x="3292475" y="4868863"/>
          <p14:tracePt t="127379" x="3292475" y="4860925"/>
          <p14:tracePt t="127426" x="3292475" y="4851400"/>
          <p14:tracePt t="127435" x="3292475" y="4843463"/>
          <p14:tracePt t="127458" x="3292475" y="4835525"/>
          <p14:tracePt t="127466" x="3282950" y="4835525"/>
          <p14:tracePt t="127482" x="3275013" y="4835525"/>
          <p14:tracePt t="127498" x="3265488" y="4835525"/>
          <p14:tracePt t="127514" x="3257550" y="4835525"/>
          <p14:tracePt t="127531" x="3232150" y="4835525"/>
          <p14:tracePt t="127546" x="3197225" y="4835525"/>
          <p14:tracePt t="127563" x="3171825" y="4835525"/>
          <p14:tracePt t="127580" x="3146425" y="4835525"/>
          <p14:tracePt t="127597" x="3136900" y="4835525"/>
          <p14:tracePt t="127613" x="3128963" y="4835525"/>
          <p14:tracePt t="127630" x="3121025" y="4826000"/>
          <p14:tracePt t="127646" x="3111500" y="4826000"/>
          <p14:tracePt t="127682" x="3103563" y="4826000"/>
          <p14:tracePt t="127954" x="3103563" y="4818063"/>
          <p14:tracePt t="127986" x="3111500" y="4818063"/>
          <p14:tracePt t="127994" x="3121025" y="4818063"/>
          <p14:tracePt t="128010" x="3128963" y="4818063"/>
          <p14:tracePt t="128026" x="3136900" y="4818063"/>
          <p14:tracePt t="128042" x="3154363" y="4818063"/>
          <p14:tracePt t="128050" x="3163888" y="4826000"/>
          <p14:tracePt t="128064" x="3179763" y="4835525"/>
          <p14:tracePt t="128081" x="3206750" y="4843463"/>
          <p14:tracePt t="128099" x="3257550" y="4851400"/>
          <p14:tracePt t="128114" x="3292475" y="4868863"/>
          <p14:tracePt t="128131" x="3325813" y="4878388"/>
          <p14:tracePt t="128148" x="3351213" y="4878388"/>
          <p14:tracePt t="128165" x="3368675" y="4878388"/>
          <p14:tracePt t="128181" x="3378200" y="4878388"/>
          <p14:tracePt t="128198" x="3386138" y="4878388"/>
          <p14:tracePt t="128214" x="3394075" y="4878388"/>
          <p14:tracePt t="128232" x="3403600" y="4886325"/>
          <p14:tracePt t="128248" x="3411538" y="4894263"/>
          <p14:tracePt t="128264" x="3421063" y="4894263"/>
          <p14:tracePt t="128281" x="3429000" y="4894263"/>
          <p14:tracePt t="128299" x="3436938" y="4903788"/>
          <p14:tracePt t="128315" x="3454400" y="4903788"/>
          <p14:tracePt t="128331" x="3479800" y="4911725"/>
          <p14:tracePt t="128348" x="3497263" y="4921250"/>
          <p14:tracePt t="128365" x="3506788" y="4929188"/>
          <p14:tracePt t="128381" x="3522663" y="4929188"/>
          <p14:tracePt t="128398" x="3532188" y="4929188"/>
          <p14:tracePt t="128415" x="3532188" y="4937125"/>
          <p14:tracePt t="128432" x="3540125" y="4946650"/>
          <p14:tracePt t="128448" x="3557588" y="4946650"/>
          <p14:tracePt t="128465" x="3565525" y="4946650"/>
          <p14:tracePt t="128482" x="3582988" y="4954588"/>
          <p14:tracePt t="128500" x="3592513" y="4964113"/>
          <p14:tracePt t="128515" x="3592513" y="4972050"/>
          <p14:tracePt t="128532" x="3600450" y="4972050"/>
          <p14:tracePt t="128549" x="3608388" y="4972050"/>
          <p14:tracePt t="128566" x="3617913" y="4972050"/>
          <p14:tracePt t="128582" x="3625850" y="4979988"/>
          <p14:tracePt t="128615" x="3635375" y="4979988"/>
          <p14:tracePt t="129346" x="3635375" y="4989513"/>
          <p14:tracePt t="129354" x="3635375" y="4997450"/>
          <p14:tracePt t="129371" x="3635375" y="5006975"/>
          <p14:tracePt t="129386" x="3635375" y="5014913"/>
          <p14:tracePt t="129403" x="3635375" y="5022850"/>
          <p14:tracePt t="129418" x="3635375" y="5032375"/>
          <p14:tracePt t="129434" x="3635375" y="5040313"/>
          <p14:tracePt t="129451" x="3635375" y="5049838"/>
          <p14:tracePt t="129468" x="3635375" y="5057775"/>
          <p14:tracePt t="129485" x="3625850" y="5065713"/>
          <p14:tracePt t="129501" x="3625850" y="5075238"/>
          <p14:tracePt t="129517" x="3625850" y="5083175"/>
          <p14:tracePt t="129534" x="3625850" y="5100638"/>
          <p14:tracePt t="129551" x="3625850" y="5108575"/>
          <p14:tracePt t="129611" x="3617913" y="5108575"/>
          <p14:tracePt t="129643" x="3608388" y="5108575"/>
          <p14:tracePt t="129650" x="3608388" y="5100638"/>
          <p14:tracePt t="129659" x="3608388" y="5092700"/>
          <p14:tracePt t="129674" x="3608388" y="5083175"/>
          <p14:tracePt t="129690" x="3608388" y="5075238"/>
          <p14:tracePt t="129701" x="3600450" y="5075238"/>
          <p14:tracePt t="129718" x="3600450" y="5057775"/>
          <p14:tracePt t="129734" x="3600450" y="5049838"/>
          <p14:tracePt t="129752" x="3600450" y="5032375"/>
          <p14:tracePt t="129768" x="3600450" y="5022850"/>
          <p14:tracePt t="129899" x="3592513" y="5032375"/>
          <p14:tracePt t="129906" x="3582988" y="5040313"/>
          <p14:tracePt t="129918" x="3582988" y="5057775"/>
          <p14:tracePt t="129935" x="3565525" y="5083175"/>
          <p14:tracePt t="129951" x="3557588" y="5135563"/>
          <p14:tracePt t="129969" x="3532188" y="5186363"/>
          <p14:tracePt t="129985" x="3514725" y="5229225"/>
          <p14:tracePt t="130002" x="3506788" y="5264150"/>
          <p14:tracePt t="130018" x="3489325" y="5307013"/>
          <p14:tracePt t="130036" x="3479800" y="5332413"/>
          <p14:tracePt t="130052" x="3463925" y="5357813"/>
          <p14:tracePt t="130068" x="3463925" y="5375275"/>
          <p14:tracePt t="130085" x="3454400" y="5383213"/>
          <p14:tracePt t="130103" x="3454400" y="5400675"/>
          <p14:tracePt t="130119" x="3454400" y="5408613"/>
          <p14:tracePt t="130779" x="3454400" y="5418138"/>
          <p14:tracePt t="130819" x="3454400" y="5426075"/>
          <p14:tracePt t="130851" x="3454400" y="5435600"/>
          <p14:tracePt t="130955" x="3454400" y="5443538"/>
          <p14:tracePt t="131587" x="3446463" y="5443538"/>
          <p14:tracePt t="131603" x="3436938" y="5443538"/>
          <p14:tracePt t="131611" x="3429000" y="5443538"/>
          <p14:tracePt t="131622" x="3411538" y="5443538"/>
          <p14:tracePt t="131639" x="3378200" y="5443538"/>
          <p14:tracePt t="131655" x="3360738" y="5443538"/>
          <p14:tracePt t="131673" x="3351213" y="5443538"/>
          <p14:tracePt t="131689" x="3335338" y="5443538"/>
          <p14:tracePt t="131705" x="3325813" y="5443538"/>
          <p14:tracePt t="131722" x="3282950" y="5443538"/>
          <p14:tracePt t="131741" x="3249613" y="5443538"/>
          <p14:tracePt t="131756" x="3206750" y="5443538"/>
          <p14:tracePt t="131773" x="3154363" y="5443538"/>
          <p14:tracePt t="131789" x="3103563" y="5443538"/>
          <p14:tracePt t="131806" x="3060700" y="5443538"/>
          <p14:tracePt t="131822" x="3043238" y="5443538"/>
          <p14:tracePt t="131839" x="3035300" y="5443538"/>
          <p14:tracePt t="131856" x="3025775" y="5443538"/>
          <p14:tracePt t="131874" x="3017838" y="5443538"/>
          <p14:tracePt t="131889" x="3008313" y="5435600"/>
          <p14:tracePt t="131906" x="3000375" y="5426075"/>
          <p14:tracePt t="131923" x="2982913" y="5426075"/>
          <p14:tracePt t="131940" x="2974975" y="5418138"/>
          <p14:tracePt t="131956" x="2957513" y="5418138"/>
          <p14:tracePt t="131973" x="2949575" y="5408613"/>
          <p14:tracePt t="131990" x="2932113" y="5400675"/>
          <p14:tracePt t="132008" x="2922588" y="5392738"/>
          <p14:tracePt t="132023" x="2914650" y="5392738"/>
          <p14:tracePt t="132040" x="2906713" y="5383213"/>
          <p14:tracePt t="132099" x="2906713" y="5375275"/>
          <p14:tracePt t="132107" x="2914650" y="5375275"/>
          <p14:tracePt t="132115" x="2922588" y="5365750"/>
          <p14:tracePt t="132123" x="2932113" y="5357813"/>
          <p14:tracePt t="132141" x="2957513" y="5349875"/>
          <p14:tracePt t="132157" x="2992438" y="5322888"/>
          <p14:tracePt t="132173" x="3017838" y="5289550"/>
          <p14:tracePt t="132190" x="3035300" y="5272088"/>
          <p14:tracePt t="132207" x="3060700" y="5237163"/>
          <p14:tracePt t="132223" x="3086100" y="5194300"/>
          <p14:tracePt t="132240" x="3111500" y="5168900"/>
          <p14:tracePt t="132257" x="3146425" y="5135563"/>
          <p14:tracePt t="132275" x="3171825" y="5108575"/>
          <p14:tracePt t="132290" x="3179763" y="5108575"/>
          <p14:tracePt t="132307" x="3197225" y="5083175"/>
          <p14:tracePt t="132324" x="3222625" y="5065713"/>
          <p14:tracePt t="132341" x="3275013" y="5040313"/>
          <p14:tracePt t="132357" x="3317875" y="5014913"/>
          <p14:tracePt t="132373" x="3368675" y="4989513"/>
          <p14:tracePt t="132390" x="3386138" y="4972050"/>
          <p14:tracePt t="132408" x="3394075" y="4964113"/>
          <p14:tracePt t="132424" x="3411538" y="4954588"/>
          <p14:tracePt t="132441" x="3421063" y="4937125"/>
          <p14:tracePt t="132475" x="3421063" y="4929188"/>
          <p14:tracePt t="132491" x="3436938" y="4929188"/>
          <p14:tracePt t="132524" x="3436938" y="4921250"/>
          <p14:tracePt t="132707" x="3429000" y="4921250"/>
          <p14:tracePt t="132723" x="3421063" y="4921250"/>
          <p14:tracePt t="132731" x="3403600" y="4921250"/>
          <p14:tracePt t="132741" x="3394075" y="4929188"/>
          <p14:tracePt t="132758" x="3360738" y="4954588"/>
          <p14:tracePt t="132775" x="3325813" y="4989513"/>
          <p14:tracePt t="132792" x="3292475" y="5032375"/>
          <p14:tracePt t="132808" x="3249613" y="5083175"/>
          <p14:tracePt t="132825" x="3206750" y="5135563"/>
          <p14:tracePt t="132841" x="3163888" y="5186363"/>
          <p14:tracePt t="132859" x="3121025" y="5254625"/>
          <p14:tracePt t="132875" x="3103563" y="5307013"/>
          <p14:tracePt t="132892" x="3094038" y="5340350"/>
          <p14:tracePt t="132908" x="3078163" y="5365750"/>
          <p14:tracePt t="132926" x="3078163" y="5375275"/>
          <p14:tracePt t="132942" x="3078163" y="5383213"/>
          <p14:tracePt t="132958" x="3078163" y="5392738"/>
          <p14:tracePt t="132975" x="3068638" y="5392738"/>
          <p14:tracePt t="132992" x="3060700" y="5392738"/>
          <p14:tracePt t="133075" x="3051175" y="5383213"/>
          <p14:tracePt t="133083" x="3051175" y="5375275"/>
          <p14:tracePt t="133092" x="3051175" y="5365750"/>
          <p14:tracePt t="133109" x="3051175" y="5322888"/>
          <p14:tracePt t="133126" x="3051175" y="5264150"/>
          <p14:tracePt t="133142" x="3078163" y="5186363"/>
          <p14:tracePt t="133159" x="3103563" y="5108575"/>
          <p14:tracePt t="133175" x="3128963" y="5040313"/>
          <p14:tracePt t="133192" x="3146425" y="4989513"/>
          <p14:tracePt t="133209" x="3171825" y="4946650"/>
          <p14:tracePt t="133226" x="3179763" y="4903788"/>
          <p14:tracePt t="133243" x="3189288" y="4886325"/>
          <p14:tracePt t="133260" x="3197225" y="4860925"/>
          <p14:tracePt t="133276" x="3197225" y="4851400"/>
          <p14:tracePt t="133293" x="3197225" y="4843463"/>
          <p14:tracePt t="133395" x="3197225" y="4835525"/>
          <p14:tracePt t="133411" x="3206750" y="4835525"/>
          <p14:tracePt t="133467" x="3214688" y="4835525"/>
          <p14:tracePt t="133483" x="3222625" y="4835525"/>
          <p14:tracePt t="133491" x="3240088" y="4835525"/>
          <p14:tracePt t="133499" x="3249613" y="4835525"/>
          <p14:tracePt t="133510" x="3265488" y="4835525"/>
          <p14:tracePt t="133526" x="3317875" y="4843463"/>
          <p14:tracePt t="133544" x="3351213" y="4851400"/>
          <p14:tracePt t="133560" x="3378200" y="4851400"/>
          <p14:tracePt t="133576" x="3394075" y="4860925"/>
          <p14:tracePt t="133594" x="3421063" y="4868863"/>
          <p14:tracePt t="133610" x="3446463" y="4878388"/>
          <p14:tracePt t="133627" x="3463925" y="4894263"/>
          <p14:tracePt t="133643" x="3514725" y="4929188"/>
          <p14:tracePt t="133660" x="3565525" y="4964113"/>
          <p14:tracePt t="133677" x="3625850" y="4997450"/>
          <p14:tracePt t="133693" x="3668713" y="5006975"/>
          <p14:tracePt t="133710" x="3686175" y="5014913"/>
          <p14:tracePt t="133727" x="3694113" y="5022850"/>
          <p14:tracePt t="133745" x="3703638" y="5022850"/>
          <p14:tracePt t="133761" x="3711575" y="5032375"/>
          <p14:tracePt t="133777" x="3721100" y="5032375"/>
          <p14:tracePt t="133794" x="3729038" y="5032375"/>
          <p14:tracePt t="133811" x="3736975" y="5040313"/>
          <p14:tracePt t="133827" x="3746500" y="5040313"/>
          <p14:tracePt t="134476" x="3746500" y="5032375"/>
          <p14:tracePt t="134500" x="3746500" y="5022850"/>
          <p14:tracePt t="134508" x="3736975" y="5022850"/>
          <p14:tracePt t="134516" x="3729038" y="5022850"/>
          <p14:tracePt t="134528" x="3711575" y="5022850"/>
          <p14:tracePt t="134546" x="3668713" y="5022850"/>
          <p14:tracePt t="134562" x="3600450" y="5022850"/>
          <p14:tracePt t="134579" x="3549650" y="5022850"/>
          <p14:tracePt t="134595" x="3497263" y="5006975"/>
          <p14:tracePt t="134613" x="3471863" y="4989513"/>
          <p14:tracePt t="134629" x="3446463" y="4979988"/>
          <p14:tracePt t="134645" x="3429000" y="4972050"/>
          <p14:tracePt t="134680" x="3421063" y="4964113"/>
          <p14:tracePt t="134696" x="3411538" y="4964113"/>
          <p14:tracePt t="134729" x="3403600" y="4964113"/>
          <p14:tracePt t="134746" x="3394075" y="4964113"/>
          <p14:tracePt t="134763" x="3386138" y="4964113"/>
          <p14:tracePt t="134779" x="3378200" y="4964113"/>
          <p14:tracePt t="134796" x="3368675" y="4964113"/>
          <p14:tracePt t="134814" x="3360738" y="4954588"/>
          <p14:tracePt t="134829" x="3360738" y="4946650"/>
          <p14:tracePt t="134846" x="3351213" y="4946650"/>
          <p14:tracePt t="134863" x="3351213" y="4937125"/>
          <p14:tracePt t="134880" x="3343275" y="4937125"/>
          <p14:tracePt t="134896" x="3335338" y="4929188"/>
          <p14:tracePt t="134913" x="3325813" y="4921250"/>
          <p14:tracePt t="134947" x="3317875" y="4921250"/>
          <p14:tracePt t="134963" x="3300413" y="4921250"/>
          <p14:tracePt t="134980" x="3292475" y="4921250"/>
          <p14:tracePt t="134996" x="3282950" y="4911725"/>
          <p14:tracePt t="135014" x="3275013" y="4911725"/>
          <p14:tracePt t="135030" x="3257550" y="4911725"/>
          <p14:tracePt t="135046" x="3240088" y="4903788"/>
          <p14:tracePt t="135063" x="3232150" y="4903788"/>
          <p14:tracePt t="135080" x="3222625" y="4894263"/>
          <p14:tracePt t="135097" x="3214688" y="4894263"/>
          <p14:tracePt t="135113" x="3206750" y="4886325"/>
          <p14:tracePt t="135130" x="3197225" y="4886325"/>
          <p14:tracePt t="135148" x="3179763" y="4878388"/>
          <p14:tracePt t="135164" x="3171825" y="4878388"/>
          <p14:tracePt t="135180" x="3163888" y="4878388"/>
          <p14:tracePt t="135214" x="3154363" y="4878388"/>
          <p14:tracePt t="135404" x="3154363" y="4868863"/>
          <p14:tracePt t="135636" x="3154363" y="4860925"/>
          <p14:tracePt t="135837" x="3154363" y="4851400"/>
          <p14:tracePt t="135876" x="3154363" y="4843463"/>
          <p14:tracePt t="135996" x="3154363" y="4835525"/>
          <p14:tracePt t="137317" x="3163888" y="4835525"/>
          <p14:tracePt t="137445" x="3163888" y="4826000"/>
          <p14:tracePt t="139101" x="3171825" y="4826000"/>
          <p14:tracePt t="139709" x="3163888" y="4826000"/>
          <p14:tracePt t="139717" x="3136900" y="4826000"/>
          <p14:tracePt t="139725" x="3103563" y="4843463"/>
          <p14:tracePt t="139740" x="3068638" y="4860925"/>
          <p14:tracePt t="139757" x="2932113" y="4903788"/>
          <p14:tracePt t="139774" x="2846388" y="4929188"/>
          <p14:tracePt t="139791" x="2725738" y="4937125"/>
          <p14:tracePt t="139807" x="2606675" y="4937125"/>
          <p14:tracePt t="139824" x="2528888" y="4937125"/>
          <p14:tracePt t="139840" x="2493963" y="4937125"/>
          <p14:tracePt t="139858" x="2478088" y="4937125"/>
          <p14:tracePt t="139989" x="2478088" y="4929188"/>
          <p14:tracePt t="140157" x="2478088" y="4937125"/>
          <p14:tracePt t="140173" x="2478088" y="4946650"/>
          <p14:tracePt t="140181" x="2486025" y="4946650"/>
          <p14:tracePt t="140191" x="2486025" y="4954588"/>
          <p14:tracePt t="140208" x="2493963" y="4954588"/>
          <p14:tracePt t="140225" x="2493963" y="4972050"/>
          <p14:tracePt t="140242" x="2503488" y="4989513"/>
          <p14:tracePt t="140258" x="2520950" y="5006975"/>
          <p14:tracePt t="140275" x="2536825" y="5032375"/>
          <p14:tracePt t="140291" x="2554288" y="5057775"/>
          <p14:tracePt t="140309" x="2571750" y="5092700"/>
          <p14:tracePt t="140325" x="2589213" y="5118100"/>
          <p14:tracePt t="140342" x="2606675" y="5143500"/>
          <p14:tracePt t="140359" x="2622550" y="5178425"/>
          <p14:tracePt t="140375" x="2649538" y="5203825"/>
          <p14:tracePt t="140392" x="2665413" y="5229225"/>
          <p14:tracePt t="140408" x="2692400" y="5264150"/>
          <p14:tracePt t="140425" x="2717800" y="5297488"/>
          <p14:tracePt t="140443" x="2743200" y="5322888"/>
          <p14:tracePt t="140458" x="2768600" y="5357813"/>
          <p14:tracePt t="140475" x="2803525" y="5383213"/>
          <p14:tracePt t="140492" x="2836863" y="5408613"/>
          <p14:tracePt t="140509" x="2897188" y="5426075"/>
          <p14:tracePt t="140525" x="2932113" y="5435600"/>
          <p14:tracePt t="140542" x="2957513" y="5461000"/>
          <p14:tracePt t="140559" x="2992438" y="5468938"/>
          <p14:tracePt t="140576" x="3017838" y="5478463"/>
          <p14:tracePt t="140592" x="3060700" y="5486400"/>
          <p14:tracePt t="140609" x="3094038" y="5494338"/>
          <p14:tracePt t="140626" x="3136900" y="5503863"/>
          <p14:tracePt t="140643" x="3179763" y="5511800"/>
          <p14:tracePt t="140659" x="3206750" y="5511800"/>
          <p14:tracePt t="140675" x="3222625" y="5511800"/>
          <p14:tracePt t="140692" x="3240088" y="5511800"/>
          <p14:tracePt t="140709" x="3249613" y="5511800"/>
          <p14:tracePt t="140885" x="3240088" y="5511800"/>
          <p14:tracePt t="140893" x="3232150" y="5511800"/>
          <p14:tracePt t="140901" x="3214688" y="5511800"/>
          <p14:tracePt t="140910" x="3206750" y="5511800"/>
          <p14:tracePt t="140926" x="3179763" y="5503863"/>
          <p14:tracePt t="140943" x="3136900" y="5494338"/>
          <p14:tracePt t="140960" x="3103563" y="5468938"/>
          <p14:tracePt t="140976" x="3078163" y="5451475"/>
          <p14:tracePt t="140993" x="3051175" y="5443538"/>
          <p14:tracePt t="141010" x="3017838" y="5418138"/>
          <p14:tracePt t="141027" x="2949575" y="5383213"/>
          <p14:tracePt t="141043" x="2854325" y="5332413"/>
          <p14:tracePt t="141060" x="2751138" y="5289550"/>
          <p14:tracePt t="141076" x="2657475" y="5254625"/>
          <p14:tracePt t="141094" x="2589213" y="5221288"/>
          <p14:tracePt t="141110" x="2563813" y="5194300"/>
          <p14:tracePt t="141127" x="2554288" y="5178425"/>
          <p14:tracePt t="141143" x="2536825" y="5151438"/>
          <p14:tracePt t="141161" x="2520950" y="5126038"/>
          <p14:tracePt t="141177" x="2511425" y="5118100"/>
          <p14:tracePt t="141193" x="2511425" y="5108575"/>
          <p14:tracePt t="141210" x="2503488" y="5100638"/>
          <p14:tracePt t="141227" x="2503488" y="5092700"/>
          <p14:tracePt t="141244" x="2493963" y="5083175"/>
          <p14:tracePt t="141260" x="2493963" y="5075238"/>
          <p14:tracePt t="141262" x="2493963" y="5065713"/>
          <p14:tracePt t="141278" x="2493963" y="5057775"/>
          <p14:tracePt t="141294" x="2486025" y="5057775"/>
          <p14:tracePt t="141389" x="2486025" y="5065713"/>
          <p14:tracePt t="141397" x="2503488" y="5083175"/>
          <p14:tracePt t="141411" x="2528888" y="5092700"/>
          <p14:tracePt t="141427" x="2579688" y="5135563"/>
          <p14:tracePt t="141444" x="2657475" y="5194300"/>
          <p14:tracePt t="141461" x="2786063" y="5264150"/>
          <p14:tracePt t="141478" x="2854325" y="5314950"/>
          <p14:tracePt t="141494" x="2914650" y="5349875"/>
          <p14:tracePt t="141511" x="2992438" y="5392738"/>
          <p14:tracePt t="141528" x="3086100" y="5426075"/>
          <p14:tracePt t="141544" x="3179763" y="5461000"/>
          <p14:tracePt t="141561" x="3257550" y="5478463"/>
          <p14:tracePt t="141578" x="3300413" y="5486400"/>
          <p14:tracePt t="141595" x="3343275" y="5486400"/>
          <p14:tracePt t="141612" x="3378200" y="5486400"/>
          <p14:tracePt t="141628" x="3411538" y="5486400"/>
          <p14:tracePt t="141644" x="3446463" y="5486400"/>
          <p14:tracePt t="141662" x="3463925" y="5486400"/>
          <p14:tracePt t="141695" x="3479800" y="5486400"/>
          <p14:tracePt t="141886" x="3489325" y="5486400"/>
          <p14:tracePt t="141902" x="3497263" y="5486400"/>
          <p14:tracePt t="141910" x="3514725" y="5486400"/>
          <p14:tracePt t="141918" x="3532188" y="5486400"/>
          <p14:tracePt t="141928" x="3549650" y="5486400"/>
          <p14:tracePt t="141945" x="3608388" y="5486400"/>
          <p14:tracePt t="141962" x="3660775" y="5486400"/>
          <p14:tracePt t="141979" x="3711575" y="5486400"/>
          <p14:tracePt t="141995" x="3771900" y="5486400"/>
          <p14:tracePt t="142012" x="3832225" y="5486400"/>
          <p14:tracePt t="142029" x="3951288" y="5486400"/>
          <p14:tracePt t="142045" x="4097338" y="5486400"/>
          <p14:tracePt t="142062" x="4294188" y="5486400"/>
          <p14:tracePt t="142079" x="4492625" y="5486400"/>
          <p14:tracePt t="142096" x="4664075" y="5486400"/>
          <p14:tracePt t="142112" x="4783138" y="5486400"/>
          <p14:tracePt t="142129" x="4894263" y="5503863"/>
          <p14:tracePt t="142146" x="4964113" y="5521325"/>
          <p14:tracePt t="142163" x="5040313" y="5537200"/>
          <p14:tracePt t="142179" x="5075238" y="5537200"/>
          <p14:tracePt t="142196" x="5092700" y="5546725"/>
          <p14:tracePt t="142230" x="5100638" y="5546725"/>
          <p14:tracePt t="142262" x="5108575" y="5546725"/>
          <p14:tracePt t="142294" x="5118100" y="5546725"/>
          <p14:tracePt t="142302" x="5126038" y="5546725"/>
          <p14:tracePt t="142318" x="5143500" y="5546725"/>
          <p14:tracePt t="142329" x="5160963" y="5546725"/>
          <p14:tracePt t="142346" x="5211763" y="5546725"/>
          <p14:tracePt t="142363" x="5272088" y="5546725"/>
          <p14:tracePt t="142379" x="5297488" y="5546725"/>
          <p14:tracePt t="142396" x="5307013" y="5546725"/>
          <p14:tracePt t="142413" x="5314950" y="5546725"/>
          <p14:tracePt t="142430" x="5322888" y="5537200"/>
          <p14:tracePt t="142446" x="5349875" y="5529263"/>
          <p14:tracePt t="142463" x="5383213" y="5529263"/>
          <p14:tracePt t="142479" x="5418138" y="5511800"/>
          <p14:tracePt t="142498" x="5435600" y="5503863"/>
          <p14:tracePt t="142513" x="5435600" y="5494338"/>
          <p14:tracePt t="142530" x="5443538" y="5494338"/>
          <p14:tracePt t="142547" x="5451475" y="5494338"/>
          <p14:tracePt t="142564" x="5461000" y="5486400"/>
          <p14:tracePt t="142580" x="5461000" y="5478463"/>
          <p14:tracePt t="142597" x="5468938" y="5478463"/>
          <p14:tracePt t="142613" x="5468938" y="5468938"/>
          <p14:tracePt t="142631" x="5468938" y="5461000"/>
          <p14:tracePt t="142710" x="5468938" y="5451475"/>
          <p14:tracePt t="142934" x="5478463" y="5451475"/>
          <p14:tracePt t="142942" x="5478463" y="5443538"/>
          <p14:tracePt t="142966" x="5486400" y="5443538"/>
          <p14:tracePt t="142974" x="5486400" y="5435600"/>
          <p14:tracePt t="142982" x="5494338" y="5426075"/>
          <p14:tracePt t="142998" x="5511800" y="5408613"/>
          <p14:tracePt t="143015" x="5529263" y="5383213"/>
          <p14:tracePt t="143031" x="5554663" y="5357813"/>
          <p14:tracePt t="143048" x="5572125" y="5332413"/>
          <p14:tracePt t="143064" x="5589588" y="5307013"/>
          <p14:tracePt t="143082" x="5622925" y="5246688"/>
          <p14:tracePt t="143098" x="5665788" y="5194300"/>
          <p14:tracePt t="143114" x="5718175" y="5143500"/>
          <p14:tracePt t="143131" x="5743575" y="5108575"/>
          <p14:tracePt t="143148" x="5768975" y="5075238"/>
          <p14:tracePt t="143164" x="5786438" y="5049838"/>
          <p14:tracePt t="143181" x="5811838" y="5006975"/>
          <p14:tracePt t="143198" x="5821363" y="4989513"/>
          <p14:tracePt t="143216" x="5829300" y="4979988"/>
          <p14:tracePt t="143231" x="5829300" y="4972050"/>
          <p14:tracePt t="143248" x="5837238" y="4954588"/>
          <p14:tracePt t="143265" x="5837238" y="4946650"/>
          <p14:tracePt t="143282" x="5837238" y="4929188"/>
          <p14:tracePt t="143298" x="5837238" y="4911725"/>
          <p14:tracePt t="143315" x="5829300" y="4903788"/>
          <p14:tracePt t="143332" x="5829300" y="4894263"/>
          <p14:tracePt t="143349" x="5829300" y="4878388"/>
          <p14:tracePt t="143381" x="5821363" y="4878388"/>
          <p14:tracePt t="143398" x="5821363" y="4868863"/>
          <p14:tracePt t="143422" x="5811838" y="4868863"/>
          <p14:tracePt t="143446" x="5803900" y="4868863"/>
          <p14:tracePt t="143470" x="5794375" y="4868863"/>
          <p14:tracePt t="143502" x="5786438" y="4868863"/>
          <p14:tracePt t="143519" x="5778500" y="4868863"/>
          <p14:tracePt t="143534" x="5768975" y="4868863"/>
          <p14:tracePt t="143575" x="5761038" y="4868863"/>
          <p14:tracePt t="143590" x="5751513" y="4868863"/>
          <p14:tracePt t="143654" x="5743575" y="4868863"/>
          <p14:tracePt t="143686" x="5735638" y="4868863"/>
          <p14:tracePt t="143702" x="5726113" y="4868863"/>
          <p14:tracePt t="143806" x="5718175" y="4868863"/>
          <p14:tracePt t="143838" x="5708650" y="4868863"/>
          <p14:tracePt t="143846" x="5708650" y="4878388"/>
          <p14:tracePt t="143854" x="5700713" y="4878388"/>
          <p14:tracePt t="143866" x="5692775" y="4878388"/>
          <p14:tracePt t="144062" x="5692775" y="4886325"/>
          <p14:tracePt t="144078" x="5683250" y="4886325"/>
          <p14:tracePt t="144094" x="5683250" y="4894263"/>
          <p14:tracePt t="144118" x="5683250" y="4911725"/>
          <p14:tracePt t="144134" x="5683250" y="4921250"/>
          <p14:tracePt t="144142" x="5675313" y="4929188"/>
          <p14:tracePt t="144150" x="5675313" y="4937125"/>
          <p14:tracePt t="144190" x="5665788" y="4937125"/>
          <p14:tracePt t="144198" x="5657850" y="4937125"/>
          <p14:tracePt t="144222" x="5649913" y="4937125"/>
          <p14:tracePt t="144246" x="5640388" y="4937125"/>
          <p14:tracePt t="144262" x="5632450" y="4937125"/>
          <p14:tracePt t="144270" x="5622925" y="4937125"/>
          <p14:tracePt t="144286" x="5614988" y="4937125"/>
          <p14:tracePt t="144301" x="5607050" y="4937125"/>
          <p14:tracePt t="144317" x="5589588" y="4937125"/>
          <p14:tracePt t="144334" x="5554663" y="4937125"/>
          <p14:tracePt t="144351" x="5546725" y="4937125"/>
          <p14:tracePt t="144368" x="5537200" y="4937125"/>
          <p14:tracePt t="144438" x="5537200" y="4929188"/>
          <p14:tracePt t="144454" x="5537200" y="4921250"/>
          <p14:tracePt t="144462" x="5537200" y="4911725"/>
          <p14:tracePt t="144470" x="5537200" y="4903788"/>
          <p14:tracePt t="144484" x="5537200" y="4886325"/>
          <p14:tracePt t="144501" x="5537200" y="4851400"/>
          <p14:tracePt t="144518" x="5537200" y="4808538"/>
          <p14:tracePt t="144535" x="5537200" y="4800600"/>
          <p14:tracePt t="144551" x="5537200" y="4792663"/>
          <p14:tracePt t="144568" x="5546725" y="4792663"/>
          <p14:tracePt t="144585" x="5554663" y="4783138"/>
          <p14:tracePt t="144601" x="5572125" y="4765675"/>
          <p14:tracePt t="144618" x="5597525" y="4757738"/>
          <p14:tracePt t="144635" x="5640388" y="4740275"/>
          <p14:tracePt t="144652" x="5708650" y="4706938"/>
          <p14:tracePt t="144668" x="5778500" y="4672013"/>
          <p14:tracePt t="144685" x="5821363" y="4637088"/>
          <p14:tracePt t="144701" x="5864225" y="4611688"/>
          <p14:tracePt t="144719" x="5889625" y="4594225"/>
          <p14:tracePt t="144735" x="5907088" y="4586288"/>
          <p14:tracePt t="144752" x="5915025" y="4586288"/>
          <p14:tracePt t="144768" x="5932488" y="4586288"/>
          <p14:tracePt t="144786" x="5940425" y="4586288"/>
          <p14:tracePt t="144802" x="5949950" y="4611688"/>
          <p14:tracePt t="144818" x="5965825" y="4629150"/>
          <p14:tracePt t="144835" x="5965825" y="4646613"/>
          <p14:tracePt t="144852" x="5975350" y="4654550"/>
          <p14:tracePt t="144886" x="5975350" y="4672013"/>
          <p14:tracePt t="144902" x="5975350" y="4679950"/>
          <p14:tracePt t="144919" x="5975350" y="4689475"/>
          <p14:tracePt t="144935" x="5965825" y="4714875"/>
          <p14:tracePt t="144952" x="5949950" y="4740275"/>
          <p14:tracePt t="144969" x="5922963" y="4765675"/>
          <p14:tracePt t="144986" x="5889625" y="4792663"/>
          <p14:tracePt t="145002" x="5864225" y="4808538"/>
          <p14:tracePt t="145019" x="5846763" y="4818063"/>
          <p14:tracePt t="145035" x="5821363" y="4826000"/>
          <p14:tracePt t="145053" x="5811838" y="4835525"/>
          <p14:tracePt t="145069" x="5794375" y="4843463"/>
          <p14:tracePt t="145086" x="5761038" y="4851400"/>
          <p14:tracePt t="145102" x="5726113" y="4851400"/>
          <p14:tracePt t="145120" x="5708650" y="4860925"/>
          <p14:tracePt t="145136" x="5700713" y="4860925"/>
          <p14:tracePt t="145152" x="5683250" y="4868863"/>
          <p14:tracePt t="145169" x="5665788" y="4868863"/>
          <p14:tracePt t="145186" x="5649913" y="4868863"/>
          <p14:tracePt t="145202" x="5632450" y="4868863"/>
          <p14:tracePt t="145220" x="5622925" y="4868863"/>
          <p14:tracePt t="145236" x="5614988" y="4868863"/>
          <p14:tracePt t="145253" x="5597525" y="4868863"/>
          <p14:tracePt t="145269" x="5580063" y="4868863"/>
          <p14:tracePt t="145270" x="5572125" y="4868863"/>
          <p14:tracePt t="145287" x="5564188" y="4860925"/>
          <p14:tracePt t="145303" x="5554663" y="4843463"/>
          <p14:tracePt t="145320" x="5537200" y="4826000"/>
          <p14:tracePt t="145336" x="5529263" y="4818063"/>
          <p14:tracePt t="145353" x="5521325" y="4818063"/>
          <p14:tracePt t="145369" x="5521325" y="4800600"/>
          <p14:tracePt t="145387" x="5521325" y="4775200"/>
          <p14:tracePt t="145403" x="5521325" y="4749800"/>
          <p14:tracePt t="145420" x="5521325" y="4722813"/>
          <p14:tracePt t="145436" x="5521325" y="4689475"/>
          <p14:tracePt t="145454" x="5537200" y="4646613"/>
          <p14:tracePt t="145470" x="5546725" y="4637088"/>
          <p14:tracePt t="145487" x="5572125" y="4603750"/>
          <p14:tracePt t="145504" x="5589588" y="4586288"/>
          <p14:tracePt t="145521" x="5607050" y="4568825"/>
          <p14:tracePt t="145536" x="5632450" y="4560888"/>
          <p14:tracePt t="145553" x="5657850" y="4551363"/>
          <p14:tracePt t="145570" x="5675313" y="4543425"/>
          <p14:tracePt t="145587" x="5692775" y="4535488"/>
          <p14:tracePt t="145603" x="5718175" y="4535488"/>
          <p14:tracePt t="145620" x="5726113" y="4535488"/>
          <p14:tracePt t="145637" x="5743575" y="4535488"/>
          <p14:tracePt t="145655" x="5751513" y="4543425"/>
          <p14:tracePt t="145670" x="5761038" y="4551363"/>
          <p14:tracePt t="145687" x="5778500" y="4560888"/>
          <p14:tracePt t="145704" x="5778500" y="4568825"/>
          <p14:tracePt t="145721" x="5786438" y="4578350"/>
          <p14:tracePt t="145737" x="5786438" y="4586288"/>
          <p14:tracePt t="145754" x="5786438" y="4594225"/>
          <p14:tracePt t="145771" x="5786438" y="4611688"/>
          <p14:tracePt t="145788" x="5794375" y="4637088"/>
          <p14:tracePt t="145804" x="5794375" y="4654550"/>
          <p14:tracePt t="145820" x="5794375" y="4679950"/>
          <p14:tracePt t="145837" x="5794375" y="4697413"/>
          <p14:tracePt t="145855" x="5778500" y="4749800"/>
          <p14:tracePt t="145871" x="5778500" y="4757738"/>
          <p14:tracePt t="145888" x="5768975" y="4775200"/>
          <p14:tracePt t="145904" x="5761038" y="4783138"/>
          <p14:tracePt t="145922" x="5751513" y="4783138"/>
          <p14:tracePt t="145937" x="5751513" y="4792663"/>
          <p14:tracePt t="145954" x="5743575" y="4808538"/>
          <p14:tracePt t="145971" x="5735638" y="4818063"/>
          <p14:tracePt t="145988" x="5726113" y="4818063"/>
          <p14:tracePt t="146004" x="5718175" y="4826000"/>
          <p14:tracePt t="146038" x="5708650" y="4835525"/>
          <p14:tracePt t="146055" x="5692775" y="4851400"/>
          <p14:tracePt t="146071" x="5692775" y="4860925"/>
          <p14:tracePt t="146104" x="5683250" y="4868863"/>
          <p14:tracePt t="146122" x="5675313" y="4868863"/>
          <p14:tracePt t="146155" x="5665788" y="4868863"/>
          <p14:tracePt t="146171" x="5665788" y="4878388"/>
          <p14:tracePt t="146215" x="5657850" y="4878388"/>
          <p14:tracePt t="146279" x="5649913" y="4878388"/>
          <p14:tracePt t="146439" x="5640388" y="4878388"/>
          <p14:tracePt t="146799" x="5632450" y="4878388"/>
          <p14:tracePt t="148504" x="5632450" y="4868863"/>
          <p14:tracePt t="148543" x="5632450" y="4860925"/>
          <p14:tracePt t="148599" x="5640388" y="4860925"/>
          <p14:tracePt t="148623" x="5649913" y="4860925"/>
          <p14:tracePt t="148639" x="5657850" y="4860925"/>
          <p14:tracePt t="148647" x="5665788" y="4860925"/>
          <p14:tracePt t="148663" x="5675313" y="4860925"/>
          <p14:tracePt t="148679" x="5683250" y="4860925"/>
          <p14:tracePt t="148694" x="5692775" y="4860925"/>
          <p14:tracePt t="148711" x="5735638" y="4894263"/>
          <p14:tracePt t="148727" x="5803900" y="4937125"/>
          <p14:tracePt t="148744" x="5922963" y="4989513"/>
          <p14:tracePt t="148761" x="6061075" y="5057775"/>
          <p14:tracePt t="148777" x="6164263" y="5100638"/>
          <p14:tracePt t="148794" x="6223000" y="5126038"/>
          <p14:tracePt t="148811" x="6249988" y="5143500"/>
          <p14:tracePt t="148827" x="6265863" y="5168900"/>
          <p14:tracePt t="148844" x="6283325" y="5194300"/>
          <p14:tracePt t="148861" x="6283325" y="5211763"/>
          <p14:tracePt t="148878" x="6283325" y="5237163"/>
          <p14:tracePt t="148894" x="6283325" y="5254625"/>
          <p14:tracePt t="148911" x="6283325" y="5280025"/>
          <p14:tracePt t="148928" x="6283325" y="5289550"/>
          <p14:tracePt t="148945" x="6283325" y="5322888"/>
          <p14:tracePt t="148961" x="6283325" y="5340350"/>
          <p14:tracePt t="148978" x="6283325" y="5357813"/>
          <p14:tracePt t="148994" x="6275388" y="5365750"/>
          <p14:tracePt t="149012" x="6275388" y="5383213"/>
          <p14:tracePt t="149044" x="6265863" y="5392738"/>
          <p14:tracePt t="149078" x="6249988" y="5408613"/>
          <p14:tracePt t="149094" x="6223000" y="5426075"/>
          <p14:tracePt t="149112" x="6164263" y="5451475"/>
          <p14:tracePt t="149128" x="6137275" y="5468938"/>
          <p14:tracePt t="149145" x="6103938" y="5478463"/>
          <p14:tracePt t="149161" x="6078538" y="5486400"/>
          <p14:tracePt t="149178" x="6061075" y="5486400"/>
          <p14:tracePt t="149195" x="6026150" y="5503863"/>
          <p14:tracePt t="149212" x="6008688" y="5511800"/>
          <p14:tracePt t="149228" x="5975350" y="5511800"/>
          <p14:tracePt t="149245" x="5949950" y="5511800"/>
          <p14:tracePt t="149262" x="5932488" y="5511800"/>
          <p14:tracePt t="149279" x="5915025" y="5511800"/>
          <p14:tracePt t="149295" x="5897563" y="5511800"/>
          <p14:tracePt t="149328" x="5889625" y="5511800"/>
          <p14:tracePt t="149360" x="5889625" y="5494338"/>
          <p14:tracePt t="149368" x="5889625" y="5478463"/>
          <p14:tracePt t="149379" x="5889625" y="5461000"/>
          <p14:tracePt t="149395" x="5889625" y="5426075"/>
          <p14:tracePt t="149412" x="5889625" y="5365750"/>
          <p14:tracePt t="149429" x="5889625" y="5307013"/>
          <p14:tracePt t="149445" x="5897563" y="5246688"/>
          <p14:tracePt t="149462" x="5915025" y="5194300"/>
          <p14:tracePt t="149479" x="5922963" y="5143500"/>
          <p14:tracePt t="149495" x="5922963" y="5118100"/>
          <p14:tracePt t="149513" x="5922963" y="5100638"/>
          <p14:tracePt t="149529" x="5932488" y="5100638"/>
          <p14:tracePt t="149546" x="5932488" y="5092700"/>
          <p14:tracePt t="149562" x="5932488" y="5075238"/>
          <p14:tracePt t="149680" x="5922963" y="5075238"/>
          <p14:tracePt t="149696" x="5915025" y="5075238"/>
          <p14:tracePt t="149711" x="5907088" y="5075238"/>
          <p14:tracePt t="149728" x="5889625" y="5075238"/>
          <p14:tracePt t="149736" x="5864225" y="5075238"/>
          <p14:tracePt t="149746" x="5829300" y="5075238"/>
          <p14:tracePt t="149763" x="5735638" y="5065713"/>
          <p14:tracePt t="149779" x="5622925" y="5040313"/>
          <p14:tracePt t="149796" x="5529263" y="5014913"/>
          <p14:tracePt t="149813" x="5435600" y="4997450"/>
          <p14:tracePt t="149830" x="5349875" y="4972050"/>
          <p14:tracePt t="149846" x="5264150" y="4937125"/>
          <p14:tracePt t="149863" x="5178425" y="4911725"/>
          <p14:tracePt t="149880" x="5126038" y="4911725"/>
          <p14:tracePt t="149897" x="5100638" y="4903788"/>
          <p14:tracePt t="149913" x="5075238" y="4903788"/>
          <p14:tracePt t="149930" x="5057775" y="4903788"/>
          <p14:tracePt t="149946" x="5032375" y="4903788"/>
          <p14:tracePt t="149964" x="4997450" y="4903788"/>
          <p14:tracePt t="149980" x="4954588" y="4903788"/>
          <p14:tracePt t="149997" x="4903788" y="4903788"/>
          <p14:tracePt t="150013" x="4878388" y="4903788"/>
          <p14:tracePt t="150031" x="4851400" y="4894263"/>
          <p14:tracePt t="150047" x="4843463" y="4894263"/>
          <p14:tracePt t="150136" x="4843463" y="4886325"/>
          <p14:tracePt t="150160" x="4851400" y="4886325"/>
          <p14:tracePt t="150176" x="4860925" y="4886325"/>
          <p14:tracePt t="150192" x="4868863" y="4878388"/>
          <p14:tracePt t="150208" x="4878388" y="4878388"/>
          <p14:tracePt t="150216" x="4886325" y="4868863"/>
          <p14:tracePt t="150230" x="4903788" y="4860925"/>
          <p14:tracePt t="150247" x="5006975" y="4835525"/>
          <p14:tracePt t="150264" x="5108575" y="4800600"/>
          <p14:tracePt t="150281" x="5203825" y="4765675"/>
          <p14:tracePt t="150297" x="5289550" y="4749800"/>
          <p14:tracePt t="150314" x="5340350" y="4740275"/>
          <p14:tracePt t="150331" x="5365750" y="4722813"/>
          <p14:tracePt t="150348" x="5392738" y="4714875"/>
          <p14:tracePt t="150364" x="5408613" y="4706938"/>
          <p14:tracePt t="150381" x="5426075" y="4697413"/>
          <p14:tracePt t="150397" x="5435600" y="4697413"/>
          <p14:tracePt t="150415" x="5443538" y="4689475"/>
          <p14:tracePt t="150447" x="5451475" y="4689475"/>
          <p14:tracePt t="150792" x="5451475" y="4679950"/>
          <p14:tracePt t="150880" x="5451475" y="4672013"/>
          <p14:tracePt t="150896" x="5451475" y="4664075"/>
          <p14:tracePt t="150920" x="5451475" y="4654550"/>
          <p14:tracePt t="150928" x="5451475" y="4646613"/>
          <p14:tracePt t="150944" x="5443538" y="4646613"/>
          <p14:tracePt t="150952" x="5443538" y="4637088"/>
          <p14:tracePt t="150968" x="5443538" y="4629150"/>
          <p14:tracePt t="150984" x="5443538" y="4611688"/>
          <p14:tracePt t="150999" x="5443538" y="4603750"/>
          <p14:tracePt t="151016" x="5426075" y="4568825"/>
          <p14:tracePt t="151032" x="5426075" y="4543425"/>
          <p14:tracePt t="151049" x="5426075" y="4535488"/>
          <p14:tracePt t="151066" x="5426075" y="4518025"/>
          <p14:tracePt t="151104" x="5426075" y="4508500"/>
          <p14:tracePt t="151232" x="5426075" y="4518025"/>
          <p14:tracePt t="151240" x="5426075" y="4525963"/>
          <p14:tracePt t="151249" x="5435600" y="4535488"/>
          <p14:tracePt t="151266" x="5461000" y="4568825"/>
          <p14:tracePt t="151283" x="5503863" y="4629150"/>
          <p14:tracePt t="151300" x="5554663" y="4697413"/>
          <p14:tracePt t="151317" x="5622925" y="4783138"/>
          <p14:tracePt t="151333" x="5683250" y="4851400"/>
          <p14:tracePt t="151349" x="5735638" y="4921250"/>
          <p14:tracePt t="151366" x="5786438" y="4972050"/>
          <p14:tracePt t="151384" x="5837238" y="5049838"/>
          <p14:tracePt t="151400" x="5854700" y="5065713"/>
          <p14:tracePt t="151416" x="5864225" y="5065713"/>
          <p14:tracePt t="151608" x="5864225" y="5057775"/>
          <p14:tracePt t="151632" x="5864225" y="5049838"/>
          <p14:tracePt t="151640" x="5854700" y="5049838"/>
          <p14:tracePt t="151650" x="5854700" y="5040313"/>
          <p14:tracePt t="151667" x="5846763" y="5032375"/>
          <p14:tracePt t="151684" x="5846763" y="5022850"/>
          <p14:tracePt t="151701" x="5829300" y="5014913"/>
          <p14:tracePt t="151717" x="5821363" y="4989513"/>
          <p14:tracePt t="151734" x="5803900" y="4964113"/>
          <p14:tracePt t="151752" x="5768975" y="4937125"/>
          <p14:tracePt t="151767" x="5761038" y="4929188"/>
          <p14:tracePt t="151784" x="5751513" y="4921250"/>
          <p14:tracePt t="151801" x="5743575" y="4921250"/>
          <p14:tracePt t="151818" x="5735638" y="4911725"/>
          <p14:tracePt t="151834" x="5726113" y="4911725"/>
          <p14:tracePt t="151851" x="5726113" y="4903788"/>
          <p14:tracePt t="151868" x="5718175" y="4894263"/>
          <p14:tracePt t="151901" x="5708650" y="4886325"/>
          <p14:tracePt t="151918" x="5700713" y="4886325"/>
          <p14:tracePt t="151934" x="5683250" y="4878388"/>
          <p14:tracePt t="151952" x="5665788" y="4878388"/>
          <p14:tracePt t="151968" x="5649913" y="4860925"/>
          <p14:tracePt t="151984" x="5640388" y="4860925"/>
          <p14:tracePt t="152001" x="5632450" y="4860925"/>
          <p14:tracePt t="152018" x="5622925" y="4860925"/>
          <p14:tracePt t="152144" x="5632450" y="4860925"/>
          <p14:tracePt t="152160" x="5649913" y="4860925"/>
          <p14:tracePt t="152168" x="5665788" y="4860925"/>
          <p14:tracePt t="152176" x="5700713" y="4860925"/>
          <p14:tracePt t="152185" x="5743575" y="4860925"/>
          <p14:tracePt t="152202" x="5811838" y="4868863"/>
          <p14:tracePt t="152219" x="5872163" y="4886325"/>
          <p14:tracePt t="152235" x="5940425" y="4903788"/>
          <p14:tracePt t="152251" x="6008688" y="4903788"/>
          <p14:tracePt t="152268" x="6094413" y="4911725"/>
          <p14:tracePt t="152286" x="6180138" y="4929188"/>
          <p14:tracePt t="152302" x="6232525" y="4937125"/>
          <p14:tracePt t="152318" x="6257925" y="4946650"/>
          <p14:tracePt t="152335" x="6275388" y="4946650"/>
          <p14:tracePt t="152353" x="6283325" y="4946650"/>
          <p14:tracePt t="153513" x="6275388" y="4946650"/>
          <p14:tracePt t="153521" x="6265863" y="4946650"/>
          <p14:tracePt t="153536" x="6257925" y="4946650"/>
          <p14:tracePt t="153553" x="6249988" y="4946650"/>
          <p14:tracePt t="153561" x="6232525" y="4946650"/>
          <p14:tracePt t="153572" x="6223000" y="4946650"/>
          <p14:tracePt t="153589" x="6197600" y="4946650"/>
          <p14:tracePt t="153605" x="6154738" y="4946650"/>
          <p14:tracePt t="153621" x="6121400" y="4946650"/>
          <p14:tracePt t="153638" x="6086475" y="4946650"/>
          <p14:tracePt t="153655" x="6043613" y="4946650"/>
          <p14:tracePt t="153671" x="5992813" y="4946650"/>
          <p14:tracePt t="153688" x="5922963" y="4946650"/>
          <p14:tracePt t="153705" x="5897563" y="4946650"/>
          <p14:tracePt t="153722" x="5889625" y="4946650"/>
          <p14:tracePt t="153738" x="5880100" y="4946650"/>
          <p14:tracePt t="153755" x="5872163" y="4946650"/>
          <p14:tracePt t="153789" x="5854700" y="4946650"/>
          <p14:tracePt t="153805" x="5846763" y="4946650"/>
          <p14:tracePt t="153822" x="5837238" y="4946650"/>
          <p14:tracePt t="153839" x="5821363" y="4946650"/>
          <p14:tracePt t="153856" x="5794375" y="4937125"/>
          <p14:tracePt t="153872" x="5768975" y="4937125"/>
          <p14:tracePt t="153889" x="5735638" y="4929188"/>
          <p14:tracePt t="153905" x="5718175" y="4921250"/>
          <p14:tracePt t="153923" x="5708650" y="4921250"/>
          <p14:tracePt t="153939" x="5700713" y="4911725"/>
          <p14:tracePt t="153955" x="5692775" y="4911725"/>
          <p14:tracePt t="153972" x="5683250" y="4911725"/>
          <p14:tracePt t="153989" x="5675313" y="4903788"/>
          <p14:tracePt t="154005" x="5665788" y="4903788"/>
          <p14:tracePt t="154022" x="5665788" y="4894263"/>
          <p14:tracePt t="154039" x="5657850" y="4894263"/>
          <p14:tracePt t="154057" x="5640388" y="4886325"/>
          <p14:tracePt t="154073" x="5632450" y="4886325"/>
          <p14:tracePt t="154121" x="5622925" y="4886325"/>
          <p14:tracePt t="154129" x="5622925" y="4878388"/>
          <p14:tracePt t="154177" x="5614988" y="4878388"/>
          <p14:tracePt t="154193" x="5614988" y="4868863"/>
          <p14:tracePt t="154233" x="5614988" y="4860925"/>
          <p14:tracePt t="154265" x="5614988" y="4851400"/>
          <p14:tracePt t="154289" x="5614988" y="4843463"/>
          <p14:tracePt t="154305" x="5622925" y="4843463"/>
          <p14:tracePt t="154353" x="5622925" y="4835525"/>
          <p14:tracePt t="154433" x="5622925" y="4826000"/>
          <p14:tracePt t="154785" x="5632450" y="4826000"/>
          <p14:tracePt t="155161" x="5640388" y="4826000"/>
          <p14:tracePt t="155857" x="5632450" y="4835525"/>
          <p14:tracePt t="155865" x="5622925" y="4843463"/>
          <p14:tracePt t="155876" x="5614988" y="4860925"/>
          <p14:tracePt t="155893" x="5589588" y="4894263"/>
          <p14:tracePt t="155910" x="5580063" y="4929188"/>
          <p14:tracePt t="155927" x="5554663" y="4979988"/>
          <p14:tracePt t="155943" x="5521325" y="5032375"/>
          <p14:tracePt t="155960" x="5503863" y="5108575"/>
          <p14:tracePt t="155977" x="5461000" y="5237163"/>
          <p14:tracePt t="155994" x="5443538" y="5307013"/>
          <p14:tracePt t="156010" x="5418138" y="5365750"/>
          <p14:tracePt t="156027" x="5408613" y="5392738"/>
          <p14:tracePt t="156043" x="5408613" y="5400675"/>
          <p14:tracePt t="156061" x="5408613" y="5418138"/>
          <p14:tracePt t="156077" x="5408613" y="5426075"/>
          <p14:tracePt t="156417" x="5400675" y="5426075"/>
          <p14:tracePt t="156433" x="5383213" y="5426075"/>
          <p14:tracePt t="156441" x="5375275" y="5426075"/>
          <p14:tracePt t="156450" x="5365750" y="5426075"/>
          <p14:tracePt t="156461" x="5349875" y="5426075"/>
          <p14:tracePt t="156478" x="5297488" y="5418138"/>
          <p14:tracePt t="156495" x="5264150" y="5408613"/>
          <p14:tracePt t="156511" x="5229225" y="5383213"/>
          <p14:tracePt t="156528" x="5194300" y="5375275"/>
          <p14:tracePt t="156544" x="5160963" y="5365750"/>
          <p14:tracePt t="156562" x="5118100" y="5332413"/>
          <p14:tracePt t="156578" x="5092700" y="5314950"/>
          <p14:tracePt t="156595" x="5065713" y="5272088"/>
          <p14:tracePt t="156611" x="5040313" y="5229225"/>
          <p14:tracePt t="156629" x="5014913" y="5186363"/>
          <p14:tracePt t="156645" x="4997450" y="5168900"/>
          <p14:tracePt t="156662" x="4989513" y="5151438"/>
          <p14:tracePt t="156678" x="4979988" y="5135563"/>
          <p14:tracePt t="156695" x="4979988" y="5118100"/>
          <p14:tracePt t="156711" x="4979988" y="5100638"/>
          <p14:tracePt t="156729" x="4972050" y="5065713"/>
          <p14:tracePt t="156745" x="4972050" y="5049838"/>
          <p14:tracePt t="156763" x="4972050" y="5032375"/>
          <p14:tracePt t="156778" x="4972050" y="5022850"/>
          <p14:tracePt t="156795" x="4972050" y="5014913"/>
          <p14:tracePt t="156812" x="4972050" y="5006975"/>
          <p14:tracePt t="156829" x="4972050" y="4997450"/>
          <p14:tracePt t="156845" x="4972050" y="4979988"/>
          <p14:tracePt t="156938" x="4972050" y="4989513"/>
          <p14:tracePt t="156953" x="4979988" y="4997450"/>
          <p14:tracePt t="156961" x="4989513" y="5022850"/>
          <p14:tracePt t="156969" x="5006975" y="5040313"/>
          <p14:tracePt t="156979" x="5014913" y="5057775"/>
          <p14:tracePt t="156995" x="5075238" y="5126038"/>
          <p14:tracePt t="157013" x="5126038" y="5186363"/>
          <p14:tracePt t="157029" x="5178425" y="5246688"/>
          <p14:tracePt t="157045" x="5229225" y="5314950"/>
          <p14:tracePt t="157063" x="5280025" y="5349875"/>
          <p14:tracePt t="157080" x="5332413" y="5383213"/>
          <p14:tracePt t="157096" x="5383213" y="5408613"/>
          <p14:tracePt t="157112" x="5426075" y="5426075"/>
          <p14:tracePt t="157129" x="5468938" y="5443538"/>
          <p14:tracePt t="157147" x="5511800" y="5461000"/>
          <p14:tracePt t="157163" x="5546725" y="5461000"/>
          <p14:tracePt t="157179" x="5580063" y="5468938"/>
          <p14:tracePt t="157196" x="5622925" y="5468938"/>
          <p14:tracePt t="157213" x="5649913" y="5468938"/>
          <p14:tracePt t="157229" x="5675313" y="5468938"/>
          <p14:tracePt t="157246" x="5692775" y="5468938"/>
          <p14:tracePt t="157263" x="5700713" y="5468938"/>
          <p14:tracePt t="157280" x="5700713" y="5461000"/>
          <p14:tracePt t="157296" x="5700713" y="5451475"/>
          <p14:tracePt t="157321" x="5700713" y="5443538"/>
          <p14:tracePt t="157330" x="5700713" y="5435600"/>
          <p14:tracePt t="157354" x="5700713" y="5426075"/>
          <p14:tracePt t="157370" x="5692775" y="5418138"/>
          <p14:tracePt t="157380" x="5675313" y="5400675"/>
          <p14:tracePt t="157396" x="5589588" y="5340350"/>
          <p14:tracePt t="157414" x="5408613" y="5246688"/>
          <p14:tracePt t="157430" x="5160963" y="5143500"/>
          <p14:tracePt t="157447" x="4851400" y="5057775"/>
          <p14:tracePt t="157463" x="4518025" y="4979988"/>
          <p14:tracePt t="157483" x="3643313" y="4792663"/>
          <p14:tracePt t="157496" x="3360738" y="4689475"/>
          <p14:tracePt t="157517" x="2735263" y="4449763"/>
          <p14:tracePt t="157531" x="2451100" y="4311650"/>
          <p14:tracePt t="157547" x="2246313" y="4175125"/>
          <p14:tracePt t="157568" x="2032000" y="3994150"/>
          <p14:tracePt t="157580" x="1843088" y="3849688"/>
          <p14:tracePt t="157597" x="1654175" y="3711575"/>
          <p14:tracePt t="157614" x="1482725" y="3575050"/>
          <p14:tracePt t="157630" x="1320800" y="3454400"/>
          <p14:tracePt t="157652" x="1106488" y="3343275"/>
          <p14:tracePt t="157664" x="1063625" y="3308350"/>
          <p14:tracePt t="157680" x="1020763" y="3249613"/>
          <p14:tracePt t="157697" x="950913" y="3163888"/>
          <p14:tracePt t="157715" x="900113" y="3111500"/>
          <p14:tracePt t="157731" x="839788" y="3051175"/>
          <p14:tracePt t="157747" x="779463" y="2992438"/>
          <p14:tracePt t="157764" x="720725" y="2932113"/>
          <p14:tracePt t="157781" x="660400" y="2863850"/>
          <p14:tracePt t="157797" x="582613" y="2786063"/>
          <p14:tracePt t="157814" x="488950" y="2692400"/>
          <p14:tracePt t="157831" x="385763" y="2563813"/>
          <p14:tracePt t="157848" x="292100" y="2425700"/>
          <p14:tracePt t="157864" x="206375" y="2279650"/>
          <p14:tracePt t="157881" x="136525" y="2151063"/>
          <p14:tracePt t="157897" x="68263" y="2022475"/>
          <p14:tracePt t="157915" x="17463" y="1903413"/>
          <p14:tracePt t="159098" x="0" y="736600"/>
          <p14:tracePt t="159106" x="85725" y="814388"/>
          <p14:tracePt t="159117" x="171450" y="900113"/>
          <p14:tracePt t="159134" x="377825" y="1071563"/>
          <p14:tracePt t="159150" x="642938" y="1285875"/>
          <p14:tracePt t="159167" x="993775" y="1517650"/>
          <p14:tracePt t="159184" x="1336675" y="1706563"/>
          <p14:tracePt t="159201" x="1671638" y="1878013"/>
          <p14:tracePt t="159217" x="2168525" y="2100263"/>
          <p14:tracePt t="159234" x="2486025" y="2228850"/>
          <p14:tracePt t="159251" x="2760663" y="2339975"/>
          <p14:tracePt t="159268" x="2906713" y="2392363"/>
          <p14:tracePt t="159284" x="2940050" y="2408238"/>
          <p14:tracePt t="159301" x="2940050" y="2417763"/>
          <p14:tracePt t="159318" x="2940050" y="2425700"/>
          <p14:tracePt t="159335" x="2957513" y="2451100"/>
          <p14:tracePt t="159351" x="2982913" y="2511425"/>
          <p14:tracePt t="159368" x="3000375" y="2579688"/>
          <p14:tracePt t="159384" x="3025775" y="2682875"/>
          <p14:tracePt t="159402" x="3060700" y="2871788"/>
          <p14:tracePt t="159418" x="3086100" y="3017838"/>
          <p14:tracePt t="159434" x="3086100" y="3171825"/>
          <p14:tracePt t="159451" x="3068638" y="3351213"/>
          <p14:tracePt t="159468" x="2982913" y="3540125"/>
          <p14:tracePt t="159485" x="2836863" y="3763963"/>
          <p14:tracePt t="159501" x="2657475" y="3960813"/>
          <p14:tracePt t="159518" x="2493963" y="4097338"/>
          <p14:tracePt t="159535" x="2357438" y="4208463"/>
          <p14:tracePt t="159551" x="2246313" y="4286250"/>
          <p14:tracePt t="159568" x="2151063" y="4337050"/>
          <p14:tracePt t="159585" x="2039938" y="4379913"/>
          <p14:tracePt t="159602" x="1851025" y="4457700"/>
          <p14:tracePt t="159619" x="1646238" y="4543425"/>
          <p14:tracePt t="159635" x="1439863" y="4621213"/>
          <p14:tracePt t="159652" x="1250950" y="4697413"/>
          <p14:tracePt t="159669" x="1071563" y="4757738"/>
          <p14:tracePt t="159685" x="925513" y="4783138"/>
          <p14:tracePt t="159702" x="822325" y="4792663"/>
          <p14:tracePt t="159718" x="754063" y="4792663"/>
          <p14:tracePt t="159736" x="703263" y="4792663"/>
          <p14:tracePt t="159752" x="685800" y="4792663"/>
          <p14:tracePt t="159769" x="677863" y="4792663"/>
          <p14:tracePt t="159826" x="677863" y="4783138"/>
          <p14:tracePt t="159866" x="677863" y="47752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96" y="1052736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fa-IR" dirty="0" smtClean="0">
                <a:cs typeface="2  Nazanin" panose="00000400000000000000" pitchFamily="2" charset="-78"/>
              </a:rPr>
              <a:t>ترسیم مماس دو خط با زاویه حاده</a:t>
            </a:r>
            <a:endParaRPr lang="en-US" dirty="0">
              <a:cs typeface="2  Nazanin" panose="00000400000000000000" pitchFamily="2" charset="-7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E71E5240-0A60-4405-BC4F-9DA06DE5E515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92896"/>
            <a:ext cx="54308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5" y="224649"/>
            <a:ext cx="648444" cy="8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86"/>
    </mc:Choice>
    <mc:Fallback xmlns="">
      <p:transition spd="slow" advTm="52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5" x="685800" y="4775200"/>
          <p14:tracePt t="558" x="806450" y="4689475"/>
          <p14:tracePt t="560" x="1071563" y="4492625"/>
          <p14:tracePt t="567" x="1449388" y="4165600"/>
          <p14:tracePt t="581" x="1920875" y="3763963"/>
          <p14:tracePt t="598" x="2768600" y="3035300"/>
          <p14:tracePt t="615" x="3746500" y="2228850"/>
          <p14:tracePt t="631" x="4149725" y="1936750"/>
          <p14:tracePt t="648" x="4329113" y="1851025"/>
          <p14:tracePt t="665" x="4379913" y="1835150"/>
          <p14:tracePt t="683" x="4389438" y="1825625"/>
          <p14:tracePt t="1015" x="4389438" y="1817688"/>
          <p14:tracePt t="1023" x="4371975" y="1808163"/>
          <p14:tracePt t="1032" x="4337050" y="1774825"/>
          <p14:tracePt t="1049" x="4208463" y="1646238"/>
          <p14:tracePt t="1067" x="4097338" y="1474788"/>
          <p14:tracePt t="1085" x="4046538" y="1336675"/>
          <p14:tracePt t="1100" x="4046538" y="1260475"/>
          <p14:tracePt t="1117" x="4046538" y="1243013"/>
          <p14:tracePt t="1151" x="4046538" y="1235075"/>
          <p14:tracePt t="1167" x="4037013" y="1157288"/>
          <p14:tracePt t="1183" x="3943350" y="960438"/>
          <p14:tracePt t="1200" x="3651250" y="617538"/>
          <p14:tracePt t="1218" x="3171825" y="231775"/>
          <p14:tracePt t="1233" x="2614613" y="0"/>
          <p14:tracePt t="1250" x="2074863" y="0"/>
          <p14:tracePt t="1267" x="1628775" y="0"/>
          <p14:tracePt t="1284" x="1346200" y="0"/>
          <p14:tracePt t="1300" x="1182688" y="0"/>
          <p14:tracePt t="1317" x="1114425" y="0"/>
          <p14:tracePt t="1334" x="1096963" y="7938"/>
          <p14:tracePt t="1352" x="1063625" y="60325"/>
          <p14:tracePt t="1368" x="1028700" y="111125"/>
          <p14:tracePt t="1384" x="977900" y="153988"/>
          <p14:tracePt t="1401" x="900113" y="206375"/>
          <p14:tracePt t="1418" x="788988" y="231775"/>
          <p14:tracePt t="1434" x="660400" y="257175"/>
          <p14:tracePt t="1451" x="514350" y="265113"/>
          <p14:tracePt t="8050" x="274638" y="393700"/>
          <p14:tracePt t="8057" x="317500" y="411163"/>
          <p14:tracePt t="8066" x="350838" y="428625"/>
          <p14:tracePt t="8083" x="411163" y="446088"/>
          <p14:tracePt t="8099" x="463550" y="479425"/>
          <p14:tracePt t="8116" x="522288" y="522288"/>
          <p14:tracePt t="8133" x="592138" y="565150"/>
          <p14:tracePt t="8149" x="650875" y="625475"/>
          <p14:tracePt t="8166" x="720725" y="677863"/>
          <p14:tracePt t="8182" x="814388" y="736600"/>
          <p14:tracePt t="8200" x="950913" y="788988"/>
          <p14:tracePt t="8216" x="1096963" y="839788"/>
          <p14:tracePt t="8233" x="1243013" y="900113"/>
          <p14:tracePt t="8250" x="1492250" y="985838"/>
          <p14:tracePt t="8267" x="1697038" y="1071563"/>
          <p14:tracePt t="8283" x="2006600" y="1174750"/>
          <p14:tracePt t="8300" x="2314575" y="1268413"/>
          <p14:tracePt t="8316" x="2554288" y="1303338"/>
          <p14:tracePt t="8334" x="2786063" y="1354138"/>
          <p14:tracePt t="8350" x="2992438" y="1389063"/>
          <p14:tracePt t="8366" x="3206750" y="1439863"/>
          <p14:tracePt t="8383" x="3411538" y="1492250"/>
          <p14:tracePt t="8400" x="3635375" y="1550988"/>
          <p14:tracePt t="8416" x="3840163" y="1603375"/>
          <p14:tracePt t="8433" x="4165600" y="1663700"/>
          <p14:tracePt t="8450" x="4371975" y="1679575"/>
          <p14:tracePt t="8467" x="4586288" y="1679575"/>
          <p14:tracePt t="8483" x="4775200" y="1679575"/>
          <p14:tracePt t="8500" x="4929188" y="1679575"/>
          <p14:tracePt t="8516" x="5065713" y="1679575"/>
          <p14:tracePt t="8534" x="5186363" y="1689100"/>
          <p14:tracePt t="8550" x="5264150" y="1689100"/>
          <p14:tracePt t="8567" x="5349875" y="1706563"/>
          <p14:tracePt t="8583" x="5426075" y="1714500"/>
          <p14:tracePt t="8601" x="5478463" y="1722438"/>
          <p14:tracePt t="8617" x="5564188" y="1722438"/>
          <p14:tracePt t="8634" x="5632450" y="1731963"/>
          <p14:tracePt t="8650" x="5768975" y="1757363"/>
          <p14:tracePt t="8668" x="5907088" y="1792288"/>
          <p14:tracePt t="8684" x="6035675" y="1808163"/>
          <p14:tracePt t="8701" x="6129338" y="1817688"/>
          <p14:tracePt t="8717" x="6207125" y="1817688"/>
          <p14:tracePt t="8735" x="6249988" y="1817688"/>
          <p14:tracePt t="8750" x="6265863" y="1817688"/>
          <p14:tracePt t="8767" x="6292850" y="1817688"/>
          <p14:tracePt t="8784" x="6308725" y="1817688"/>
          <p14:tracePt t="8801" x="6326188" y="1817688"/>
          <p14:tracePt t="8817" x="6335713" y="1817688"/>
          <p14:tracePt t="8930" x="6343650" y="1817688"/>
          <p14:tracePt t="8986" x="6335713" y="1817688"/>
          <p14:tracePt t="8994" x="6326188" y="1817688"/>
          <p14:tracePt t="9002" x="6318250" y="1817688"/>
          <p14:tracePt t="9019" x="6292850" y="1817688"/>
          <p14:tracePt t="9035" x="6223000" y="1817688"/>
          <p14:tracePt t="9052" x="6103938" y="1817688"/>
          <p14:tracePt t="9069" x="5965825" y="1817688"/>
          <p14:tracePt t="9086" x="5811838" y="1817688"/>
          <p14:tracePt t="9102" x="5622925" y="1800225"/>
          <p14:tracePt t="9118" x="5461000" y="1782763"/>
          <p14:tracePt t="9136" x="5340350" y="1765300"/>
          <p14:tracePt t="9152" x="5272088" y="1749425"/>
          <p14:tracePt t="9169" x="5229225" y="1739900"/>
          <p14:tracePt t="9185" x="5221288" y="1739900"/>
          <p14:tracePt t="9202" x="5211763" y="1739900"/>
          <p14:tracePt t="9219" x="5194300" y="1739900"/>
          <p14:tracePt t="9235" x="5168900" y="1739900"/>
          <p14:tracePt t="9251" x="5135563" y="1739900"/>
          <p14:tracePt t="9269" x="5092700" y="1739900"/>
          <p14:tracePt t="9285" x="5040313" y="1739900"/>
          <p14:tracePt t="9302" x="5006975" y="1739900"/>
          <p14:tracePt t="9318" x="4979988" y="1739900"/>
          <p14:tracePt t="9336" x="4954588" y="1739900"/>
          <p14:tracePt t="9352" x="4937125" y="1739900"/>
          <p14:tracePt t="9368" x="4911725" y="1739900"/>
          <p14:tracePt t="9385" x="4868863" y="1739900"/>
          <p14:tracePt t="9403" x="4826000" y="1739900"/>
          <p14:tracePt t="9419" x="4765675" y="1739900"/>
          <p14:tracePt t="9435" x="4689475" y="1739900"/>
          <p14:tracePt t="9452" x="4586288" y="1731963"/>
          <p14:tracePt t="9469" x="4449763" y="1731963"/>
          <p14:tracePt t="9485" x="4329113" y="1731963"/>
          <p14:tracePt t="9502" x="4260850" y="1731963"/>
          <p14:tracePt t="9519" x="4217988" y="1731963"/>
          <p14:tracePt t="9536" x="4192588" y="1731963"/>
          <p14:tracePt t="9552" x="4175125" y="1731963"/>
          <p14:tracePt t="9569" x="4165600" y="1731963"/>
          <p14:tracePt t="9586" x="4149725" y="1731963"/>
          <p14:tracePt t="9603" x="4122738" y="1731963"/>
          <p14:tracePt t="9619" x="4089400" y="1731963"/>
          <p14:tracePt t="9636" x="4064000" y="1731963"/>
          <p14:tracePt t="9652" x="4037013" y="1731963"/>
          <p14:tracePt t="9670" x="4021138" y="1731963"/>
          <p14:tracePt t="9686" x="3994150" y="1731963"/>
          <p14:tracePt t="9703" x="3968750" y="1731963"/>
          <p14:tracePt t="9720" x="3935413" y="1731963"/>
          <p14:tracePt t="9737" x="3892550" y="1731963"/>
          <p14:tracePt t="9753" x="3849688" y="1731963"/>
          <p14:tracePt t="9769" x="3779838" y="1731963"/>
          <p14:tracePt t="9787" x="3746500" y="1731963"/>
          <p14:tracePt t="9804" x="3711575" y="1731963"/>
          <p14:tracePt t="9820" x="3686175" y="1731963"/>
          <p14:tracePt t="9836" x="3651250" y="1731963"/>
          <p14:tracePt t="9853" x="3625850" y="1731963"/>
          <p14:tracePt t="9871" x="3592513" y="1731963"/>
          <p14:tracePt t="9886" x="3565525" y="1731963"/>
          <p14:tracePt t="9903" x="3532188" y="1731963"/>
          <p14:tracePt t="9920" x="3497263" y="1731963"/>
          <p14:tracePt t="9937" x="3463925" y="1731963"/>
          <p14:tracePt t="9953" x="3429000" y="1731963"/>
          <p14:tracePt t="9970" x="3411538" y="1731963"/>
          <p14:tracePt t="9987" x="3378200" y="1731963"/>
          <p14:tracePt t="10004" x="3335338" y="1731963"/>
          <p14:tracePt t="10020" x="3282950" y="1731963"/>
          <p14:tracePt t="10037" x="3232150" y="1731963"/>
          <p14:tracePt t="10053" x="3179763" y="1731963"/>
          <p14:tracePt t="10071" x="3136900" y="1731963"/>
          <p14:tracePt t="10087" x="3094038" y="1731963"/>
          <p14:tracePt t="10103" x="3043238" y="1731963"/>
          <p14:tracePt t="10120" x="2992438" y="1731963"/>
          <p14:tracePt t="10138" x="2922588" y="1731963"/>
          <p14:tracePt t="10154" x="2871788" y="1731963"/>
          <p14:tracePt t="10171" x="2828925" y="1731963"/>
          <p14:tracePt t="10187" x="2786063" y="1731963"/>
          <p14:tracePt t="10204" x="2735263" y="1731963"/>
          <p14:tracePt t="10220" x="2700338" y="1731963"/>
          <p14:tracePt t="10237" x="2657475" y="1731963"/>
          <p14:tracePt t="10254" x="2614613" y="1731963"/>
          <p14:tracePt t="10271" x="2579688" y="1731963"/>
          <p14:tracePt t="10287" x="2546350" y="1731963"/>
          <p14:tracePt t="10304" x="2528888" y="1731963"/>
          <p14:tracePt t="10321" x="2468563" y="1731963"/>
          <p14:tracePt t="10339" x="2443163" y="1731963"/>
          <p14:tracePt t="10355" x="2417763" y="1731963"/>
          <p14:tracePt t="10371" x="2408238" y="1731963"/>
          <p14:tracePt t="10388" x="2400300" y="1731963"/>
          <p14:tracePt t="10426" x="2392363" y="1731963"/>
          <p14:tracePt t="10906" x="2392363" y="1722438"/>
          <p14:tracePt t="10914" x="2382838" y="1722438"/>
          <p14:tracePt t="10938" x="2374900" y="1714500"/>
          <p14:tracePt t="10946" x="2365375" y="1714500"/>
          <p14:tracePt t="10955" x="2357438" y="1714500"/>
          <p14:tracePt t="10972" x="2322513" y="1706563"/>
          <p14:tracePt t="10989" x="2297113" y="1706563"/>
          <p14:tracePt t="11005" x="2289175" y="1706563"/>
          <p14:tracePt t="11022" x="2279650" y="1697038"/>
          <p14:tracePt t="11298" x="2289175" y="1697038"/>
          <p14:tracePt t="11306" x="2289175" y="1706563"/>
          <p14:tracePt t="11322" x="2297113" y="1706563"/>
          <p14:tracePt t="11338" x="2306638" y="1706563"/>
          <p14:tracePt t="11346" x="2306638" y="1714500"/>
          <p14:tracePt t="11356" x="2314575" y="1714500"/>
          <p14:tracePt t="11374" x="2322513" y="1731963"/>
          <p14:tracePt t="11390" x="2322513" y="1749425"/>
          <p14:tracePt t="11406" x="2349500" y="1782763"/>
          <p14:tracePt t="11423" x="2365375" y="1843088"/>
          <p14:tracePt t="11441" x="2400300" y="1936750"/>
          <p14:tracePt t="11456" x="2443163" y="2057400"/>
          <p14:tracePt t="11474" x="2511425" y="2271713"/>
          <p14:tracePt t="11490" x="2536825" y="2425700"/>
          <p14:tracePt t="11508" x="2579688" y="2563813"/>
          <p14:tracePt t="11523" x="2606675" y="2708275"/>
          <p14:tracePt t="11540" x="2622550" y="2828925"/>
          <p14:tracePt t="11557" x="2640013" y="2940050"/>
          <p14:tracePt t="11574" x="2657475" y="3051175"/>
          <p14:tracePt t="11590" x="2665413" y="3121025"/>
          <p14:tracePt t="11607" x="2665413" y="3189288"/>
          <p14:tracePt t="11624" x="2682875" y="3214688"/>
          <p14:tracePt t="11641" x="2682875" y="3232150"/>
          <p14:tracePt t="11657" x="2692400" y="3232150"/>
          <p14:tracePt t="11674" x="2700338" y="3232150"/>
          <p14:tracePt t="11691" x="2751138" y="3222625"/>
          <p14:tracePt t="11708" x="2846388" y="3163888"/>
          <p14:tracePt t="11724" x="2940050" y="3094038"/>
          <p14:tracePt t="11741" x="2982913" y="3043238"/>
          <p14:tracePt t="11757" x="3017838" y="3008313"/>
          <p14:tracePt t="11774" x="3025775" y="2992438"/>
          <p14:tracePt t="11842" x="3017838" y="2992438"/>
          <p14:tracePt t="11850" x="2992438" y="3008313"/>
          <p14:tracePt t="11858" x="2965450" y="3043238"/>
          <p14:tracePt t="11874" x="2879725" y="3128963"/>
          <p14:tracePt t="11891" x="2768600" y="3257550"/>
          <p14:tracePt t="11908" x="2649538" y="3411538"/>
          <p14:tracePt t="11925" x="2468563" y="3617913"/>
          <p14:tracePt t="11941" x="2314575" y="3806825"/>
          <p14:tracePt t="11958" x="2193925" y="3935413"/>
          <p14:tracePt t="11974" x="2117725" y="4029075"/>
          <p14:tracePt t="11992" x="2049463" y="4114800"/>
          <p14:tracePt t="12008" x="1979613" y="4217988"/>
          <p14:tracePt t="12025" x="1928813" y="4303713"/>
          <p14:tracePt t="12041" x="1885950" y="4354513"/>
          <p14:tracePt t="12059" x="1860550" y="4389438"/>
          <p14:tracePt t="12075" x="1851025" y="4389438"/>
          <p14:tracePt t="12098" x="1843088" y="4389438"/>
          <p14:tracePt t="12114" x="1835150" y="4389438"/>
          <p14:tracePt t="12125" x="1835150" y="4379913"/>
          <p14:tracePt t="12141" x="1817688" y="4371975"/>
          <p14:tracePt t="12159" x="1800225" y="4354513"/>
          <p14:tracePt t="12175" x="1792288" y="4329113"/>
          <p14:tracePt t="12192" x="1774825" y="4311650"/>
          <p14:tracePt t="12208" x="1774825" y="4303713"/>
          <p14:tracePt t="12225" x="1765300" y="4294188"/>
          <p14:tracePt t="12307" x="1774825" y="4294188"/>
          <p14:tracePt t="12314" x="1782763" y="4303713"/>
          <p14:tracePt t="12326" x="1800225" y="4303713"/>
          <p14:tracePt t="12342" x="1851025" y="4346575"/>
          <p14:tracePt t="12358" x="1946275" y="4389438"/>
          <p14:tracePt t="12375" x="2074863" y="4432300"/>
          <p14:tracePt t="12392" x="2246313" y="4475163"/>
          <p14:tracePt t="12409" x="2468563" y="4508500"/>
          <p14:tracePt t="12425" x="2665413" y="4543425"/>
          <p14:tracePt t="12442" x="2889250" y="4578350"/>
          <p14:tracePt t="12460" x="2965450" y="4578350"/>
          <p14:tracePt t="12476" x="3025775" y="4578350"/>
          <p14:tracePt t="12492" x="3078163" y="4578350"/>
          <p14:tracePt t="12509" x="3136900" y="4578350"/>
          <p14:tracePt t="12526" x="3179763" y="4578350"/>
          <p14:tracePt t="12542" x="3197225" y="4578350"/>
          <p14:tracePt t="12559" x="3206750" y="4578350"/>
          <p14:tracePt t="12578" x="3214688" y="4578350"/>
          <p14:tracePt t="12593" x="3214688" y="4586288"/>
          <p14:tracePt t="12609" x="3222625" y="4586288"/>
          <p14:tracePt t="12626" x="3240088" y="4586288"/>
          <p14:tracePt t="12643" x="3249613" y="4586288"/>
          <p14:tracePt t="12660" x="3257550" y="4586288"/>
          <p14:tracePt t="12676" x="3275013" y="4586288"/>
          <p14:tracePt t="12693" x="3282950" y="4586288"/>
          <p14:tracePt t="12709" x="3292475" y="4586288"/>
          <p14:tracePt t="12727" x="3300413" y="4586288"/>
          <p14:tracePt t="12795" x="3300413" y="4578350"/>
          <p14:tracePt t="12803" x="3300413" y="4568825"/>
          <p14:tracePt t="12819" x="3300413" y="4560888"/>
          <p14:tracePt t="12827" x="3292475" y="4535488"/>
          <p14:tracePt t="12843" x="3249613" y="4449763"/>
          <p14:tracePt t="12860" x="3214688" y="4346575"/>
          <p14:tracePt t="12877" x="3179763" y="4251325"/>
          <p14:tracePt t="12893" x="3154363" y="4175125"/>
          <p14:tracePt t="12910" x="3128963" y="4097338"/>
          <p14:tracePt t="12926" x="3111500" y="4046538"/>
          <p14:tracePt t="12944" x="3103563" y="3994150"/>
          <p14:tracePt t="12960" x="3086100" y="3943350"/>
          <p14:tracePt t="12977" x="3068638" y="3865563"/>
          <p14:tracePt t="12993" x="3043238" y="3736975"/>
          <p14:tracePt t="13011" x="3000375" y="3540125"/>
          <p14:tracePt t="13027" x="2982913" y="3446463"/>
          <p14:tracePt t="13043" x="2974975" y="3386138"/>
          <p14:tracePt t="13060" x="2957513" y="3325813"/>
          <p14:tracePt t="13078" x="2957513" y="3275013"/>
          <p14:tracePt t="13094" x="2957513" y="3222625"/>
          <p14:tracePt t="13110" x="2957513" y="3163888"/>
          <p14:tracePt t="13127" x="2957513" y="3103563"/>
          <p14:tracePt t="13144" x="2957513" y="3043238"/>
          <p14:tracePt t="13161" x="2957513" y="3000375"/>
          <p14:tracePt t="13177" x="2957513" y="2957513"/>
          <p14:tracePt t="13194" x="2957513" y="2914650"/>
          <p14:tracePt t="13211" x="2965450" y="2846388"/>
          <p14:tracePt t="13227" x="2974975" y="2803525"/>
          <p14:tracePt t="13244" x="2992438" y="2768600"/>
          <p14:tracePt t="13260" x="3000375" y="2743200"/>
          <p14:tracePt t="13379" x="2992438" y="2743200"/>
          <p14:tracePt t="13395" x="2982913" y="2743200"/>
          <p14:tracePt t="13403" x="2974975" y="2760663"/>
          <p14:tracePt t="13411" x="2949575" y="2786063"/>
          <p14:tracePt t="13428" x="2914650" y="2854325"/>
          <p14:tracePt t="13444" x="2846388" y="2940050"/>
          <p14:tracePt t="13461" x="2760663" y="3043238"/>
          <p14:tracePt t="13478" x="2682875" y="3154363"/>
          <p14:tracePt t="13494" x="2589213" y="3275013"/>
          <p14:tracePt t="13511" x="2520950" y="3378200"/>
          <p14:tracePt t="13529" x="2468563" y="3471863"/>
          <p14:tracePt t="13544" x="2417763" y="3540125"/>
          <p14:tracePt t="13561" x="2400300" y="3565525"/>
          <p14:tracePt t="13562" x="2392363" y="3582988"/>
          <p14:tracePt t="13595" x="2382838" y="3592513"/>
          <p14:tracePt t="13628" x="2382838" y="3600450"/>
          <p14:tracePt t="13645" x="2374900" y="3600450"/>
          <p14:tracePt t="13662" x="2374900" y="3608388"/>
          <p14:tracePt t="13678" x="2365375" y="3608388"/>
          <p14:tracePt t="13695" x="2365375" y="3617913"/>
          <p14:tracePt t="13731" x="2357438" y="3617913"/>
          <p14:tracePt t="13851" x="2357438" y="3625850"/>
          <p14:tracePt t="15491" x="2349500" y="3625850"/>
          <p14:tracePt t="15499" x="2349500" y="3635375"/>
          <p14:tracePt t="15507" x="2339975" y="3635375"/>
          <p14:tracePt t="15516" x="2332038" y="3643313"/>
          <p14:tracePt t="15532" x="2297113" y="3660775"/>
          <p14:tracePt t="15549" x="2263775" y="3686175"/>
          <p14:tracePt t="15566" x="2236788" y="3711575"/>
          <p14:tracePt t="15583" x="2228850" y="3721100"/>
          <p14:tracePt t="15599" x="2228850" y="3736975"/>
          <p14:tracePt t="15708" x="2271713" y="3736975"/>
          <p14:tracePt t="15715" x="2349500" y="3711575"/>
          <p14:tracePt t="15723" x="2486025" y="3668713"/>
          <p14:tracePt t="15733" x="2632075" y="3608388"/>
          <p14:tracePt t="15749" x="2794000" y="3565525"/>
          <p14:tracePt t="15767" x="2836863" y="3557588"/>
          <p14:tracePt t="15784" x="2846388" y="3557588"/>
          <p14:tracePt t="15800" x="2871788" y="3549650"/>
          <p14:tracePt t="15816" x="2949575" y="3522663"/>
          <p14:tracePt t="15833" x="3000375" y="3497263"/>
          <p14:tracePt t="15850" x="3017838" y="3479800"/>
          <p14:tracePt t="15866" x="3025775" y="3479800"/>
          <p14:tracePt t="15883" x="3025775" y="3471863"/>
          <p14:tracePt t="15917" x="3025775" y="3463925"/>
          <p14:tracePt t="15933" x="3017838" y="3463925"/>
          <p14:tracePt t="15950" x="2974975" y="3489325"/>
          <p14:tracePt t="15967" x="2906713" y="3549650"/>
          <p14:tracePt t="15984" x="2811463" y="3617913"/>
          <p14:tracePt t="16000" x="2735263" y="3694113"/>
          <p14:tracePt t="16017" x="2632075" y="3797300"/>
          <p14:tracePt t="16034" x="2554288" y="3900488"/>
          <p14:tracePt t="16051" x="2486025" y="3994150"/>
          <p14:tracePt t="16053" x="2460625" y="4021138"/>
          <p14:tracePt t="16067" x="2408238" y="4089400"/>
          <p14:tracePt t="16084" x="2365375" y="4175125"/>
          <p14:tracePt t="16100" x="2306638" y="4251325"/>
          <p14:tracePt t="16118" x="2263775" y="4321175"/>
          <p14:tracePt t="16134" x="2236788" y="4364038"/>
          <p14:tracePt t="16151" x="2193925" y="4406900"/>
          <p14:tracePt t="16167" x="2117725" y="4483100"/>
          <p14:tracePt t="16185" x="2065338" y="4535488"/>
          <p14:tracePt t="16201" x="2039938" y="4543425"/>
          <p14:tracePt t="16217" x="2039938" y="4551363"/>
          <p14:tracePt t="16234" x="2039938" y="4560888"/>
          <p14:tracePt t="16443" x="2049463" y="4560888"/>
          <p14:tracePt t="16452" x="2065338" y="4551363"/>
          <p14:tracePt t="16468" x="2074863" y="4551363"/>
          <p14:tracePt t="16476" x="2092325" y="4543425"/>
          <p14:tracePt t="16484" x="2108200" y="4543425"/>
          <p14:tracePt t="16501" x="2160588" y="4543425"/>
          <p14:tracePt t="16519" x="2246313" y="4543425"/>
          <p14:tracePt t="16534" x="2382838" y="4543425"/>
          <p14:tracePt t="16551" x="2571750" y="4543425"/>
          <p14:tracePt t="16568" x="2743200" y="4543425"/>
          <p14:tracePt t="16585" x="2854325" y="4543425"/>
          <p14:tracePt t="16601" x="2940050" y="4543425"/>
          <p14:tracePt t="16618" x="3017838" y="4543425"/>
          <p14:tracePt t="16635" x="3154363" y="4543425"/>
          <p14:tracePt t="16652" x="3265488" y="4543425"/>
          <p14:tracePt t="16668" x="3378200" y="4543425"/>
          <p14:tracePt t="16685" x="3514725" y="4543425"/>
          <p14:tracePt t="16702" x="3635375" y="4560888"/>
          <p14:tracePt t="16720" x="3694113" y="4578350"/>
          <p14:tracePt t="16735" x="3746500" y="4578350"/>
          <p14:tracePt t="16752" x="3779838" y="4586288"/>
          <p14:tracePt t="16768" x="3814763" y="4586288"/>
          <p14:tracePt t="16786" x="3840163" y="4586288"/>
          <p14:tracePt t="16802" x="3865563" y="4586288"/>
          <p14:tracePt t="16819" x="3875088" y="4578350"/>
          <p14:tracePt t="16908" x="3883025" y="4578350"/>
          <p14:tracePt t="17532" x="3892550" y="4578350"/>
          <p14:tracePt t="17540" x="3900488" y="4578350"/>
          <p14:tracePt t="17556" x="3908425" y="4578350"/>
          <p14:tracePt t="17572" x="3917950" y="4578350"/>
          <p14:tracePt t="17587" x="3925888" y="4578350"/>
          <p14:tracePt t="17605" x="4003675" y="4603750"/>
          <p14:tracePt t="17621" x="4029075" y="4621213"/>
          <p14:tracePt t="17638" x="4037013" y="4629150"/>
          <p14:tracePt t="17654" x="4046538" y="4629150"/>
          <p14:tracePt t="17671" x="4054475" y="4637088"/>
          <p14:tracePt t="17924" x="4046538" y="4637088"/>
          <p14:tracePt t="17932" x="4029075" y="4629150"/>
          <p14:tracePt t="17940" x="4021138" y="4621213"/>
          <p14:tracePt t="17954" x="4003675" y="4611688"/>
          <p14:tracePt t="17972" x="3943350" y="4586288"/>
          <p14:tracePt t="17988" x="3908425" y="4568825"/>
          <p14:tracePt t="18005" x="3883025" y="4560888"/>
          <p14:tracePt t="18022" x="3865563" y="4551363"/>
          <p14:tracePt t="18038" x="3849688" y="4551363"/>
          <p14:tracePt t="18055" x="3822700" y="4535488"/>
          <p14:tracePt t="18072" x="3721100" y="4492625"/>
          <p14:tracePt t="18088" x="3463925" y="4406900"/>
          <p14:tracePt t="18105" x="3103563" y="4260850"/>
          <p14:tracePt t="18121" x="2803525" y="4149725"/>
          <p14:tracePt t="18139" x="2597150" y="4071938"/>
          <p14:tracePt t="18155" x="2425700" y="4021138"/>
          <p14:tracePt t="18172" x="2322513" y="3978275"/>
          <p14:tracePt t="18188" x="2306638" y="3968750"/>
          <p14:tracePt t="18206" x="2297113" y="3960813"/>
          <p14:tracePt t="18268" x="2289175" y="3960813"/>
          <p14:tracePt t="18276" x="2279650" y="3960813"/>
          <p14:tracePt t="18289" x="2271713" y="3960813"/>
          <p14:tracePt t="18305" x="2254250" y="3951288"/>
          <p14:tracePt t="18322" x="2228850" y="3943350"/>
          <p14:tracePt t="18339" x="2203450" y="3935413"/>
          <p14:tracePt t="18356" x="2117725" y="3900488"/>
          <p14:tracePt t="18372" x="2065338" y="3875088"/>
          <p14:tracePt t="18389" x="2039938" y="3849688"/>
          <p14:tracePt t="18406" x="2006600" y="3814763"/>
          <p14:tracePt t="18423" x="1989138" y="3806825"/>
          <p14:tracePt t="18628" x="1997075" y="3806825"/>
          <p14:tracePt t="18636" x="1997075" y="3814763"/>
          <p14:tracePt t="18652" x="2006600" y="3814763"/>
          <p14:tracePt t="18660" x="2014538" y="3822700"/>
          <p14:tracePt t="18676" x="2022475" y="3822700"/>
          <p14:tracePt t="18690" x="2022475" y="3832225"/>
          <p14:tracePt t="18707" x="2022475" y="3840163"/>
          <p14:tracePt t="18723" x="2032000" y="3840163"/>
          <p14:tracePt t="18740" x="2039938" y="3849688"/>
          <p14:tracePt t="18756" x="2049463" y="3849688"/>
          <p14:tracePt t="18774" x="2049463" y="3857625"/>
          <p14:tracePt t="18940" x="2039938" y="3857625"/>
          <p14:tracePt t="18956" x="2032000" y="3849688"/>
          <p14:tracePt t="18964" x="2022475" y="3832225"/>
          <p14:tracePt t="18974" x="2006600" y="3822700"/>
          <p14:tracePt t="18990" x="1971675" y="3771900"/>
          <p14:tracePt t="19007" x="1928813" y="3721100"/>
          <p14:tracePt t="19024" x="1911350" y="3694113"/>
          <p14:tracePt t="19040" x="1893888" y="3678238"/>
          <p14:tracePt t="19058" x="1893888" y="3668713"/>
          <p14:tracePt t="19100" x="1903413" y="3686175"/>
          <p14:tracePt t="19108" x="1920875" y="3711575"/>
          <p14:tracePt t="19116" x="1936750" y="3746500"/>
          <p14:tracePt t="19124" x="1954213" y="3797300"/>
          <p14:tracePt t="19141" x="1989138" y="3875088"/>
          <p14:tracePt t="19158" x="2014538" y="3925888"/>
          <p14:tracePt t="19175" x="2032000" y="3968750"/>
          <p14:tracePt t="19191" x="2049463" y="3994150"/>
          <p14:tracePt t="19207" x="2057400" y="4003675"/>
          <p14:tracePt t="19224" x="2065338" y="4003675"/>
          <p14:tracePt t="19258" x="2074863" y="3994150"/>
          <p14:tracePt t="19274" x="2092325" y="3978275"/>
          <p14:tracePt t="19291" x="2092325" y="3960813"/>
          <p14:tracePt t="19308" x="2092325" y="3951288"/>
          <p14:tracePt t="19404" x="2092325" y="3960813"/>
          <p14:tracePt t="19412" x="2092325" y="3968750"/>
          <p14:tracePt t="19424" x="2092325" y="3978275"/>
          <p14:tracePt t="19441" x="2074863" y="4029075"/>
          <p14:tracePt t="19458" x="2065338" y="4114800"/>
          <p14:tracePt t="19475" x="2057400" y="4192588"/>
          <p14:tracePt t="19491" x="2057400" y="4268788"/>
          <p14:tracePt t="19508" x="2057400" y="4364038"/>
          <p14:tracePt t="19525" x="2117725" y="4457700"/>
          <p14:tracePt t="19542" x="2203450" y="4578350"/>
          <p14:tracePt t="19558" x="2263775" y="4679950"/>
          <p14:tracePt t="19575" x="2306638" y="4732338"/>
          <p14:tracePt t="19591" x="2332038" y="4749800"/>
          <p14:tracePt t="19609" x="2357438" y="4757738"/>
          <p14:tracePt t="19625" x="2382838" y="4775200"/>
          <p14:tracePt t="19642" x="2392363" y="4775200"/>
          <p14:tracePt t="19658" x="2392363" y="4783138"/>
          <p14:tracePt t="19676" x="2400300" y="4783138"/>
          <p14:tracePt t="19708" x="2408238" y="4783138"/>
          <p14:tracePt t="19748" x="2408238" y="4775200"/>
          <p14:tracePt t="19764" x="2408238" y="4765675"/>
          <p14:tracePt t="19772" x="2408238" y="4757738"/>
          <p14:tracePt t="19781" x="2400300" y="4740275"/>
          <p14:tracePt t="19792" x="2392363" y="4714875"/>
          <p14:tracePt t="19808" x="2357438" y="4646613"/>
          <p14:tracePt t="19826" x="2306638" y="4551363"/>
          <p14:tracePt t="19842" x="2246313" y="4440238"/>
          <p14:tracePt t="19859" x="2203450" y="4321175"/>
          <p14:tracePt t="19875" x="2178050" y="4208463"/>
          <p14:tracePt t="19893" x="2178050" y="4106863"/>
          <p14:tracePt t="19909" x="2178050" y="4046538"/>
          <p14:tracePt t="19926" x="2178050" y="3994150"/>
          <p14:tracePt t="19942" x="2185988" y="3960813"/>
          <p14:tracePt t="19959" x="2193925" y="3925888"/>
          <p14:tracePt t="19976" x="2203450" y="3900488"/>
          <p14:tracePt t="19992" x="2211388" y="3883025"/>
          <p14:tracePt t="20009" x="2211388" y="3875088"/>
          <p14:tracePt t="20026" x="2211388" y="3865563"/>
          <p14:tracePt t="20042" x="2211388" y="3857625"/>
          <p14:tracePt t="20076" x="2211388" y="3849688"/>
          <p14:tracePt t="20156" x="2211388" y="3865563"/>
          <p14:tracePt t="20164" x="2211388" y="3875088"/>
          <p14:tracePt t="20176" x="2203450" y="3900488"/>
          <p14:tracePt t="20193" x="2193925" y="3960813"/>
          <p14:tracePt t="20209" x="2193925" y="4021138"/>
          <p14:tracePt t="20227" x="2185988" y="4089400"/>
          <p14:tracePt t="20243" x="2185988" y="4165600"/>
          <p14:tracePt t="20259" x="2193925" y="4243388"/>
          <p14:tracePt t="20276" x="2246313" y="4346575"/>
          <p14:tracePt t="20294" x="2279650" y="4406900"/>
          <p14:tracePt t="20310" x="2314575" y="4457700"/>
          <p14:tracePt t="20326" x="2339975" y="4492625"/>
          <p14:tracePt t="20343" x="2357438" y="4508500"/>
          <p14:tracePt t="20360" x="2365375" y="4518025"/>
          <p14:tracePt t="20377" x="2374900" y="4518025"/>
          <p14:tracePt t="20410" x="2382838" y="4518025"/>
          <p14:tracePt t="20437" x="2392363" y="4518025"/>
          <p14:tracePt t="20541" x="2400300" y="4518025"/>
          <p14:tracePt t="20725" x="2400300" y="4508500"/>
          <p14:tracePt t="20749" x="2400300" y="4500563"/>
          <p14:tracePt t="20757" x="2400300" y="4492625"/>
          <p14:tracePt t="20781" x="2400300" y="4483100"/>
          <p14:tracePt t="20797" x="2392363" y="4483100"/>
          <p14:tracePt t="20805" x="2392363" y="4475163"/>
          <p14:tracePt t="20821" x="2392363" y="4465638"/>
          <p14:tracePt t="20829" x="2392363" y="4457700"/>
          <p14:tracePt t="20853" x="2392363" y="4449763"/>
          <p14:tracePt t="20885" x="2392363" y="4440238"/>
          <p14:tracePt t="20925" x="2392363" y="4432300"/>
          <p14:tracePt t="20949" x="2392363" y="4422775"/>
          <p14:tracePt t="21013" x="2392363" y="4414838"/>
          <p14:tracePt t="21125" x="2392363" y="4406900"/>
          <p14:tracePt t="21365" x="2392363" y="4397375"/>
          <p14:tracePt t="21397" x="2392363" y="4389438"/>
          <p14:tracePt t="21429" x="2392363" y="4379913"/>
          <p14:tracePt t="22157" x="2392363" y="4371975"/>
          <p14:tracePt t="22237" x="2392363" y="4364038"/>
          <p14:tracePt t="22253" x="2400300" y="4364038"/>
          <p14:tracePt t="22333" x="2408238" y="4364038"/>
          <p14:tracePt t="22389" x="2408238" y="4354513"/>
          <p14:tracePt t="22405" x="2417763" y="4354513"/>
          <p14:tracePt t="22461" x="2425700" y="4354513"/>
          <p14:tracePt t="22485" x="2425700" y="4346575"/>
          <p14:tracePt t="22549" x="2435225" y="4346575"/>
          <p14:tracePt t="22558" x="2435225" y="4337050"/>
          <p14:tracePt t="22613" x="2443163" y="4337050"/>
          <p14:tracePt t="22637" x="2443163" y="4329113"/>
          <p14:tracePt t="22693" x="2443163" y="4321175"/>
          <p14:tracePt t="22717" x="2443163" y="4311650"/>
          <p14:tracePt t="22725" x="2451100" y="4311650"/>
          <p14:tracePt t="22749" x="2460625" y="4311650"/>
          <p14:tracePt t="22798" x="2460625" y="4303713"/>
          <p14:tracePt t="22813" x="2468563" y="4303713"/>
          <p14:tracePt t="22829" x="2478088" y="4303713"/>
          <p14:tracePt t="22853" x="2486025" y="4294188"/>
          <p14:tracePt t="22861" x="2493963" y="4294188"/>
          <p14:tracePt t="22877" x="2503488" y="4294188"/>
          <p14:tracePt t="22893" x="2511425" y="4286250"/>
          <p14:tracePt t="22909" x="2520950" y="4286250"/>
          <p14:tracePt t="22925" x="2528888" y="4286250"/>
          <p14:tracePt t="23037" x="2528888" y="4278313"/>
          <p14:tracePt t="23062" x="2536825" y="4278313"/>
          <p14:tracePt t="23077" x="2546350" y="4278313"/>
          <p14:tracePt t="23093" x="2554288" y="4268788"/>
          <p14:tracePt t="23101" x="2571750" y="4268788"/>
          <p14:tracePt t="23117" x="2589213" y="4268788"/>
          <p14:tracePt t="25622" x="2597150" y="4268788"/>
          <p14:tracePt t="25638" x="2614613" y="4260850"/>
          <p14:tracePt t="25646" x="2649538" y="4243388"/>
          <p14:tracePt t="25655" x="2717800" y="4200525"/>
          <p14:tracePt t="25672" x="2940050" y="4079875"/>
          <p14:tracePt t="25688" x="3121025" y="3986213"/>
          <p14:tracePt t="25706" x="3179763" y="3968750"/>
          <p14:tracePt t="25722" x="3179763" y="3960813"/>
          <p14:tracePt t="25739" x="3179763" y="3951288"/>
          <p14:tracePt t="25755" x="3197225" y="3925888"/>
          <p14:tracePt t="25773" x="3206750" y="3883025"/>
          <p14:tracePt t="25789" x="3214688" y="3832225"/>
          <p14:tracePt t="25806" x="3214688" y="3771900"/>
          <p14:tracePt t="25822" x="3214688" y="3694113"/>
          <p14:tracePt t="25839" x="3197225" y="3582988"/>
          <p14:tracePt t="25855" x="3163888" y="3436938"/>
          <p14:tracePt t="25873" x="3128963" y="3317875"/>
          <p14:tracePt t="25889" x="3103563" y="3240088"/>
          <p14:tracePt t="25906" x="3103563" y="3206750"/>
          <p14:tracePt t="25922" x="3103563" y="3163888"/>
          <p14:tracePt t="25939" x="3121025" y="3103563"/>
          <p14:tracePt t="25956" x="3121025" y="3051175"/>
          <p14:tracePt t="25973" x="3121025" y="3017838"/>
          <p14:tracePt t="25989" x="3121025" y="2992438"/>
          <p14:tracePt t="26006" x="3136900" y="2965450"/>
          <p14:tracePt t="26023" x="3171825" y="2949575"/>
          <p14:tracePt t="26040" x="3197225" y="2932113"/>
          <p14:tracePt t="26056" x="3214688" y="2922588"/>
          <p14:tracePt t="26073" x="3222625" y="2914650"/>
          <p14:tracePt t="26090" x="3232150" y="2906713"/>
          <p14:tracePt t="26107" x="3232150" y="2897188"/>
          <p14:tracePt t="26123" x="3240088" y="2897188"/>
          <p14:tracePt t="26190" x="3249613" y="2897188"/>
          <p14:tracePt t="26214" x="3257550" y="2906713"/>
          <p14:tracePt t="26230" x="3265488" y="2914650"/>
          <p14:tracePt t="26238" x="3265488" y="2932113"/>
          <p14:tracePt t="26246" x="3275013" y="2940050"/>
          <p14:tracePt t="26256" x="3282950" y="2949575"/>
          <p14:tracePt t="26274" x="3282950" y="2965450"/>
          <p14:tracePt t="26290" x="3300413" y="2974975"/>
          <p14:tracePt t="26307" x="3308350" y="2982913"/>
          <p14:tracePt t="26323" x="3308350" y="3000375"/>
          <p14:tracePt t="26341" x="3308350" y="3017838"/>
          <p14:tracePt t="26357" x="3308350" y="3035300"/>
          <p14:tracePt t="26373" x="3308350" y="3051175"/>
          <p14:tracePt t="26390" x="3317875" y="3060700"/>
          <p14:tracePt t="26407" x="3317875" y="3068638"/>
          <p14:tracePt t="26424" x="3317875" y="3086100"/>
          <p14:tracePt t="26440" x="3325813" y="3094038"/>
          <p14:tracePt t="26457" x="3325813" y="3103563"/>
          <p14:tracePt t="26474" x="3325813" y="3121025"/>
          <p14:tracePt t="26490" x="3325813" y="3128963"/>
          <p14:tracePt t="26507" x="3325813" y="3136900"/>
          <p14:tracePt t="26523" x="3308350" y="3146425"/>
          <p14:tracePt t="26541" x="3292475" y="3154363"/>
          <p14:tracePt t="26558" x="3275013" y="3171825"/>
          <p14:tracePt t="26574" x="3249613" y="3179763"/>
          <p14:tracePt t="26590" x="3222625" y="3179763"/>
          <p14:tracePt t="26608" x="3189288" y="3179763"/>
          <p14:tracePt t="26624" x="3163888" y="3179763"/>
          <p14:tracePt t="26641" x="3136900" y="3171825"/>
          <p14:tracePt t="26657" x="3136900" y="3163888"/>
          <p14:tracePt t="26675" x="3121025" y="3136900"/>
          <p14:tracePt t="26691" x="3121025" y="3103563"/>
          <p14:tracePt t="26707" x="3111500" y="3078163"/>
          <p14:tracePt t="26724" x="3111500" y="3043238"/>
          <p14:tracePt t="26742" x="3111500" y="3017838"/>
          <p14:tracePt t="26758" x="3111500" y="2992438"/>
          <p14:tracePt t="26774" x="3111500" y="2965450"/>
          <p14:tracePt t="26791" x="3111500" y="2940050"/>
          <p14:tracePt t="26808" x="3111500" y="2922588"/>
          <p14:tracePt t="26825" x="3111500" y="2897188"/>
          <p14:tracePt t="26841" x="3128963" y="2879725"/>
          <p14:tracePt t="26858" x="3146425" y="2854325"/>
          <p14:tracePt t="26875" x="3154363" y="2846388"/>
          <p14:tracePt t="26891" x="3179763" y="2836863"/>
          <p14:tracePt t="26908" x="3189288" y="2828925"/>
          <p14:tracePt t="26924" x="3197225" y="2828925"/>
          <p14:tracePt t="26942" x="3214688" y="2828925"/>
          <p14:tracePt t="26958" x="3222625" y="2828925"/>
          <p14:tracePt t="26975" x="3232150" y="2828925"/>
          <p14:tracePt t="26991" x="3240088" y="2828925"/>
          <p14:tracePt t="27009" x="3249613" y="2836863"/>
          <p14:tracePt t="27025" x="3265488" y="2846388"/>
          <p14:tracePt t="27041" x="3275013" y="2854325"/>
          <p14:tracePt t="27058" x="3282950" y="2863850"/>
          <p14:tracePt t="27076" x="3292475" y="2863850"/>
          <p14:tracePt t="27092" x="3308350" y="2879725"/>
          <p14:tracePt t="27125" x="3308350" y="2889250"/>
          <p14:tracePt t="27174" x="3317875" y="2889250"/>
          <p14:tracePt t="27214" x="3317875" y="2897188"/>
          <p14:tracePt t="27327" x="3317875" y="2906713"/>
          <p14:tracePt t="27334" x="3317875" y="2914650"/>
          <p14:tracePt t="27350" x="3317875" y="2922588"/>
          <p14:tracePt t="27366" x="3317875" y="2932113"/>
          <p14:tracePt t="27376" x="3308350" y="2940050"/>
          <p14:tracePt t="27392" x="3292475" y="2982913"/>
          <p14:tracePt t="27410" x="3292475" y="3035300"/>
          <p14:tracePt t="27426" x="3265488" y="3094038"/>
          <p14:tracePt t="27442" x="3257550" y="3163888"/>
          <p14:tracePt t="27459" x="3249613" y="3206750"/>
          <p14:tracePt t="27476" x="3240088" y="3240088"/>
          <p14:tracePt t="27493" x="3240088" y="3257550"/>
          <p14:tracePt t="27598" x="3249613" y="3257550"/>
          <p14:tracePt t="27606" x="3275013" y="3257550"/>
          <p14:tracePt t="27614" x="3292475" y="3257550"/>
          <p14:tracePt t="27626" x="3300413" y="3257550"/>
          <p14:tracePt t="27643" x="3325813" y="3257550"/>
          <p14:tracePt t="27660" x="3335338" y="3257550"/>
          <p14:tracePt t="27693" x="3351213" y="3249613"/>
          <p14:tracePt t="27710" x="3386138" y="3240088"/>
          <p14:tracePt t="27726" x="3446463" y="3240088"/>
          <p14:tracePt t="27744" x="3489325" y="3249613"/>
          <p14:tracePt t="27760" x="3522663" y="3275013"/>
          <p14:tracePt t="27776" x="3565525" y="3292475"/>
          <p14:tracePt t="27793" x="3592513" y="3300413"/>
          <p14:tracePt t="27811" x="3617913" y="3300413"/>
          <p14:tracePt t="27826" x="3643313" y="3308350"/>
          <p14:tracePt t="27843" x="3660775" y="3308350"/>
          <p14:tracePt t="27860" x="3678238" y="3308350"/>
          <p14:tracePt t="27877" x="3694113" y="3308350"/>
          <p14:tracePt t="27893" x="3711575" y="3308350"/>
          <p14:tracePt t="27910" x="3736975" y="3300413"/>
          <p14:tracePt t="27927" x="3763963" y="3292475"/>
          <p14:tracePt t="27945" x="3789363" y="3292475"/>
          <p14:tracePt t="27960" x="3806825" y="3282950"/>
          <p14:tracePt t="27977" x="3822700" y="3282950"/>
          <p14:tracePt t="27994" x="3832225" y="3282950"/>
          <p14:tracePt t="28031" x="3832225" y="3275013"/>
          <p14:tracePt t="28071" x="3832225" y="3265488"/>
          <p14:tracePt t="28087" x="3832225" y="3257550"/>
          <p14:tracePt t="28103" x="3832225" y="3249613"/>
          <p14:tracePt t="28135" x="3822700" y="3249613"/>
          <p14:tracePt t="28142" x="3822700" y="3240088"/>
          <p14:tracePt t="28183" x="3814763" y="3240088"/>
          <p14:tracePt t="28190" x="3814763" y="3232150"/>
          <p14:tracePt t="28206" x="3814763" y="3222625"/>
          <p14:tracePt t="28214" x="3806825" y="3222625"/>
          <p14:tracePt t="28238" x="3806825" y="3214688"/>
          <p14:tracePt t="28255" x="3806825" y="3206750"/>
          <p14:tracePt t="28279" x="3797300" y="3206750"/>
          <p14:tracePt t="28327" x="3789363" y="3206750"/>
          <p14:tracePt t="28334" x="3779838" y="3206750"/>
          <p14:tracePt t="28358" x="3771900" y="3206750"/>
          <p14:tracePt t="28375" x="3771900" y="3214688"/>
          <p14:tracePt t="28383" x="3763963" y="3214688"/>
          <p14:tracePt t="28399" x="3754438" y="3222625"/>
          <p14:tracePt t="28412" x="3746500" y="3232150"/>
          <p14:tracePt t="28428" x="3736975" y="3240088"/>
          <p14:tracePt t="28445" x="3736975" y="3257550"/>
          <p14:tracePt t="28461" x="3721100" y="3265488"/>
          <p14:tracePt t="28479" x="3711575" y="3282950"/>
          <p14:tracePt t="28495" x="3694113" y="3292475"/>
          <p14:tracePt t="28512" x="3686175" y="3308350"/>
          <p14:tracePt t="28528" x="3686175" y="3317875"/>
          <p14:tracePt t="28546" x="3678238" y="3325813"/>
          <p14:tracePt t="28561" x="3668713" y="3343275"/>
          <p14:tracePt t="28578" x="3660775" y="3351213"/>
          <p14:tracePt t="28595" x="3651250" y="3378200"/>
          <p14:tracePt t="28612" x="3643313" y="3403600"/>
          <p14:tracePt t="28628" x="3625850" y="3421063"/>
          <p14:tracePt t="28645" x="3608388" y="3429000"/>
          <p14:tracePt t="28662" x="3582988" y="3471863"/>
          <p14:tracePt t="28679" x="3557588" y="3497263"/>
          <p14:tracePt t="28695" x="3540125" y="3514725"/>
          <p14:tracePt t="28712" x="3522663" y="3532188"/>
          <p14:tracePt t="28729" x="3506788" y="3540125"/>
          <p14:tracePt t="28746" x="3497263" y="3557588"/>
          <p14:tracePt t="28762" x="3479800" y="3575050"/>
          <p14:tracePt t="28779" x="3463925" y="3582988"/>
          <p14:tracePt t="28796" x="3463925" y="3592513"/>
          <p14:tracePt t="28813" x="3446463" y="3608388"/>
          <p14:tracePt t="28829" x="3436938" y="3617913"/>
          <p14:tracePt t="28846" x="3421063" y="3635375"/>
          <p14:tracePt t="28862" x="3403600" y="3651250"/>
          <p14:tracePt t="28880" x="3386138" y="3660775"/>
          <p14:tracePt t="28896" x="3378200" y="3668713"/>
          <p14:tracePt t="28912" x="3360738" y="3686175"/>
          <p14:tracePt t="28929" x="3351213" y="3694113"/>
          <p14:tracePt t="28947" x="3335338" y="3703638"/>
          <p14:tracePt t="28962" x="3325813" y="3721100"/>
          <p14:tracePt t="28979" x="3317875" y="3721100"/>
          <p14:tracePt t="28996" x="3308350" y="3729038"/>
          <p14:tracePt t="29013" x="3300413" y="3729038"/>
          <p14:tracePt t="29029" x="3300413" y="3736975"/>
          <p14:tracePt t="29095" x="3292475" y="3736975"/>
          <p14:tracePt t="29111" x="3282950" y="3729038"/>
          <p14:tracePt t="29119" x="3275013" y="3711575"/>
          <p14:tracePt t="29129" x="3265488" y="3686175"/>
          <p14:tracePt t="29146" x="3232150" y="3608388"/>
          <p14:tracePt t="29164" x="3197225" y="3514725"/>
          <p14:tracePt t="29180" x="3163888" y="3386138"/>
          <p14:tracePt t="29196" x="3146425" y="3292475"/>
          <p14:tracePt t="29213" x="3154363" y="3240088"/>
          <p14:tracePt t="29230" x="3179763" y="3197225"/>
          <p14:tracePt t="29247" x="3189288" y="3163888"/>
          <p14:tracePt t="29263" x="3197225" y="3121025"/>
          <p14:tracePt t="29280" x="3197225" y="3068638"/>
          <p14:tracePt t="29298" x="3179763" y="3000375"/>
          <p14:tracePt t="29313" x="3154363" y="2957513"/>
          <p14:tracePt t="29330" x="3146425" y="2914650"/>
          <p14:tracePt t="29347" x="3136900" y="2897188"/>
          <p14:tracePt t="29364" x="3128963" y="2879725"/>
          <p14:tracePt t="29380" x="3128963" y="2863850"/>
          <p14:tracePt t="29397" x="3128963" y="2846388"/>
          <p14:tracePt t="29413" x="3128963" y="2820988"/>
          <p14:tracePt t="29431" x="3128963" y="2786063"/>
          <p14:tracePt t="29447" x="3128963" y="2768600"/>
          <p14:tracePt t="29464" x="3128963" y="2743200"/>
          <p14:tracePt t="29480" x="3128963" y="2717800"/>
          <p14:tracePt t="29497" x="3128963" y="2700338"/>
          <p14:tracePt t="29514" x="3128963" y="2674938"/>
          <p14:tracePt t="29530" x="3128963" y="2657475"/>
          <p14:tracePt t="29547" x="3128963" y="2649538"/>
          <p14:tracePt t="29631" x="3121025" y="2649538"/>
          <p14:tracePt t="29647" x="3111500" y="2657475"/>
          <p14:tracePt t="29655" x="3111500" y="2665413"/>
          <p14:tracePt t="29664" x="3103563" y="2674938"/>
          <p14:tracePt t="29681" x="3086100" y="2700338"/>
          <p14:tracePt t="29697" x="3051175" y="2725738"/>
          <p14:tracePt t="29715" x="3025775" y="2768600"/>
          <p14:tracePt t="29731" x="2992438" y="2803525"/>
          <p14:tracePt t="29747" x="2965450" y="2836863"/>
          <p14:tracePt t="29764" x="2949575" y="2854325"/>
          <p14:tracePt t="29782" x="2932113" y="2879725"/>
          <p14:tracePt t="29798" x="2906713" y="2906713"/>
          <p14:tracePt t="29815" x="2879725" y="2940050"/>
          <p14:tracePt t="29831" x="2846388" y="2974975"/>
          <p14:tracePt t="29848" x="2811463" y="3008313"/>
          <p14:tracePt t="29864" x="2786063" y="3043238"/>
          <p14:tracePt t="29881" x="2735263" y="3086100"/>
          <p14:tracePt t="29898" x="2700338" y="3111500"/>
          <p14:tracePt t="29915" x="2674938" y="3136900"/>
          <p14:tracePt t="29931" x="2640013" y="3163888"/>
          <p14:tracePt t="29948" x="2606675" y="3197225"/>
          <p14:tracePt t="29965" x="2571750" y="3222625"/>
          <p14:tracePt t="29982" x="2546350" y="3257550"/>
          <p14:tracePt t="29998" x="2520950" y="3292475"/>
          <p14:tracePt t="30015" x="2478088" y="3343275"/>
          <p14:tracePt t="30032" x="2451100" y="3386138"/>
          <p14:tracePt t="30049" x="2417763" y="3429000"/>
          <p14:tracePt t="30065" x="2392363" y="3463925"/>
          <p14:tracePt t="30082" x="2365375" y="3489325"/>
          <p14:tracePt t="30098" x="2349500" y="3522663"/>
          <p14:tracePt t="30116" x="2332038" y="3549650"/>
          <p14:tracePt t="30132" x="2314575" y="3575050"/>
          <p14:tracePt t="30148" x="2306638" y="3600450"/>
          <p14:tracePt t="30166" x="2289175" y="3625850"/>
          <p14:tracePt t="30184" x="2271713" y="3660775"/>
          <p14:tracePt t="30199" x="2254250" y="3678238"/>
          <p14:tracePt t="30216" x="2236788" y="3703638"/>
          <p14:tracePt t="30232" x="2228850" y="3721100"/>
          <p14:tracePt t="30250" x="2220913" y="3736975"/>
          <p14:tracePt t="30265" x="2211388" y="3746500"/>
          <p14:tracePt t="30282" x="2193925" y="3763963"/>
          <p14:tracePt t="30299" x="2193925" y="3771900"/>
          <p14:tracePt t="30316" x="2185988" y="3779838"/>
          <p14:tracePt t="30332" x="2178050" y="3789363"/>
          <p14:tracePt t="30349" x="2178050" y="3797300"/>
          <p14:tracePt t="30365" x="2168525" y="3806825"/>
          <p14:tracePt t="30383" x="2151063" y="3822700"/>
          <p14:tracePt t="30399" x="2143125" y="3832225"/>
          <p14:tracePt t="30416" x="2135188" y="3840163"/>
          <p14:tracePt t="30450" x="2125663" y="3849688"/>
          <p14:tracePt t="30466" x="2125663" y="3857625"/>
          <p14:tracePt t="30483" x="2117725" y="3865563"/>
          <p14:tracePt t="30499" x="2108200" y="3865563"/>
          <p14:tracePt t="30516" x="2108200" y="3875088"/>
          <p14:tracePt t="30533" x="2100263" y="3883025"/>
          <p14:tracePt t="31175" x="2100263" y="3875088"/>
          <p14:tracePt t="31192" x="2100263" y="3865563"/>
          <p14:tracePt t="31199" x="2108200" y="3857625"/>
          <p14:tracePt t="31223" x="2117725" y="3849688"/>
          <p14:tracePt t="31231" x="2125663" y="3849688"/>
          <p14:tracePt t="31247" x="2135188" y="3840163"/>
          <p14:tracePt t="31264" x="2143125" y="3840163"/>
          <p14:tracePt t="31271" x="2151063" y="3832225"/>
          <p14:tracePt t="31284" x="2160588" y="3832225"/>
          <p14:tracePt t="31301" x="2193925" y="3832225"/>
          <p14:tracePt t="31318" x="2279650" y="3832225"/>
          <p14:tracePt t="31335" x="2486025" y="3849688"/>
          <p14:tracePt t="31351" x="2589213" y="3849688"/>
          <p14:tracePt t="31368" x="2674938" y="3857625"/>
          <p14:tracePt t="31385" x="2743200" y="3857625"/>
          <p14:tracePt t="31401" x="2846388" y="3857625"/>
          <p14:tracePt t="31418" x="2957513" y="3857625"/>
          <p14:tracePt t="31434" x="3068638" y="3875088"/>
          <p14:tracePt t="31452" x="3128963" y="3883025"/>
          <p14:tracePt t="31468" x="3171825" y="3883025"/>
          <p14:tracePt t="31485" x="3214688" y="3883025"/>
          <p14:tracePt t="31501" x="3257550" y="3883025"/>
          <p14:tracePt t="31519" x="3343275" y="3875088"/>
          <p14:tracePt t="31535" x="3403600" y="3857625"/>
          <p14:tracePt t="31552" x="3436938" y="3832225"/>
          <p14:tracePt t="31568" x="3463925" y="3814763"/>
          <p14:tracePt t="31586" x="3479800" y="3814763"/>
          <p14:tracePt t="31602" x="3497263" y="3797300"/>
          <p14:tracePt t="31618" x="3506788" y="3797300"/>
          <p14:tracePt t="31635" x="3506788" y="3789363"/>
          <p14:tracePt t="31653" x="3514725" y="3789363"/>
          <p14:tracePt t="31816" x="3514725" y="3779838"/>
          <p14:tracePt t="31832" x="3514725" y="3771900"/>
          <p14:tracePt t="31848" x="3514725" y="3763963"/>
          <p14:tracePt t="31872" x="3514725" y="3754438"/>
          <p14:tracePt t="31879" x="3506788" y="3754438"/>
          <p14:tracePt t="31903" x="3497263" y="3746500"/>
          <p14:tracePt t="31919" x="3489325" y="3746500"/>
          <p14:tracePt t="31927" x="3489325" y="3736975"/>
          <p14:tracePt t="31936" x="3489325" y="3729038"/>
          <p14:tracePt t="31954" x="3489325" y="3721100"/>
          <p14:tracePt t="31969" x="3479800" y="3721100"/>
          <p14:tracePt t="31986" x="3479800" y="3711575"/>
          <p14:tracePt t="32015" x="3479800" y="3703638"/>
          <p14:tracePt t="32031" x="3479800" y="3694113"/>
          <p14:tracePt t="32104" x="3471863" y="3694113"/>
          <p14:tracePt t="32119" x="3463925" y="3694113"/>
          <p14:tracePt t="32136" x="3454400" y="3686175"/>
          <p14:tracePt t="32144" x="3436938" y="3686175"/>
          <p14:tracePt t="32153" x="3429000" y="3686175"/>
          <p14:tracePt t="32170" x="3378200" y="3668713"/>
          <p14:tracePt t="32187" x="3335338" y="3660775"/>
          <p14:tracePt t="32203" x="3292475" y="3660775"/>
          <p14:tracePt t="32220" x="3257550" y="3660775"/>
          <p14:tracePt t="32237" x="3222625" y="3660775"/>
          <p14:tracePt t="32254" x="3214688" y="3660775"/>
          <p14:tracePt t="32304" x="3206750" y="3660775"/>
          <p14:tracePt t="32336" x="3197225" y="3660775"/>
          <p14:tracePt t="32408" x="3189288" y="3660775"/>
          <p14:tracePt t="32432" x="3189288" y="3651250"/>
          <p14:tracePt t="32440" x="3179763" y="3651250"/>
          <p14:tracePt t="32488" x="3171825" y="3651250"/>
          <p14:tracePt t="32496" x="3163888" y="3651250"/>
          <p14:tracePt t="32504" x="3163888" y="3643313"/>
          <p14:tracePt t="32632" x="3163888" y="3635375"/>
          <p14:tracePt t="32657" x="3163888" y="3625850"/>
          <p14:tracePt t="32720" x="3163888" y="3617913"/>
          <p14:tracePt t="32792" x="3171825" y="3617913"/>
          <p14:tracePt t="32800" x="3171825" y="3625850"/>
          <p14:tracePt t="32808" x="3171825" y="3635375"/>
          <p14:tracePt t="32821" x="3171825" y="3643313"/>
          <p14:tracePt t="32838" x="3189288" y="3678238"/>
          <p14:tracePt t="32855" x="3214688" y="3736975"/>
          <p14:tracePt t="32873" x="3265488" y="3892550"/>
          <p14:tracePt t="32888" x="3300413" y="4011613"/>
          <p14:tracePt t="32905" x="3325813" y="4114800"/>
          <p14:tracePt t="32921" x="3325813" y="4165600"/>
          <p14:tracePt t="32938" x="3325813" y="4192588"/>
          <p14:tracePt t="32955" x="3325813" y="4217988"/>
          <p14:tracePt t="32971" x="3325813" y="4243388"/>
          <p14:tracePt t="32988" x="3325813" y="4268788"/>
          <p14:tracePt t="33005" x="3325813" y="4286250"/>
          <p14:tracePt t="33021" x="3325813" y="4303713"/>
          <p14:tracePt t="33038" x="3317875" y="4303713"/>
          <p14:tracePt t="33055" x="3317875" y="4311650"/>
          <p14:tracePt t="33072" x="3308350" y="4311650"/>
          <p14:tracePt t="33096" x="3300413" y="4311650"/>
          <p14:tracePt t="33136" x="3300413" y="4321175"/>
          <p14:tracePt t="33240" x="3300413" y="4329113"/>
          <p14:tracePt t="33248" x="3300413" y="4337050"/>
          <p14:tracePt t="33264" x="3300413" y="4346575"/>
          <p14:tracePt t="33440" x="3300413" y="4354513"/>
          <p14:tracePt t="33456" x="3300413" y="4364038"/>
          <p14:tracePt t="33464" x="3300413" y="4371975"/>
          <p14:tracePt t="33472" x="3300413" y="4379913"/>
          <p14:tracePt t="33489" x="3300413" y="4389438"/>
          <p14:tracePt t="33506" x="3300413" y="4397375"/>
          <p14:tracePt t="33524" x="3300413" y="4406900"/>
          <p14:tracePt t="33539" x="3300413" y="4422775"/>
          <p14:tracePt t="33556" x="3300413" y="4432300"/>
          <p14:tracePt t="33573" x="3300413" y="4440238"/>
          <p14:tracePt t="33590" x="3300413" y="4449763"/>
          <p14:tracePt t="33606" x="3300413" y="4457700"/>
          <p14:tracePt t="33623" x="3300413" y="4465638"/>
          <p14:tracePt t="33664" x="3300413" y="4475163"/>
          <p14:tracePt t="34057" x="3300413" y="4465638"/>
          <p14:tracePt t="34072" x="3300413" y="4457700"/>
          <p14:tracePt t="34096" x="3300413" y="4449763"/>
          <p14:tracePt t="34112" x="3300413" y="4440238"/>
          <p14:tracePt t="34120" x="3300413" y="4432300"/>
          <p14:tracePt t="34128" x="3300413" y="4422775"/>
          <p14:tracePt t="34141" x="3308350" y="4397375"/>
          <p14:tracePt t="34157" x="3308350" y="4354513"/>
          <p14:tracePt t="34175" x="3308350" y="4286250"/>
          <p14:tracePt t="34191" x="3308350" y="4208463"/>
          <p14:tracePt t="34208" x="3308350" y="4021138"/>
          <p14:tracePt t="34224" x="3300413" y="3925888"/>
          <p14:tracePt t="34241" x="3292475" y="3875088"/>
          <p14:tracePt t="34258" x="3292475" y="3822700"/>
          <p14:tracePt t="34275" x="3292475" y="3779838"/>
          <p14:tracePt t="34291" x="3292475" y="3736975"/>
          <p14:tracePt t="34308" x="3292475" y="3721100"/>
          <p14:tracePt t="34325" x="3292475" y="3703638"/>
          <p14:tracePt t="34342" x="3300413" y="3686175"/>
          <p14:tracePt t="34358" x="3300413" y="3678238"/>
          <p14:tracePt t="34375" x="3300413" y="3668713"/>
          <p14:tracePt t="34391" x="3300413" y="3660775"/>
          <p14:tracePt t="34409" x="3265488" y="3651250"/>
          <p14:tracePt t="34425" x="3232150" y="3635375"/>
          <p14:tracePt t="34442" x="3197225" y="3625850"/>
          <p14:tracePt t="34458" x="3179763" y="3617913"/>
          <p14:tracePt t="34475" x="3163888" y="3608388"/>
          <p14:tracePt t="34492" x="3146425" y="3600450"/>
          <p14:tracePt t="34508" x="3136900" y="3592513"/>
          <p14:tracePt t="34525" x="3128963" y="3592513"/>
          <p14:tracePt t="34542" x="3121025" y="3592513"/>
          <p14:tracePt t="34558" x="3111500" y="3582988"/>
          <p14:tracePt t="34576" x="3103563" y="3575050"/>
          <p14:tracePt t="35000" x="3111500" y="3575050"/>
          <p14:tracePt t="35008" x="3121025" y="3575050"/>
          <p14:tracePt t="35024" x="3128963" y="3575050"/>
          <p14:tracePt t="35040" x="3136900" y="3575050"/>
          <p14:tracePt t="35056" x="3154363" y="3575050"/>
          <p14:tracePt t="35072" x="3163888" y="3575050"/>
          <p14:tracePt t="35080" x="3179763" y="3575050"/>
          <p14:tracePt t="35096" x="3189288" y="3575050"/>
          <p14:tracePt t="35110" x="3206750" y="3575050"/>
          <p14:tracePt t="35126" x="3214688" y="3575050"/>
          <p14:tracePt t="35144" x="3240088" y="3575050"/>
          <p14:tracePt t="35160" x="3257550" y="3575050"/>
          <p14:tracePt t="35177" x="3300413" y="3575050"/>
          <p14:tracePt t="35193" x="3335338" y="3582988"/>
          <p14:tracePt t="35211" x="3360738" y="3582988"/>
          <p14:tracePt t="35227" x="3386138" y="3592513"/>
          <p14:tracePt t="35243" x="3421063" y="3592513"/>
          <p14:tracePt t="35260" x="3454400" y="3592513"/>
          <p14:tracePt t="35277" x="3506788" y="3592513"/>
          <p14:tracePt t="35293" x="3575050" y="3592513"/>
          <p14:tracePt t="35310" x="3635375" y="3592513"/>
          <p14:tracePt t="35326" x="3686175" y="3592513"/>
          <p14:tracePt t="35344" x="3763963" y="3592513"/>
          <p14:tracePt t="35361" x="3814763" y="3592513"/>
          <p14:tracePt t="35377" x="3865563" y="3592513"/>
          <p14:tracePt t="35394" x="3908425" y="3592513"/>
          <p14:tracePt t="35411" x="3943350" y="3600450"/>
          <p14:tracePt t="35427" x="3960813" y="3600450"/>
          <p14:tracePt t="35444" x="3986213" y="3600450"/>
          <p14:tracePt t="35460" x="4003675" y="3600450"/>
          <p14:tracePt t="35478" x="4029075" y="3600450"/>
          <p14:tracePt t="35494" x="4046538" y="3600450"/>
          <p14:tracePt t="35510" x="4054475" y="3600450"/>
          <p14:tracePt t="35527" x="4064000" y="3600450"/>
          <p14:tracePt t="35545" x="4079875" y="3600450"/>
          <p14:tracePt t="35592" x="4089400" y="3600450"/>
          <p14:tracePt t="35600" x="4089400" y="3608388"/>
          <p14:tracePt t="36041" x="4089400" y="3617913"/>
          <p14:tracePt t="36056" x="4089400" y="3625850"/>
          <p14:tracePt t="36073" x="4079875" y="3635375"/>
          <p14:tracePt t="36080" x="4071938" y="3643313"/>
          <p14:tracePt t="36095" x="4071938" y="3651250"/>
          <p14:tracePt t="36113" x="4054475" y="3668713"/>
          <p14:tracePt t="36129" x="4037013" y="3686175"/>
          <p14:tracePt t="36145" x="4029075" y="3694113"/>
          <p14:tracePt t="36162" x="4011613" y="3694113"/>
          <p14:tracePt t="36180" x="4003675" y="3703638"/>
          <p14:tracePt t="36195" x="3994150" y="3711575"/>
          <p14:tracePt t="36229" x="3986213" y="3711575"/>
          <p14:tracePt t="36246" x="3978275" y="3711575"/>
          <p14:tracePt t="36265" x="3968750" y="3711575"/>
          <p14:tracePt t="36281" x="3960813" y="3711575"/>
          <p14:tracePt t="36297" x="3960813" y="3721100"/>
          <p14:tracePt t="36313" x="3951288" y="3721100"/>
          <p14:tracePt t="36329" x="3925888" y="3736975"/>
          <p14:tracePt t="36346" x="3892550" y="3754438"/>
          <p14:tracePt t="36363" x="3865563" y="3771900"/>
          <p14:tracePt t="36380" x="3849688" y="3779838"/>
          <p14:tracePt t="36396" x="3849688" y="3789363"/>
          <p14:tracePt t="36412" x="3840163" y="3789363"/>
          <p14:tracePt t="36429" x="3840163" y="3797300"/>
          <p14:tracePt t="36447" x="3840163" y="3806825"/>
          <p14:tracePt t="36463" x="3832225" y="3814763"/>
          <p14:tracePt t="36479" x="3832225" y="3822700"/>
          <p14:tracePt t="36496" x="3822700" y="3849688"/>
          <p14:tracePt t="36513" x="3806825" y="3875088"/>
          <p14:tracePt t="36529" x="3806825" y="3900488"/>
          <p14:tracePt t="36546" x="3789363" y="3908425"/>
          <p14:tracePt t="36563" x="3789363" y="3917950"/>
          <p14:tracePt t="36581" x="3789363" y="3935413"/>
          <p14:tracePt t="36596" x="3779838" y="3968750"/>
          <p14:tracePt t="36613" x="3771900" y="4003675"/>
          <p14:tracePt t="36630" x="3771900" y="4037013"/>
          <p14:tracePt t="36647" x="3763963" y="4079875"/>
          <p14:tracePt t="36663" x="3754438" y="4106863"/>
          <p14:tracePt t="36680" x="3754438" y="4140200"/>
          <p14:tracePt t="36696" x="3754438" y="4200525"/>
          <p14:tracePt t="36714" x="3754438" y="4225925"/>
          <p14:tracePt t="36730" x="3754438" y="4268788"/>
          <p14:tracePt t="36747" x="3754438" y="4286250"/>
          <p14:tracePt t="36763" x="3754438" y="4311650"/>
          <p14:tracePt t="36781" x="3754438" y="4329113"/>
          <p14:tracePt t="36797" x="3754438" y="4364038"/>
          <p14:tracePt t="36813" x="3754438" y="4397375"/>
          <p14:tracePt t="36830" x="3754438" y="4432300"/>
          <p14:tracePt t="36847" x="3754438" y="4465638"/>
          <p14:tracePt t="36863" x="3746500" y="4483100"/>
          <p14:tracePt t="36880" x="3746500" y="4508500"/>
          <p14:tracePt t="36897" x="3746500" y="4518025"/>
          <p14:tracePt t="36914" x="3746500" y="4525963"/>
          <p14:tracePt t="36930" x="3746500" y="4535488"/>
          <p14:tracePt t="37265" x="3746500" y="4525963"/>
          <p14:tracePt t="37561" x="3746500" y="4518025"/>
          <p14:tracePt t="37609" x="3746500" y="4508500"/>
          <p14:tracePt t="37666" x="3746500" y="4500563"/>
          <p14:tracePt t="38017" x="3746500" y="4492625"/>
          <p14:tracePt t="38057" x="3746500" y="4483100"/>
          <p14:tracePt t="38193" x="3746500" y="4475163"/>
          <p14:tracePt t="38217" x="3754438" y="4465638"/>
          <p14:tracePt t="38225" x="3754438" y="4457700"/>
          <p14:tracePt t="38241" x="3754438" y="4449763"/>
          <p14:tracePt t="38257" x="3754438" y="4440238"/>
          <p14:tracePt t="38267" x="3754438" y="4432300"/>
          <p14:tracePt t="38283" x="3754438" y="4414838"/>
          <p14:tracePt t="38300" x="3763963" y="4389438"/>
          <p14:tracePt t="38317" x="3763963" y="4346575"/>
          <p14:tracePt t="38334" x="3763963" y="4303713"/>
          <p14:tracePt t="38350" x="3754438" y="4251325"/>
          <p14:tracePt t="38367" x="3746500" y="4200525"/>
          <p14:tracePt t="38384" x="3736975" y="4165600"/>
          <p14:tracePt t="38401" x="3736975" y="4114800"/>
          <p14:tracePt t="38417" x="3736975" y="4089400"/>
          <p14:tracePt t="38434" x="3736975" y="4054475"/>
          <p14:tracePt t="38451" x="3736975" y="4029075"/>
          <p14:tracePt t="38468" x="3729038" y="3994150"/>
          <p14:tracePt t="38484" x="3711575" y="3960813"/>
          <p14:tracePt t="38501" x="3686175" y="3917950"/>
          <p14:tracePt t="38517" x="3660775" y="3892550"/>
          <p14:tracePt t="38535" x="3651250" y="3875088"/>
          <p14:tracePt t="38551" x="3651250" y="3849688"/>
          <p14:tracePt t="38567" x="3643313" y="3840163"/>
          <p14:tracePt t="38584" x="3643313" y="3822700"/>
          <p14:tracePt t="38602" x="3643313" y="3797300"/>
          <p14:tracePt t="38618" x="3635375" y="3779838"/>
          <p14:tracePt t="38634" x="3625850" y="3763963"/>
          <p14:tracePt t="38651" x="3617913" y="3746500"/>
          <p14:tracePt t="38668" x="3608388" y="3729038"/>
          <p14:tracePt t="38684" x="3600450" y="3711575"/>
          <p14:tracePt t="38701" x="3582988" y="3703638"/>
          <p14:tracePt t="38718" x="3575050" y="3686175"/>
          <p14:tracePt t="38735" x="3565525" y="3678238"/>
          <p14:tracePt t="38751" x="3557588" y="3678238"/>
          <p14:tracePt t="38768" x="3549650" y="3668713"/>
          <p14:tracePt t="38784" x="3540125" y="3668713"/>
          <p14:tracePt t="38802" x="3540125" y="3660775"/>
          <p14:tracePt t="38818" x="3532188" y="3651250"/>
          <p14:tracePt t="38851" x="3522663" y="3643313"/>
          <p14:tracePt t="38869" x="3506788" y="3625850"/>
          <p14:tracePt t="38885" x="3497263" y="3617913"/>
          <p14:tracePt t="38902" x="3489325" y="3617913"/>
          <p14:tracePt t="38961" x="3489325" y="3608388"/>
          <p14:tracePt t="38985" x="3489325" y="3600450"/>
          <p14:tracePt t="39018" x="3479800" y="3600450"/>
          <p14:tracePt t="39025" x="3479800" y="3592513"/>
          <p14:tracePt t="39546" x="3471863" y="3592513"/>
          <p14:tracePt t="39593" x="3463925" y="3592513"/>
          <p14:tracePt t="39625" x="3454400" y="3592513"/>
          <p14:tracePt t="40674" x="3454400" y="3582988"/>
          <p14:tracePt t="41098" x="3454400" y="3592513"/>
          <p14:tracePt t="41682" x="3463925" y="3592513"/>
          <p14:tracePt t="41706" x="3471863" y="3592513"/>
          <p14:tracePt t="41754" x="3479800" y="3592513"/>
          <p14:tracePt t="41770" x="3479800" y="3600450"/>
          <p14:tracePt t="41786" x="3489325" y="3600450"/>
          <p14:tracePt t="41802" x="3489325" y="3608388"/>
          <p14:tracePt t="41826" x="3489325" y="3617913"/>
          <p14:tracePt t="41842" x="3489325" y="3625850"/>
          <p14:tracePt t="41850" x="3489325" y="3635375"/>
          <p14:tracePt t="41882" x="3489325" y="3643313"/>
          <p14:tracePt t="41914" x="3489325" y="3651250"/>
          <p14:tracePt t="41946" x="3479800" y="3651250"/>
          <p14:tracePt t="41962" x="3471863" y="3660775"/>
          <p14:tracePt t="41978" x="3463925" y="3660775"/>
          <p14:tracePt t="41986" x="3454400" y="3660775"/>
          <p14:tracePt t="41994" x="3446463" y="3660775"/>
          <p14:tracePt t="42008" x="3429000" y="3660775"/>
          <p14:tracePt t="42025" x="3421063" y="3651250"/>
          <p14:tracePt t="42042" x="3403600" y="3625850"/>
          <p14:tracePt t="42059" x="3394075" y="3608388"/>
          <p14:tracePt t="42076" x="3394075" y="3600450"/>
          <p14:tracePt t="42092" x="3394075" y="3592513"/>
          <p14:tracePt t="42122" x="3394075" y="3582988"/>
          <p14:tracePt t="42162" x="3394075" y="3575050"/>
          <p14:tracePt t="42178" x="3403600" y="3575050"/>
          <p14:tracePt t="42202" x="3411538" y="3575050"/>
          <p14:tracePt t="42210" x="3421063" y="3575050"/>
          <p14:tracePt t="42226" x="3429000" y="3575050"/>
          <p14:tracePt t="42234" x="3436938" y="3575050"/>
          <p14:tracePt t="42242" x="3446463" y="3575050"/>
          <p14:tracePt t="42259" x="3463925" y="3575050"/>
          <p14:tracePt t="42276" x="3489325" y="3575050"/>
          <p14:tracePt t="42292" x="3506788" y="3575050"/>
          <p14:tracePt t="42309" x="3522663" y="3582988"/>
          <p14:tracePt t="42325" x="3532188" y="3600450"/>
          <p14:tracePt t="42343" x="3549650" y="3617913"/>
          <p14:tracePt t="42359" x="3565525" y="3625850"/>
          <p14:tracePt t="42376" x="3575050" y="3643313"/>
          <p14:tracePt t="42393" x="3575050" y="3651250"/>
          <p14:tracePt t="42410" x="3582988" y="3678238"/>
          <p14:tracePt t="42426" x="3592513" y="3686175"/>
          <p14:tracePt t="42443" x="3592513" y="3703638"/>
          <p14:tracePt t="42459" x="3592513" y="3711575"/>
          <p14:tracePt t="42477" x="3592513" y="3729038"/>
          <p14:tracePt t="42493" x="3582988" y="3736975"/>
          <p14:tracePt t="42510" x="3565525" y="3754438"/>
          <p14:tracePt t="42526" x="3540125" y="3763963"/>
          <p14:tracePt t="42543" x="3514725" y="3763963"/>
          <p14:tracePt t="42559" x="3489325" y="3763963"/>
          <p14:tracePt t="42576" x="3471863" y="3763963"/>
          <p14:tracePt t="42593" x="3446463" y="3746500"/>
          <p14:tracePt t="42611" x="3421063" y="3711575"/>
          <p14:tracePt t="42627" x="3403600" y="3686175"/>
          <p14:tracePt t="42643" x="3394075" y="3668713"/>
          <p14:tracePt t="42660" x="3394075" y="3660775"/>
          <p14:tracePt t="42677" x="3394075" y="3643313"/>
          <p14:tracePt t="42710" x="3394075" y="3635375"/>
          <p14:tracePt t="42727" x="3394075" y="3625850"/>
          <p14:tracePt t="42744" x="3394075" y="3617913"/>
          <p14:tracePt t="42760" x="3394075" y="3608388"/>
          <p14:tracePt t="42794" x="3394075" y="3600450"/>
          <p14:tracePt t="42914" x="3403600" y="3600450"/>
          <p14:tracePt t="42922" x="3403600" y="3592513"/>
          <p14:tracePt t="42938" x="3411538" y="3592513"/>
          <p14:tracePt t="42963" x="3421063" y="3592513"/>
          <p14:tracePt t="42978" x="3429000" y="3592513"/>
          <p14:tracePt t="43002" x="3436938" y="3592513"/>
          <p14:tracePt t="43019" x="3446463" y="3592513"/>
          <p14:tracePt t="43034" x="3454400" y="3592513"/>
          <p14:tracePt t="43059" x="3463925" y="3592513"/>
          <p14:tracePt t="43082" x="3471863" y="3592513"/>
          <p14:tracePt t="43114" x="3479800" y="3592513"/>
          <p14:tracePt t="43491" x="3471863" y="3592513"/>
          <p14:tracePt t="43498" x="3454400" y="3592513"/>
          <p14:tracePt t="43512" x="3436938" y="3592513"/>
          <p14:tracePt t="43529" x="3360738" y="3592513"/>
          <p14:tracePt t="43545" x="3282950" y="3592513"/>
          <p14:tracePt t="43563" x="3136900" y="3582988"/>
          <p14:tracePt t="43579" x="3008313" y="3582988"/>
          <p14:tracePt t="43595" x="2940050" y="3582988"/>
          <p14:tracePt t="43612" x="2871788" y="3582988"/>
          <p14:tracePt t="43629" x="2828925" y="3582988"/>
          <p14:tracePt t="43645" x="2811463" y="3582988"/>
          <p14:tracePt t="43662" x="2778125" y="3575050"/>
          <p14:tracePt t="43679" x="2743200" y="3565525"/>
          <p14:tracePt t="43696" x="2725738" y="3565525"/>
          <p14:tracePt t="43730" x="2717800" y="3565525"/>
          <p14:tracePt t="43745" x="2717800" y="3557588"/>
          <p14:tracePt t="43763" x="2700338" y="3549650"/>
          <p14:tracePt t="43779" x="2674938" y="3549650"/>
          <p14:tracePt t="43796" x="2649538" y="3549650"/>
          <p14:tracePt t="43812" x="2632075" y="3549650"/>
          <p14:tracePt t="43830" x="2614613" y="3540125"/>
          <p14:tracePt t="43846" x="2597150" y="3540125"/>
          <p14:tracePt t="43862" x="2589213" y="3540125"/>
          <p14:tracePt t="43879" x="2579688" y="3540125"/>
          <p14:tracePt t="43897" x="2571750" y="3540125"/>
          <p14:tracePt t="43912" x="2563813" y="3540125"/>
          <p14:tracePt t="43929" x="2546350" y="3540125"/>
          <p14:tracePt t="43946" x="2478088" y="3540125"/>
          <p14:tracePt t="43963" x="2400300" y="3532188"/>
          <p14:tracePt t="43980" x="2349500" y="3522663"/>
          <p14:tracePt t="43996" x="2322513" y="3522663"/>
          <p14:tracePt t="44013" x="2314575" y="3522663"/>
          <p14:tracePt t="44139" x="2306638" y="3522663"/>
          <p14:tracePt t="44147" x="2297113" y="3522663"/>
          <p14:tracePt t="44195" x="2297113" y="3532188"/>
          <p14:tracePt t="44203" x="2289175" y="3540125"/>
          <p14:tracePt t="44235" x="2289175" y="3549650"/>
          <p14:tracePt t="44275" x="2279650" y="3549650"/>
          <p14:tracePt t="44282" x="2279650" y="3557588"/>
          <p14:tracePt t="44307" x="2279650" y="3565525"/>
          <p14:tracePt t="44315" x="2271713" y="3565525"/>
          <p14:tracePt t="44331" x="2263775" y="3575050"/>
          <p14:tracePt t="44347" x="2263775" y="3582988"/>
          <p14:tracePt t="44380" x="2254250" y="3592513"/>
          <p14:tracePt t="44397" x="2254250" y="3608388"/>
          <p14:tracePt t="44414" x="2246313" y="3617913"/>
          <p14:tracePt t="44447" x="2246313" y="3625850"/>
          <p14:tracePt t="44464" x="2236788" y="3635375"/>
          <p14:tracePt t="44480" x="2236788" y="3643313"/>
          <p14:tracePt t="44499" x="2228850" y="3660775"/>
          <p14:tracePt t="44514" x="2228850" y="3668713"/>
          <p14:tracePt t="44531" x="2220913" y="3686175"/>
          <p14:tracePt t="44547" x="2211388" y="3703638"/>
          <p14:tracePt t="44565" x="2203450" y="3711575"/>
          <p14:tracePt t="44581" x="2193925" y="3736975"/>
          <p14:tracePt t="44598" x="2185988" y="3763963"/>
          <p14:tracePt t="44614" x="2185988" y="3779838"/>
          <p14:tracePt t="44632" x="2178050" y="3797300"/>
          <p14:tracePt t="44647" x="2178050" y="3814763"/>
          <p14:tracePt t="44664" x="2168525" y="3840163"/>
          <p14:tracePt t="44681" x="2168525" y="3857625"/>
          <p14:tracePt t="44699" x="2160588" y="3883025"/>
          <p14:tracePt t="44715" x="2160588" y="3908425"/>
          <p14:tracePt t="44731" x="2151063" y="3925888"/>
          <p14:tracePt t="44748" x="2143125" y="3943350"/>
          <p14:tracePt t="44765" x="2143125" y="3978275"/>
          <p14:tracePt t="44781" x="2143125" y="3994150"/>
          <p14:tracePt t="44798" x="2143125" y="4029075"/>
          <p14:tracePt t="44815" x="2143125" y="4054475"/>
          <p14:tracePt t="44832" x="2143125" y="4071938"/>
          <p14:tracePt t="44848" x="2143125" y="4106863"/>
          <p14:tracePt t="44865" x="2143125" y="4132263"/>
          <p14:tracePt t="44881" x="2143125" y="4175125"/>
          <p14:tracePt t="44899" x="2143125" y="4217988"/>
          <p14:tracePt t="44915" x="2143125" y="4251325"/>
          <p14:tracePt t="44932" x="2151063" y="4286250"/>
          <p14:tracePt t="44948" x="2160588" y="4321175"/>
          <p14:tracePt t="44966" x="2168525" y="4364038"/>
          <p14:tracePt t="44982" x="2178050" y="4397375"/>
          <p14:tracePt t="44999" x="2178050" y="4422775"/>
          <p14:tracePt t="45015" x="2185988" y="4440238"/>
          <p14:tracePt t="45032" x="2193925" y="4465638"/>
          <p14:tracePt t="45049" x="2203450" y="4492625"/>
          <p14:tracePt t="45065" x="2220913" y="4508500"/>
          <p14:tracePt t="45067" x="2228850" y="4525963"/>
          <p14:tracePt t="45082" x="2236788" y="4535488"/>
          <p14:tracePt t="45099" x="2271713" y="4568825"/>
          <p14:tracePt t="45115" x="2289175" y="4586288"/>
          <p14:tracePt t="45132" x="2314575" y="4603750"/>
          <p14:tracePt t="45149" x="2349500" y="4611688"/>
          <p14:tracePt t="45166" x="2374900" y="4629150"/>
          <p14:tracePt t="45182" x="2400300" y="4629150"/>
          <p14:tracePt t="45199" x="2425700" y="4637088"/>
          <p14:tracePt t="45216" x="2435225" y="4637088"/>
          <p14:tracePt t="45233" x="2451100" y="4637088"/>
          <p14:tracePt t="45249" x="2460625" y="4637088"/>
          <p14:tracePt t="45266" x="2468563" y="4637088"/>
          <p14:tracePt t="45282" x="2486025" y="4637088"/>
          <p14:tracePt t="45300" x="2511425" y="4637088"/>
          <p14:tracePt t="45316" x="2520950" y="4637088"/>
          <p14:tracePt t="45332" x="2536825" y="4637088"/>
          <p14:tracePt t="45349" x="2546350" y="4637088"/>
          <p14:tracePt t="45366" x="2554288" y="4637088"/>
          <p14:tracePt t="45475" x="2563813" y="4637088"/>
          <p14:tracePt t="45515" x="2563813" y="4629150"/>
          <p14:tracePt t="45531" x="2571750" y="4629150"/>
          <p14:tracePt t="45539" x="2571750" y="4621213"/>
          <p14:tracePt t="45603" x="2579688" y="4621213"/>
          <p14:tracePt t="45643" x="2579688" y="4611688"/>
          <p14:tracePt t="45731" x="2579688" y="4603750"/>
          <p14:tracePt t="45787" x="2579688" y="4594225"/>
          <p14:tracePt t="45795" x="2589213" y="4594225"/>
          <p14:tracePt t="45820" x="2589213" y="4586288"/>
          <p14:tracePt t="45827" x="2597150" y="4586288"/>
          <p14:tracePt t="45843" x="2597150" y="4578350"/>
          <p14:tracePt t="45851" x="2614613" y="4568825"/>
          <p14:tracePt t="45868" x="2622550" y="4560888"/>
          <p14:tracePt t="45883" x="2640013" y="4543425"/>
          <p14:tracePt t="45901" x="2665413" y="4525963"/>
          <p14:tracePt t="45917" x="2708275" y="4508500"/>
          <p14:tracePt t="45934" x="2760663" y="4483100"/>
          <p14:tracePt t="45951" x="2820988" y="4465638"/>
          <p14:tracePt t="45967" x="2863850" y="4449763"/>
          <p14:tracePt t="45984" x="2914650" y="4432300"/>
          <p14:tracePt t="46001" x="2974975" y="4414838"/>
          <p14:tracePt t="46017" x="3008313" y="4397375"/>
          <p14:tracePt t="46034" x="3025775" y="4389438"/>
          <p14:tracePt t="46051" x="3094038" y="4371975"/>
          <p14:tracePt t="46068" x="3128963" y="4346575"/>
          <p14:tracePt t="46084" x="3171825" y="4329113"/>
          <p14:tracePt t="46101" x="3197225" y="4321175"/>
          <p14:tracePt t="46117" x="3222625" y="4311650"/>
          <p14:tracePt t="46135" x="3240088" y="4303713"/>
          <p14:tracePt t="46151" x="3265488" y="4294188"/>
          <p14:tracePt t="46168" x="3300413" y="4286250"/>
          <p14:tracePt t="46185" x="3317875" y="4286250"/>
          <p14:tracePt t="46202" x="3325813" y="4286250"/>
          <p14:tracePt t="46218" x="3335338" y="4286250"/>
          <p14:tracePt t="46234" x="3343275" y="4286250"/>
          <p14:tracePt t="46251" x="3360738" y="4286250"/>
          <p14:tracePt t="46269" x="3386138" y="4286250"/>
          <p14:tracePt t="46285" x="3403600" y="4286250"/>
          <p14:tracePt t="46301" x="3454400" y="4286250"/>
          <p14:tracePt t="46318" x="3565525" y="4260850"/>
          <p14:tracePt t="46335" x="3746500" y="4217988"/>
          <p14:tracePt t="46351" x="3908425" y="4192588"/>
          <p14:tracePt t="46368" x="3978275" y="4183063"/>
          <p14:tracePt t="46385" x="4003675" y="4183063"/>
          <p14:tracePt t="46402" x="4011613" y="4183063"/>
          <p14:tracePt t="46418" x="4021138" y="4183063"/>
          <p14:tracePt t="46459" x="4011613" y="4192588"/>
          <p14:tracePt t="46475" x="4003675" y="4192588"/>
          <p14:tracePt t="46499" x="3994150" y="4192588"/>
          <p14:tracePt t="46619" x="3994150" y="4200525"/>
          <p14:tracePt t="46635" x="3986213" y="4200525"/>
          <p14:tracePt t="46643" x="3978275" y="4200525"/>
          <p14:tracePt t="46652" x="3968750" y="4200525"/>
          <p14:tracePt t="46669" x="3917950" y="4200525"/>
          <p14:tracePt t="46685" x="3849688" y="4200525"/>
          <p14:tracePt t="46703" x="3789363" y="4200525"/>
          <p14:tracePt t="46719" x="3736975" y="4200525"/>
          <p14:tracePt t="46736" x="3694113" y="4200525"/>
          <p14:tracePt t="46752" x="3678238" y="4200525"/>
          <p14:tracePt t="46770" x="3660775" y="4183063"/>
          <p14:tracePt t="46786" x="3660775" y="4140200"/>
          <p14:tracePt t="46803" x="3660775" y="4054475"/>
          <p14:tracePt t="46819" x="3678238" y="3994150"/>
          <p14:tracePt t="46837" x="3721100" y="3943350"/>
          <p14:tracePt t="46853" x="3779838" y="3908425"/>
          <p14:tracePt t="46869" x="3857625" y="3875088"/>
          <p14:tracePt t="46886" x="3917950" y="3865563"/>
          <p14:tracePt t="46903" x="3968750" y="3857625"/>
          <p14:tracePt t="46919" x="4003675" y="3857625"/>
          <p14:tracePt t="46936" x="4029075" y="3857625"/>
          <p14:tracePt t="46953" x="4064000" y="3883025"/>
          <p14:tracePt t="46970" x="4114800" y="3917950"/>
          <p14:tracePt t="46986" x="4149725" y="3968750"/>
          <p14:tracePt t="47003" x="4175125" y="4021138"/>
          <p14:tracePt t="47020" x="4183063" y="4037013"/>
          <p14:tracePt t="47037" x="4183063" y="4054475"/>
          <p14:tracePt t="47053" x="4183063" y="4064000"/>
          <p14:tracePt t="47070" x="4183063" y="4071938"/>
          <p14:tracePt t="47163" x="4192588" y="4071938"/>
          <p14:tracePt t="47171" x="4200525" y="4071938"/>
          <p14:tracePt t="47187" x="4208463" y="4071938"/>
          <p14:tracePt t="47204" x="4251325" y="4071938"/>
          <p14:tracePt t="47220" x="4329113" y="4071938"/>
          <p14:tracePt t="47237" x="4457700" y="4064000"/>
          <p14:tracePt t="47253" x="4621213" y="4064000"/>
          <p14:tracePt t="47270" x="4757738" y="4064000"/>
          <p14:tracePt t="47287" x="4868863" y="4064000"/>
          <p14:tracePt t="47304" x="4946650" y="4064000"/>
          <p14:tracePt t="47320" x="4997450" y="4064000"/>
          <p14:tracePt t="47337" x="5065713" y="4064000"/>
          <p14:tracePt t="47354" x="5151438" y="4064000"/>
          <p14:tracePt t="47371" x="5332413" y="4064000"/>
          <p14:tracePt t="47387" x="5392738" y="4064000"/>
          <p14:tracePt t="47404" x="5426075" y="4064000"/>
          <p14:tracePt t="47421" x="5435600" y="4064000"/>
          <p14:tracePt t="47438" x="5451475" y="4054475"/>
          <p14:tracePt t="47454" x="5461000" y="4046538"/>
          <p14:tracePt t="47471" x="5478463" y="4029075"/>
          <p14:tracePt t="47487" x="5503863" y="4003675"/>
          <p14:tracePt t="47504" x="5529263" y="3978275"/>
          <p14:tracePt t="47521" x="5554663" y="3917950"/>
          <p14:tracePt t="47537" x="5564188" y="3840163"/>
          <p14:tracePt t="47554" x="5546725" y="3736975"/>
          <p14:tracePt t="47572" x="5511800" y="3635375"/>
          <p14:tracePt t="47588" x="5511800" y="3582988"/>
          <p14:tracePt t="47604" x="5511800" y="3532188"/>
          <p14:tracePt t="47621" x="5521325" y="3479800"/>
          <p14:tracePt t="47638" x="5529263" y="3429000"/>
          <p14:tracePt t="47654" x="5546725" y="3386138"/>
          <p14:tracePt t="47671" x="5546725" y="3351213"/>
          <p14:tracePt t="47688" x="5546725" y="3300413"/>
          <p14:tracePt t="47705" x="5546725" y="3257550"/>
          <p14:tracePt t="47721" x="5546725" y="3206750"/>
          <p14:tracePt t="47738" x="5546725" y="3171825"/>
          <p14:tracePt t="47754" x="5546725" y="3146425"/>
          <p14:tracePt t="47772" x="5529263" y="3111500"/>
          <p14:tracePt t="47788" x="5521325" y="3103563"/>
          <p14:tracePt t="47805" x="5511800" y="3094038"/>
          <p14:tracePt t="47821" x="5503863" y="3094038"/>
          <p14:tracePt t="47839" x="5494338" y="3094038"/>
          <p14:tracePt t="47855" x="5478463" y="3094038"/>
          <p14:tracePt t="47872" x="5478463" y="3121025"/>
          <p14:tracePt t="47888" x="5461000" y="3163888"/>
          <p14:tracePt t="47906" x="5451475" y="3222625"/>
          <p14:tracePt t="47921" x="5443538" y="3317875"/>
          <p14:tracePt t="47938" x="5443538" y="3411538"/>
          <p14:tracePt t="47955" x="5443538" y="3540125"/>
          <p14:tracePt t="47973" x="5443538" y="3625850"/>
          <p14:tracePt t="47988" x="5451475" y="3711575"/>
          <p14:tracePt t="48005" x="5478463" y="3797300"/>
          <p14:tracePt t="48022" x="5511800" y="3875088"/>
          <p14:tracePt t="48039" x="5546725" y="3960813"/>
          <p14:tracePt t="48055" x="5597525" y="4046538"/>
          <p14:tracePt t="48072" x="5622925" y="4114800"/>
          <p14:tracePt t="48089" x="5657850" y="4175125"/>
          <p14:tracePt t="48106" x="5683250" y="4243388"/>
          <p14:tracePt t="48122" x="5718175" y="4311650"/>
          <p14:tracePt t="48139" x="5768975" y="4406900"/>
          <p14:tracePt t="48156" x="5854700" y="4508500"/>
          <p14:tracePt t="48173" x="5915025" y="4543425"/>
          <p14:tracePt t="48189" x="5957888" y="4560888"/>
          <p14:tracePt t="48206" x="5992813" y="4578350"/>
          <p14:tracePt t="48222" x="6018213" y="4578350"/>
          <p14:tracePt t="48240" x="6035675" y="4578350"/>
          <p14:tracePt t="48256" x="6061075" y="4586288"/>
          <p14:tracePt t="48272" x="6111875" y="4594225"/>
          <p14:tracePt t="48289" x="6172200" y="4603750"/>
          <p14:tracePt t="48306" x="6197600" y="4611688"/>
          <p14:tracePt t="48484" x="6189663" y="4611688"/>
          <p14:tracePt t="48492" x="6180138" y="4603750"/>
          <p14:tracePt t="48507" x="6172200" y="4594225"/>
          <p14:tracePt t="48523" x="6129338" y="4578350"/>
          <p14:tracePt t="48540" x="5957888" y="4525963"/>
          <p14:tracePt t="48557" x="5778500" y="4475163"/>
          <p14:tracePt t="48573" x="5589588" y="4432300"/>
          <p14:tracePt t="48590" x="5478463" y="4371975"/>
          <p14:tracePt t="48606" x="5408613" y="4303713"/>
          <p14:tracePt t="48624" x="5357813" y="4225925"/>
          <p14:tracePt t="48640" x="5332413" y="4149725"/>
          <p14:tracePt t="48656" x="5322888" y="4054475"/>
          <p14:tracePt t="48673" x="5314950" y="3968750"/>
          <p14:tracePt t="48691" x="5314950" y="3875088"/>
          <p14:tracePt t="48707" x="5314950" y="3797300"/>
          <p14:tracePt t="48724" x="5314950" y="3686175"/>
          <p14:tracePt t="48740" x="5314950" y="3625850"/>
          <p14:tracePt t="48758" x="5314950" y="3565525"/>
          <p14:tracePt t="48774" x="5314950" y="3506788"/>
          <p14:tracePt t="48790" x="5314950" y="3446463"/>
          <p14:tracePt t="48807" x="5314950" y="3403600"/>
          <p14:tracePt t="48824" x="5322888" y="3360738"/>
          <p14:tracePt t="48840" x="5332413" y="3325813"/>
          <p14:tracePt t="48857" x="5340350" y="3300413"/>
          <p14:tracePt t="48874" x="5349875" y="3292475"/>
          <p14:tracePt t="48891" x="5365750" y="3257550"/>
          <p14:tracePt t="48908" x="5365750" y="3240088"/>
          <p14:tracePt t="48924" x="5375275" y="3232150"/>
          <p14:tracePt t="48941" x="5392738" y="3214688"/>
          <p14:tracePt t="48958" x="5392738" y="3206750"/>
          <p14:tracePt t="48974" x="5392738" y="3189288"/>
          <p14:tracePt t="48990" x="5400675" y="3171825"/>
          <p14:tracePt t="49007" x="5400675" y="3154363"/>
          <p14:tracePt t="49025" x="5400675" y="3146425"/>
          <p14:tracePt t="49041" x="5408613" y="3146425"/>
          <p14:tracePt t="49220" x="5418138" y="3128963"/>
          <p14:tracePt t="49228" x="5426075" y="3128963"/>
          <p14:tracePt t="49242" x="5435600" y="3103563"/>
          <p14:tracePt t="49258" x="5461000" y="3086100"/>
          <p14:tracePt t="49275" x="5468938" y="3060700"/>
          <p14:tracePt t="49292" x="5478463" y="3043238"/>
          <p14:tracePt t="49372" x="5486400" y="3043238"/>
          <p14:tracePt t="49412" x="5486400" y="3051175"/>
          <p14:tracePt t="49428" x="5486400" y="3068638"/>
          <p14:tracePt t="49436" x="5494338" y="3078163"/>
          <p14:tracePt t="49444" x="5494338" y="3094038"/>
          <p14:tracePt t="49458" x="5503863" y="3121025"/>
          <p14:tracePt t="49476" x="5529263" y="3189288"/>
          <p14:tracePt t="49492" x="5546725" y="3265488"/>
          <p14:tracePt t="49509" x="5580063" y="3351213"/>
          <p14:tracePt t="49525" x="5622925" y="3463925"/>
          <p14:tracePt t="49542" x="5675313" y="3575050"/>
          <p14:tracePt t="49559" x="5718175" y="3694113"/>
          <p14:tracePt t="49576" x="5768975" y="3806825"/>
          <p14:tracePt t="49592" x="5803900" y="3900488"/>
          <p14:tracePt t="49609" x="5837238" y="3986213"/>
          <p14:tracePt t="49626" x="5880100" y="4089400"/>
          <p14:tracePt t="49643" x="5922963" y="4175125"/>
          <p14:tracePt t="49659" x="5983288" y="4268788"/>
          <p14:tracePt t="49676" x="6051550" y="4379913"/>
          <p14:tracePt t="49692" x="6103938" y="4440238"/>
          <p14:tracePt t="49710" x="6137275" y="4483100"/>
          <p14:tracePt t="49726" x="6164263" y="4518025"/>
          <p14:tracePt t="49742" x="6180138" y="4535488"/>
          <p14:tracePt t="49759" x="6189663" y="4560888"/>
          <p14:tracePt t="49776" x="6207125" y="4578350"/>
          <p14:tracePt t="49793" x="6215063" y="4586288"/>
          <p14:tracePt t="49809" x="6223000" y="4603750"/>
          <p14:tracePt t="49826" x="6232525" y="4611688"/>
          <p14:tracePt t="49843" x="6240463" y="4621213"/>
          <p14:tracePt t="49884" x="6240463" y="4629150"/>
          <p14:tracePt t="49893" x="6240463" y="4637088"/>
          <p14:tracePt t="49956" x="6240463" y="4646613"/>
          <p14:tracePt t="49980" x="6232525" y="4646613"/>
          <p14:tracePt t="49996" x="6223000" y="4646613"/>
          <p14:tracePt t="50004" x="6215063" y="4654550"/>
          <p14:tracePt t="50012" x="6207125" y="4654550"/>
          <p14:tracePt t="50026" x="6189663" y="4664075"/>
          <p14:tracePt t="50043" x="6146800" y="4679950"/>
          <p14:tracePt t="50061" x="6086475" y="4714875"/>
          <p14:tracePt t="50077" x="6061075" y="4740275"/>
          <p14:tracePt t="50093" x="6026150" y="4757738"/>
          <p14:tracePt t="50110" x="6000750" y="4765675"/>
          <p14:tracePt t="50127" x="5965825" y="4783138"/>
          <p14:tracePt t="50143" x="5922963" y="4808538"/>
          <p14:tracePt t="50160" x="5889625" y="4843463"/>
          <p14:tracePt t="50176" x="5854700" y="4886325"/>
          <p14:tracePt t="50194" x="5837238" y="4911725"/>
          <p14:tracePt t="50210" x="5829300" y="4921250"/>
          <p14:tracePt t="50227" x="5829300" y="4929188"/>
          <p14:tracePt t="50244" x="5811838" y="4937125"/>
          <p14:tracePt t="50261" x="5811838" y="4946650"/>
          <p14:tracePt t="50277" x="5803900" y="4954588"/>
          <p14:tracePt t="50294" x="5786438" y="4979988"/>
          <p14:tracePt t="50310" x="5761038" y="5022850"/>
          <p14:tracePt t="50328" x="5726113" y="5057775"/>
          <p14:tracePt t="50344" x="5708650" y="5075238"/>
          <p14:tracePt t="50360" x="5700713" y="5075238"/>
          <p14:tracePt t="50377" x="5683250" y="5083175"/>
          <p14:tracePt t="50394" x="5675313" y="5092700"/>
          <p14:tracePt t="50410" x="5665788" y="5092700"/>
          <p14:tracePt t="50427" x="5657850" y="5100638"/>
          <p14:tracePt t="50444" x="5632450" y="5143500"/>
          <p14:tracePt t="50462" x="5607050" y="5211763"/>
          <p14:tracePt t="50477" x="5564188" y="5280025"/>
          <p14:tracePt t="50494" x="5529263" y="5340350"/>
          <p14:tracePt t="50511" x="5503863" y="5392738"/>
          <p14:tracePt t="50528" x="5478463" y="5435600"/>
          <p14:tracePt t="50544" x="5451475" y="5478463"/>
          <p14:tracePt t="50561" x="5443538" y="5511800"/>
          <p14:tracePt t="50578" x="5418138" y="5546725"/>
          <p14:tracePt t="50595" x="5392738" y="5607050"/>
          <p14:tracePt t="50611" x="5349875" y="5708650"/>
          <p14:tracePt t="50628" x="5264150" y="5889625"/>
          <p14:tracePt t="50644" x="5194300" y="5983288"/>
          <p14:tracePt t="50662" x="5143500" y="6043613"/>
          <p14:tracePt t="50678" x="5118100" y="6061075"/>
          <p14:tracePt t="50694" x="5100638" y="6086475"/>
          <p14:tracePt t="50711" x="5075238" y="6103938"/>
          <p14:tracePt t="50729" x="5057775" y="6111875"/>
          <p14:tracePt t="50745" x="5049838" y="6121400"/>
          <p14:tracePt t="50781" x="5040313" y="6121400"/>
          <p14:tracePt t="50796" x="5032375" y="6121400"/>
          <p14:tracePt t="50812" x="5022850" y="6121400"/>
          <p14:tracePt t="50828" x="5014913" y="6121400"/>
          <p14:tracePt t="50845" x="4997450" y="6121400"/>
          <p14:tracePt t="50863" x="4989513" y="61214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00280F4B-360B-4B1F-B998-6F450673844D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2150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484784"/>
            <a:ext cx="83439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5" y="224649"/>
            <a:ext cx="648444" cy="8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04"/>
    </mc:Choice>
    <mc:Fallback xmlns="">
      <p:transition spd="slow" advTm="140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7" x="4997450" y="6111875"/>
          <p14:tracePt t="1175" x="5022850" y="6061075"/>
          <p14:tracePt t="1183" x="5108575" y="5922963"/>
          <p14:tracePt t="1198" x="5307013" y="5607050"/>
          <p14:tracePt t="1214" x="6189663" y="3917950"/>
          <p14:tracePt t="1231" x="6764338" y="2622550"/>
          <p14:tracePt t="1248" x="7226300" y="1457325"/>
          <p14:tracePt t="1265" x="7543800" y="454025"/>
          <p14:tracePt t="1282" x="7835900" y="0"/>
          <p14:tracePt t="1300" x="8108950" y="0"/>
          <p14:tracePt t="1316" x="8350250" y="0"/>
          <p14:tracePt t="1333" x="8607425" y="0"/>
          <p14:tracePt t="1348" x="8794750" y="0"/>
          <p14:tracePt t="1365" x="8890000" y="0"/>
          <p14:tracePt t="1383" x="8932863" y="0"/>
          <p14:tracePt t="1399" x="8966200" y="0"/>
          <p14:tracePt t="1415" x="8993188" y="0"/>
          <p14:tracePt t="1432" x="9018588" y="0"/>
          <p14:tracePt t="1450" x="9043988" y="0"/>
          <p14:tracePt t="1465" x="9051925" y="0"/>
          <p14:tracePt t="1481" x="9061450" y="0"/>
          <p14:tracePt t="1631" x="9051925" y="0"/>
          <p14:tracePt t="1639" x="9051925" y="17463"/>
          <p14:tracePt t="1649" x="9026525" y="25400"/>
          <p14:tracePt t="1665" x="8993188" y="68263"/>
          <p14:tracePt t="1682" x="8940800" y="120650"/>
          <p14:tracePt t="1699" x="8897938" y="163513"/>
          <p14:tracePt t="1716" x="8855075" y="222250"/>
          <p14:tracePt t="1732" x="8794750" y="307975"/>
          <p14:tracePt t="1749" x="8743950" y="403225"/>
          <p14:tracePt t="1766" x="8718550" y="506413"/>
          <p14:tracePt t="1783" x="8709025" y="703263"/>
          <p14:tracePt t="1799" x="8709025" y="839788"/>
          <p14:tracePt t="1816" x="8701088" y="985838"/>
          <p14:tracePt t="1832" x="8675688" y="1122363"/>
          <p14:tracePt t="1850" x="8632825" y="1260475"/>
          <p14:tracePt t="1866" x="8580438" y="1379538"/>
          <p14:tracePt t="1882" x="8521700" y="1500188"/>
          <p14:tracePt t="1899" x="8461375" y="1603375"/>
          <p14:tracePt t="1917" x="8393113" y="1731963"/>
          <p14:tracePt t="1933" x="8315325" y="1860550"/>
          <p14:tracePt t="1949" x="8237538" y="1997075"/>
          <p14:tracePt t="1966" x="8161338" y="2092325"/>
          <p14:tracePt t="1984" x="8093075" y="2135188"/>
          <p14:tracePt t="2000" x="8058150" y="2143125"/>
          <p14:tracePt t="2016" x="8032750" y="2143125"/>
          <p14:tracePt t="2033" x="7997825" y="2151063"/>
          <p14:tracePt t="2050" x="7972425" y="2168525"/>
          <p14:tracePt t="2066" x="7929563" y="2185988"/>
          <p14:tracePt t="2083" x="7894638" y="2193925"/>
          <p14:tracePt t="2100" x="7843838" y="2211388"/>
          <p14:tracePt t="2118" x="7793038" y="2211388"/>
          <p14:tracePt t="2133" x="7740650" y="2220913"/>
          <p14:tracePt t="2150" x="7689850" y="2220913"/>
          <p14:tracePt t="2167" x="7586663" y="2220913"/>
          <p14:tracePt t="2184" x="7535863" y="2220913"/>
          <p14:tracePt t="2200" x="7483475" y="2220913"/>
          <p14:tracePt t="2217" x="7432675" y="2220913"/>
          <p14:tracePt t="2233" x="7415213" y="2220913"/>
          <p14:tracePt t="2250" x="7389813" y="2211388"/>
          <p14:tracePt t="2267" x="7372350" y="2211388"/>
          <p14:tracePt t="2283" x="7354888" y="2185988"/>
          <p14:tracePt t="2300" x="7337425" y="2178050"/>
          <p14:tracePt t="2318" x="7337425" y="2168525"/>
          <p14:tracePt t="2333" x="7329488" y="2160588"/>
          <p14:tracePt t="2350" x="7321550" y="2160588"/>
          <p14:tracePt t="2367" x="7312025" y="2151063"/>
          <p14:tracePt t="2399" x="7304088" y="2151063"/>
          <p14:tracePt t="2439" x="7294563" y="2151063"/>
          <p14:tracePt t="2479" x="7286625" y="2151063"/>
          <p14:tracePt t="2495" x="7278688" y="2151063"/>
          <p14:tracePt t="2631" x="7269163" y="2151063"/>
          <p14:tracePt t="3143" x="7261225" y="2151063"/>
          <p14:tracePt t="3207" x="7251700" y="2151063"/>
          <p14:tracePt t="3223" x="7243763" y="2151063"/>
          <p14:tracePt t="3231" x="7235825" y="2160588"/>
          <p14:tracePt t="3239" x="7226300" y="2160588"/>
          <p14:tracePt t="3252" x="7208838" y="2168525"/>
          <p14:tracePt t="3269" x="7150100" y="2185988"/>
          <p14:tracePt t="3286" x="7123113" y="2185988"/>
          <p14:tracePt t="3303" x="7115175" y="2193925"/>
          <p14:tracePt t="3368" x="7123113" y="2193925"/>
          <p14:tracePt t="3384" x="7132638" y="2193925"/>
          <p14:tracePt t="3392" x="7132638" y="2185988"/>
          <p14:tracePt t="3403" x="7140575" y="2185988"/>
          <p14:tracePt t="3431" x="7140575" y="2193925"/>
          <p14:tracePt t="3440" x="7140575" y="2203450"/>
          <p14:tracePt t="3455" x="7140575" y="2211388"/>
          <p14:tracePt t="3472" x="7140575" y="2220913"/>
          <p14:tracePt t="3544" x="7132638" y="2220913"/>
          <p14:tracePt t="3575" x="7123113" y="2220913"/>
          <p14:tracePt t="3607" x="7115175" y="2220913"/>
          <p14:tracePt t="3624" x="7115175" y="2228850"/>
          <p14:tracePt t="3704" x="7115175" y="2220913"/>
          <p14:tracePt t="3720" x="7107238" y="2211388"/>
          <p14:tracePt t="3735" x="7107238" y="2203450"/>
          <p14:tracePt t="3744" x="7107238" y="2193925"/>
          <p14:tracePt t="3759" x="7107238" y="2185988"/>
          <p14:tracePt t="3770" x="7107238" y="2168525"/>
          <p14:tracePt t="3787" x="7132638" y="2143125"/>
          <p14:tracePt t="3804" x="7150100" y="2117725"/>
          <p14:tracePt t="3820" x="7175500" y="2100263"/>
          <p14:tracePt t="3837" x="7208838" y="2082800"/>
          <p14:tracePt t="3855" x="7235825" y="2065338"/>
          <p14:tracePt t="3870" x="7235825" y="2057400"/>
          <p14:tracePt t="3887" x="7243763" y="2057400"/>
          <p14:tracePt t="4192" x="7235825" y="2057400"/>
          <p14:tracePt t="4200" x="7226300" y="2057400"/>
          <p14:tracePt t="4216" x="7218363" y="2057400"/>
          <p14:tracePt t="4232" x="7208838" y="2057400"/>
          <p14:tracePt t="4248" x="7200900" y="2057400"/>
          <p14:tracePt t="4256" x="7192963" y="2057400"/>
          <p14:tracePt t="4272" x="7183438" y="2057400"/>
          <p14:tracePt t="4288" x="7158038" y="2057400"/>
          <p14:tracePt t="4305" x="7123113" y="2057400"/>
          <p14:tracePt t="4321" x="7080250" y="2057400"/>
          <p14:tracePt t="4339" x="7054850" y="2065338"/>
          <p14:tracePt t="4355" x="7021513" y="2074863"/>
          <p14:tracePt t="4371" x="6994525" y="2082800"/>
          <p14:tracePt t="4388" x="6961188" y="2082800"/>
          <p14:tracePt t="4406" x="6883400" y="2092325"/>
          <p14:tracePt t="4422" x="6832600" y="2092325"/>
          <p14:tracePt t="4438" x="6797675" y="2092325"/>
          <p14:tracePt t="4455" x="6772275" y="2092325"/>
          <p14:tracePt t="4472" x="6729413" y="2092325"/>
          <p14:tracePt t="4488" x="6711950" y="2092325"/>
          <p14:tracePt t="4505" x="6704013" y="2092325"/>
          <p14:tracePt t="4522" x="6686550" y="2092325"/>
          <p14:tracePt t="4539" x="6678613" y="2092325"/>
          <p14:tracePt t="4555" x="6669088" y="2092325"/>
          <p14:tracePt t="4572" x="6651625" y="2092325"/>
          <p14:tracePt t="4589" x="6643688" y="2092325"/>
          <p14:tracePt t="4606" x="6635750" y="2092325"/>
          <p14:tracePt t="4622" x="6626225" y="2092325"/>
          <p14:tracePt t="4664" x="6618288" y="2092325"/>
          <p14:tracePt t="4680" x="6608763" y="2092325"/>
          <p14:tracePt t="4689" x="6608763" y="2082800"/>
          <p14:tracePt t="4705" x="6600825" y="2082800"/>
          <p14:tracePt t="4722" x="6592888" y="2082800"/>
          <p14:tracePt t="4740" x="6583363" y="2082800"/>
          <p14:tracePt t="4768" x="6575425" y="2082800"/>
          <p14:tracePt t="4776" x="6565900" y="2082800"/>
          <p14:tracePt t="4792" x="6557963" y="2074863"/>
          <p14:tracePt t="4808" x="6550025" y="2074863"/>
          <p14:tracePt t="4822" x="6540500" y="2074863"/>
          <p14:tracePt t="4839" x="6515100" y="2074863"/>
          <p14:tracePt t="4856" x="6497638" y="2065338"/>
          <p14:tracePt t="4873" x="6489700" y="2065338"/>
          <p14:tracePt t="4889" x="6472238" y="2065338"/>
          <p14:tracePt t="4906" x="6446838" y="2057400"/>
          <p14:tracePt t="4923" x="6403975" y="2057400"/>
          <p14:tracePt t="4940" x="6369050" y="2057400"/>
          <p14:tracePt t="4956" x="6335713" y="2057400"/>
          <p14:tracePt t="4973" x="6300788" y="2057400"/>
          <p14:tracePt t="4990" x="6275388" y="2057400"/>
          <p14:tracePt t="5007" x="6257925" y="2057400"/>
          <p14:tracePt t="5023" x="6232525" y="2057400"/>
          <p14:tracePt t="5040" x="6172200" y="2057400"/>
          <p14:tracePt t="5056" x="6146800" y="2057400"/>
          <p14:tracePt t="5074" x="6121400" y="2057400"/>
          <p14:tracePt t="5090" x="6103938" y="2057400"/>
          <p14:tracePt t="5106" x="6094413" y="2057400"/>
          <p14:tracePt t="5123" x="6078538" y="2057400"/>
          <p14:tracePt t="5140" x="6061075" y="2057400"/>
          <p14:tracePt t="5157" x="6035675" y="2057400"/>
          <p14:tracePt t="5173" x="6018213" y="2057400"/>
          <p14:tracePt t="5190" x="6000750" y="2057400"/>
          <p14:tracePt t="5207" x="5992813" y="2057400"/>
          <p14:tracePt t="5336" x="5983288" y="2057400"/>
          <p14:tracePt t="5352" x="5975350" y="2057400"/>
          <p14:tracePt t="5368" x="5965825" y="2057400"/>
          <p14:tracePt t="5384" x="5949950" y="2057400"/>
          <p14:tracePt t="5392" x="5932488" y="2057400"/>
          <p14:tracePt t="5408" x="5880100" y="2057400"/>
          <p14:tracePt t="5424" x="5811838" y="2057400"/>
          <p14:tracePt t="5441" x="5726113" y="2057400"/>
          <p14:tracePt t="5457" x="5649913" y="2057400"/>
          <p14:tracePt t="5474" x="5589588" y="2057400"/>
          <p14:tracePt t="5491" x="5564188" y="2057400"/>
          <p14:tracePt t="5792" x="5554663" y="2057400"/>
          <p14:tracePt t="5808" x="5546725" y="2057400"/>
          <p14:tracePt t="5816" x="5537200" y="2057400"/>
          <p14:tracePt t="5832" x="5529263" y="2057400"/>
          <p14:tracePt t="5848" x="5521325" y="2057400"/>
          <p14:tracePt t="5858" x="5503863" y="2057400"/>
          <p14:tracePt t="5875" x="5451475" y="2057400"/>
          <p14:tracePt t="5892" x="5375275" y="2057400"/>
          <p14:tracePt t="5908" x="5297488" y="2057400"/>
          <p14:tracePt t="5925" x="5254625" y="2057400"/>
          <p14:tracePt t="5942" x="5237163" y="2057400"/>
          <p14:tracePt t="5958" x="5229225" y="2057400"/>
          <p14:tracePt t="6064" x="5221288" y="2057400"/>
          <p14:tracePt t="6232" x="5211763" y="2057400"/>
          <p14:tracePt t="6264" x="5203825" y="2057400"/>
          <p14:tracePt t="6280" x="5194300" y="2057400"/>
          <p14:tracePt t="6296" x="5186363" y="2057400"/>
          <p14:tracePt t="6304" x="5178425" y="2057400"/>
          <p14:tracePt t="6312" x="5160963" y="2057400"/>
          <p14:tracePt t="6326" x="5151438" y="2057400"/>
          <p14:tracePt t="6342" x="5143500" y="2057400"/>
          <p14:tracePt t="6359" x="5135563" y="2057400"/>
          <p14:tracePt t="6377" x="5126038" y="2057400"/>
          <p14:tracePt t="7304" x="5118100" y="2057400"/>
          <p14:tracePt t="7313" x="5118100" y="2049463"/>
          <p14:tracePt t="7320" x="5108575" y="2049463"/>
          <p14:tracePt t="7345" x="5100638" y="2049463"/>
          <p14:tracePt t="7352" x="5092700" y="2049463"/>
          <p14:tracePt t="7368" x="5083175" y="2049463"/>
          <p14:tracePt t="7384" x="5075238" y="2049463"/>
          <p14:tracePt t="7401" x="5057775" y="2049463"/>
          <p14:tracePt t="7412" x="5049838" y="2049463"/>
          <p14:tracePt t="7429" x="5006975" y="2049463"/>
          <p14:tracePt t="7445" x="4946650" y="2049463"/>
          <p14:tracePt t="7462" x="4886325" y="2049463"/>
          <p14:tracePt t="7478" x="4826000" y="2049463"/>
          <p14:tracePt t="7495" x="4775200" y="2049463"/>
          <p14:tracePt t="7512" x="4740275" y="2049463"/>
          <p14:tracePt t="7529" x="4697413" y="2049463"/>
          <p14:tracePt t="7546" x="4679950" y="2049463"/>
          <p14:tracePt t="7793" x="4672013" y="2049463"/>
          <p14:tracePt t="7809" x="4664075" y="2049463"/>
          <p14:tracePt t="7817" x="4654550" y="2049463"/>
          <p14:tracePt t="7833" x="4646613" y="2049463"/>
          <p14:tracePt t="7846" x="4629150" y="2049463"/>
          <p14:tracePt t="7863" x="4586288" y="2057400"/>
          <p14:tracePt t="7879" x="4551363" y="2057400"/>
          <p14:tracePt t="7896" x="4535488" y="2057400"/>
          <p14:tracePt t="7913" x="4518025" y="2057400"/>
          <p14:tracePt t="8129" x="4508500" y="2057400"/>
          <p14:tracePt t="8209" x="4500563" y="2057400"/>
          <p14:tracePt t="8249" x="4492625" y="2057400"/>
          <p14:tracePt t="8273" x="4483100" y="2057400"/>
          <p14:tracePt t="8305" x="4475163" y="2057400"/>
          <p14:tracePt t="8329" x="4465638" y="2057400"/>
          <p14:tracePt t="8689" x="4457700" y="2057400"/>
          <p14:tracePt t="8697" x="4449763" y="2057400"/>
          <p14:tracePt t="8713" x="4440238" y="2057400"/>
          <p14:tracePt t="8729" x="4432300" y="2057400"/>
          <p14:tracePt t="8737" x="4422775" y="2057400"/>
          <p14:tracePt t="8748" x="4414838" y="2057400"/>
          <p14:tracePt t="8766" x="4379913" y="2057400"/>
          <p14:tracePt t="8781" x="4321175" y="2057400"/>
          <p14:tracePt t="8798" x="4251325" y="2057400"/>
          <p14:tracePt t="8815" x="4192588" y="2057400"/>
          <p14:tracePt t="8832" x="4149725" y="2057400"/>
          <p14:tracePt t="8848" x="4106863" y="2057400"/>
          <p14:tracePt t="8865" x="4089400" y="2057400"/>
          <p14:tracePt t="8882" x="4079875" y="2057400"/>
          <p14:tracePt t="8899" x="4064000" y="2057400"/>
          <p14:tracePt t="8915" x="4054475" y="2057400"/>
          <p14:tracePt t="8931" x="4037013" y="2057400"/>
          <p14:tracePt t="9137" x="4029075" y="2057400"/>
          <p14:tracePt t="9153" x="4021138" y="2057400"/>
          <p14:tracePt t="9169" x="4011613" y="2057400"/>
          <p14:tracePt t="9177" x="4003675" y="2057400"/>
          <p14:tracePt t="9185" x="3994150" y="2057400"/>
          <p14:tracePt t="9199" x="3978275" y="2065338"/>
          <p14:tracePt t="9217" x="3908425" y="2065338"/>
          <p14:tracePt t="9232" x="3883025" y="2065338"/>
          <p14:tracePt t="9249" x="3814763" y="2065338"/>
          <p14:tracePt t="9266" x="3754438" y="2065338"/>
          <p14:tracePt t="9283" x="3711575" y="2065338"/>
          <p14:tracePt t="9299" x="3686175" y="2065338"/>
          <p14:tracePt t="9316" x="3678238" y="2065338"/>
          <p14:tracePt t="9505" x="3668713" y="2065338"/>
          <p14:tracePt t="9521" x="3660775" y="2065338"/>
          <p14:tracePt t="9529" x="3660775" y="2074863"/>
          <p14:tracePt t="9537" x="3651250" y="2074863"/>
          <p14:tracePt t="9553" x="3643313" y="2074863"/>
          <p14:tracePt t="9569" x="3635375" y="2074863"/>
          <p14:tracePt t="9584" x="3625850" y="2074863"/>
          <p14:tracePt t="9600" x="3600450" y="2074863"/>
          <p14:tracePt t="9616" x="3565525" y="2074863"/>
          <p14:tracePt t="9633" x="3557588" y="2074863"/>
          <p14:tracePt t="9825" x="3549650" y="2074863"/>
          <p14:tracePt t="9849" x="3540125" y="2074863"/>
          <p14:tracePt t="9865" x="3532188" y="2074863"/>
          <p14:tracePt t="9881" x="3514725" y="2074863"/>
          <p14:tracePt t="9889" x="3497263" y="2074863"/>
          <p14:tracePt t="9901" x="3479800" y="2074863"/>
          <p14:tracePt t="9917" x="3429000" y="2065338"/>
          <p14:tracePt t="9934" x="3368675" y="2057400"/>
          <p14:tracePt t="9951" x="3325813" y="2039938"/>
          <p14:tracePt t="9968" x="3300413" y="2032000"/>
          <p14:tracePt t="9984" x="3292475" y="2032000"/>
          <p14:tracePt t="10729" x="3292475" y="2022475"/>
          <p14:tracePt t="12186" x="3300413" y="2022475"/>
          <p14:tracePt t="12194" x="3308350" y="2022475"/>
          <p14:tracePt t="12210" x="3317875" y="2039938"/>
          <p14:tracePt t="12222" x="3325813" y="2049463"/>
          <p14:tracePt t="12239" x="3351213" y="2082800"/>
          <p14:tracePt t="12256" x="3386138" y="2135188"/>
          <p14:tracePt t="12273" x="3436938" y="2178050"/>
          <p14:tracePt t="12289" x="3522663" y="2279650"/>
          <p14:tracePt t="12306" x="3600450" y="2365375"/>
          <p14:tracePt t="12323" x="3694113" y="2460625"/>
          <p14:tracePt t="12339" x="3797300" y="2571750"/>
          <p14:tracePt t="12356" x="3892550" y="2708275"/>
          <p14:tracePt t="12372" x="3994150" y="2846388"/>
          <p14:tracePt t="12390" x="4046538" y="2957513"/>
          <p14:tracePt t="12406" x="4089400" y="3051175"/>
          <p14:tracePt t="12423" x="4122738" y="3171825"/>
          <p14:tracePt t="12439" x="4149725" y="3275013"/>
          <p14:tracePt t="12457" x="4157663" y="3368675"/>
          <p14:tracePt t="12473" x="4165600" y="3497263"/>
          <p14:tracePt t="12490" x="4175125" y="3600450"/>
          <p14:tracePt t="12506" x="4175125" y="3711575"/>
          <p14:tracePt t="12524" x="4175125" y="3822700"/>
          <p14:tracePt t="12540" x="4175125" y="3925888"/>
          <p14:tracePt t="12556" x="4175125" y="4011613"/>
          <p14:tracePt t="12573" x="4175125" y="4089400"/>
          <p14:tracePt t="12590" x="4175125" y="4157663"/>
          <p14:tracePt t="12607" x="4175125" y="4208463"/>
          <p14:tracePt t="12623" x="4175125" y="4268788"/>
          <p14:tracePt t="12640" x="4175125" y="4311650"/>
          <p14:tracePt t="12658" x="4175125" y="4346575"/>
          <p14:tracePt t="12674" x="4175125" y="4371975"/>
          <p14:tracePt t="12690" x="4175125" y="4389438"/>
          <p14:tracePt t="12707" x="4175125" y="4406900"/>
          <p14:tracePt t="12724" x="4175125" y="4422775"/>
          <p14:tracePt t="12740" x="4175125" y="4432300"/>
          <p14:tracePt t="12774" x="4175125" y="4440238"/>
          <p14:tracePt t="12791" x="4175125" y="4449763"/>
          <p14:tracePt t="12850" x="4175125" y="4440238"/>
          <p14:tracePt t="12858" x="4175125" y="4432300"/>
          <p14:tracePt t="12866" x="4175125" y="4414838"/>
          <p14:tracePt t="12874" x="4175125" y="4397375"/>
          <p14:tracePt t="12890" x="4175125" y="4337050"/>
          <p14:tracePt t="12907" x="4175125" y="4278313"/>
          <p14:tracePt t="12924" x="4183063" y="4200525"/>
          <p14:tracePt t="12941" x="4200525" y="4149725"/>
          <p14:tracePt t="12958" x="4200525" y="4106863"/>
          <p14:tracePt t="12974" x="4217988" y="4071938"/>
          <p14:tracePt t="12991" x="4225925" y="4046538"/>
          <p14:tracePt t="13008" x="4235450" y="4021138"/>
          <p14:tracePt t="13024" x="4243388" y="3994150"/>
          <p14:tracePt t="13041" x="4243388" y="3986213"/>
          <p14:tracePt t="13098" x="4251325" y="3986213"/>
          <p14:tracePt t="13298" x="4243388" y="3986213"/>
          <p14:tracePt t="13306" x="4235450" y="3994150"/>
          <p14:tracePt t="13314" x="4208463" y="4011613"/>
          <p14:tracePt t="13325" x="4183063" y="4021138"/>
          <p14:tracePt t="13341" x="4149725" y="4037013"/>
          <p14:tracePt t="13358" x="4106863" y="4054475"/>
          <p14:tracePt t="13375" x="4064000" y="4071938"/>
          <p14:tracePt t="13391" x="4021138" y="4097338"/>
          <p14:tracePt t="13409" x="3968750" y="4114800"/>
          <p14:tracePt t="13425" x="3943350" y="4122738"/>
          <p14:tracePt t="13442" x="3900488" y="4157663"/>
          <p14:tracePt t="13458" x="3865563" y="4175125"/>
          <p14:tracePt t="13476" x="3822700" y="4200525"/>
          <p14:tracePt t="13492" x="3746500" y="4251325"/>
          <p14:tracePt t="13509" x="3678238" y="4286250"/>
          <p14:tracePt t="13525" x="3592513" y="4329113"/>
          <p14:tracePt t="13542" x="3532188" y="4354513"/>
          <p14:tracePt t="13559" x="3471863" y="4379913"/>
          <p14:tracePt t="13576" x="3411538" y="4414838"/>
          <p14:tracePt t="13592" x="3360738" y="4449763"/>
          <p14:tracePt t="13609" x="3308350" y="4475163"/>
          <p14:tracePt t="13625" x="3275013" y="4492625"/>
          <p14:tracePt t="13643" x="3240088" y="4518025"/>
          <p14:tracePt t="13659" x="3222625" y="4525963"/>
          <p14:tracePt t="13676" x="3214688" y="4543425"/>
          <p14:tracePt t="13692" x="3214688" y="4551363"/>
          <p14:tracePt t="13710" x="3206750" y="4560888"/>
          <p14:tracePt t="13726" x="3206750" y="4594225"/>
          <p14:tracePt t="13742" x="3206750" y="4629150"/>
          <p14:tracePt t="13759" x="3206750" y="4697413"/>
          <p14:tracePt t="13777" x="3206750" y="4783138"/>
          <p14:tracePt t="13792" x="3206750" y="4878388"/>
          <p14:tracePt t="13810" x="3206750" y="4972050"/>
          <p14:tracePt t="13826" x="3206750" y="5014913"/>
          <p14:tracePt t="13843" x="3214688" y="5049838"/>
          <p14:tracePt t="13860" x="3222625" y="5057775"/>
          <p14:tracePt t="13876" x="3222625" y="5075238"/>
          <p14:tracePt t="13893" x="3222625" y="5083175"/>
          <p14:tracePt t="14010" x="3214688" y="5083175"/>
          <p14:tracePt t="14018" x="3214688" y="5065713"/>
          <p14:tracePt t="14027" x="3206750" y="5040313"/>
          <p14:tracePt t="14043" x="3179763" y="4979988"/>
          <p14:tracePt t="14060" x="3179763" y="4911725"/>
          <p14:tracePt t="14076" x="3179763" y="4826000"/>
          <p14:tracePt t="14094" x="3179763" y="4765675"/>
          <p14:tracePt t="14110" x="3197225" y="4722813"/>
          <p14:tracePt t="14126" x="3222625" y="4697413"/>
          <p14:tracePt t="14144" x="3249613" y="4672013"/>
          <p14:tracePt t="14161" x="3282950" y="4646613"/>
          <p14:tracePt t="14177" x="3308350" y="4637088"/>
          <p14:tracePt t="14193" x="3351213" y="4629150"/>
          <p14:tracePt t="14210" x="3386138" y="4621213"/>
          <p14:tracePt t="14228" x="3394075" y="4621213"/>
          <p14:tracePt t="14243" x="3421063" y="4637088"/>
          <p14:tracePt t="14260" x="3446463" y="4664075"/>
          <p14:tracePt t="14277" x="3479800" y="4697413"/>
          <p14:tracePt t="14294" x="3514725" y="4740275"/>
          <p14:tracePt t="14310" x="3540125" y="4765675"/>
          <p14:tracePt t="14327" x="3565525" y="4783138"/>
          <p14:tracePt t="14344" x="3575050" y="4800600"/>
          <p14:tracePt t="14361" x="3575050" y="4808538"/>
          <p14:tracePt t="14377" x="3575050" y="4826000"/>
          <p14:tracePt t="14394" x="3575050" y="4835525"/>
          <p14:tracePt t="14538" x="3575050" y="4843463"/>
          <p14:tracePt t="14563" x="3565525" y="4843463"/>
          <p14:tracePt t="14578" x="3557588" y="4851400"/>
          <p14:tracePt t="14586" x="3549650" y="4860925"/>
          <p14:tracePt t="14595" x="3522663" y="4868863"/>
          <p14:tracePt t="14612" x="3421063" y="4894263"/>
          <p14:tracePt t="14628" x="3292475" y="4921250"/>
          <p14:tracePt t="14645" x="3163888" y="4929188"/>
          <p14:tracePt t="14661" x="3043238" y="4946650"/>
          <p14:tracePt t="14679" x="2940050" y="4954588"/>
          <p14:tracePt t="14695" x="2846388" y="4964113"/>
          <p14:tracePt t="14711" x="2760663" y="4979988"/>
          <p14:tracePt t="14728" x="2674938" y="5006975"/>
          <p14:tracePt t="14745" x="2579688" y="5032375"/>
          <p14:tracePt t="14761" x="2460625" y="5057775"/>
          <p14:tracePt t="14779" x="2289175" y="5083175"/>
          <p14:tracePt t="14795" x="2168525" y="5100638"/>
          <p14:tracePt t="14812" x="2039938" y="5118100"/>
          <p14:tracePt t="14828" x="1911350" y="5126038"/>
          <p14:tracePt t="14845" x="1817688" y="5135563"/>
          <p14:tracePt t="14862" x="1757363" y="5135563"/>
          <p14:tracePt t="14879" x="1714500" y="5135563"/>
          <p14:tracePt t="14895" x="1671638" y="5135563"/>
          <p14:tracePt t="14912" x="1636713" y="5135563"/>
          <p14:tracePt t="14928" x="1603375" y="5135563"/>
          <p14:tracePt t="14946" x="1543050" y="5108575"/>
          <p14:tracePt t="14962" x="1492250" y="5083175"/>
          <p14:tracePt t="14978" x="1439863" y="5057775"/>
          <p14:tracePt t="14995" x="1379538" y="5014913"/>
          <p14:tracePt t="15013" x="1311275" y="4979988"/>
          <p14:tracePt t="15029" x="1235075" y="4929188"/>
          <p14:tracePt t="15046" x="1139825" y="4886325"/>
          <p14:tracePt t="15062" x="1036638" y="4818063"/>
          <p14:tracePt t="15079" x="935038" y="4714875"/>
          <p14:tracePt t="15095" x="857250" y="4621213"/>
          <p14:tracePt t="15112" x="814388" y="4543425"/>
          <p14:tracePt t="15129" x="788988" y="4457700"/>
          <p14:tracePt t="15146" x="788988" y="4303713"/>
          <p14:tracePt t="15162" x="788988" y="4183063"/>
          <p14:tracePt t="15179" x="814388" y="4046538"/>
          <p14:tracePt t="15196" x="874713" y="3917950"/>
          <p14:tracePt t="15213" x="960438" y="3797300"/>
          <p14:tracePt t="15229" x="1089025" y="3703638"/>
          <p14:tracePt t="15246" x="1235075" y="3635375"/>
          <p14:tracePt t="15263" x="1371600" y="3582988"/>
          <p14:tracePt t="15280" x="1508125" y="3549650"/>
          <p14:tracePt t="15296" x="1636713" y="3549650"/>
          <p14:tracePt t="15313" x="1782763" y="3557588"/>
          <p14:tracePt t="15329" x="1936750" y="3625850"/>
          <p14:tracePt t="15347" x="2185988" y="3789363"/>
          <p14:tracePt t="15363" x="2349500" y="3935413"/>
          <p14:tracePt t="15379" x="2460625" y="4037013"/>
          <p14:tracePt t="15396" x="2536825" y="4122738"/>
          <p14:tracePt t="15414" x="2589213" y="4192588"/>
          <p14:tracePt t="15429" x="2606675" y="4268788"/>
          <p14:tracePt t="15446" x="2622550" y="4364038"/>
          <p14:tracePt t="15463" x="2632075" y="4483100"/>
          <p14:tracePt t="15480" x="2632075" y="4594225"/>
          <p14:tracePt t="15497" x="2632075" y="4714875"/>
          <p14:tracePt t="15513" x="2614613" y="4808538"/>
          <p14:tracePt t="15530" x="2579688" y="4894263"/>
          <p14:tracePt t="15547" x="2546350" y="4979988"/>
          <p14:tracePt t="15563" x="2520950" y="5014913"/>
          <p14:tracePt t="15580" x="2503488" y="5040313"/>
          <p14:tracePt t="15596" x="2478088" y="5065713"/>
          <p14:tracePt t="15614" x="2451100" y="5083175"/>
          <p14:tracePt t="15630" x="2408238" y="5092700"/>
          <p14:tracePt t="15647" x="2374900" y="5100638"/>
          <p14:tracePt t="15663" x="2332038" y="5108575"/>
          <p14:tracePt t="15681" x="2297113" y="5108575"/>
          <p14:tracePt t="15697" x="2271713" y="5108575"/>
          <p14:tracePt t="15714" x="2254250" y="5108575"/>
          <p14:tracePt t="15730" x="2246313" y="5100638"/>
          <p14:tracePt t="15748" x="2236788" y="5075238"/>
          <p14:tracePt t="15764" x="2220913" y="5040313"/>
          <p14:tracePt t="15780" x="2220913" y="4989513"/>
          <p14:tracePt t="15797" x="2203450" y="4911725"/>
          <p14:tracePt t="15814" x="2178050" y="4808538"/>
          <p14:tracePt t="15830" x="2160588" y="4722813"/>
          <p14:tracePt t="15847" x="2143125" y="4637088"/>
          <p14:tracePt t="15864" x="2135188" y="4586288"/>
          <p14:tracePt t="15881" x="2135188" y="4543425"/>
          <p14:tracePt t="15897" x="2125663" y="4518025"/>
          <p14:tracePt t="15914" x="2117725" y="4492625"/>
          <p14:tracePt t="15931" x="2108200" y="4483100"/>
          <p14:tracePt t="15964" x="2100263" y="4475163"/>
          <p14:tracePt t="15981" x="2082800" y="4475163"/>
          <p14:tracePt t="15997" x="2049463" y="4465638"/>
          <p14:tracePt t="16015" x="2022475" y="4465638"/>
          <p14:tracePt t="16031" x="1997075" y="4465638"/>
          <p14:tracePt t="16047" x="1979613" y="4465638"/>
          <p14:tracePt t="16064" x="1979613" y="4457700"/>
          <p14:tracePt t="16099" x="1971675" y="4457700"/>
          <p14:tracePt t="16155" x="1971675" y="4449763"/>
          <p14:tracePt t="16179" x="1971675" y="4440238"/>
          <p14:tracePt t="16195" x="1979613" y="4432300"/>
          <p14:tracePt t="16203" x="1989138" y="4432300"/>
          <p14:tracePt t="16214" x="2006600" y="4422775"/>
          <p14:tracePt t="16232" x="2049463" y="4397375"/>
          <p14:tracePt t="16248" x="2117725" y="4371975"/>
          <p14:tracePt t="16265" x="2178050" y="4346575"/>
          <p14:tracePt t="16282" x="2236788" y="4321175"/>
          <p14:tracePt t="16299" x="2289175" y="4303713"/>
          <p14:tracePt t="16315" x="2314575" y="4294188"/>
          <p14:tracePt t="16332" x="2322513" y="4286250"/>
          <p14:tracePt t="16348" x="2349500" y="4278313"/>
          <p14:tracePt t="16366" x="2365375" y="4260850"/>
          <p14:tracePt t="16382" x="2392363" y="4243388"/>
          <p14:tracePt t="16398" x="2400300" y="4243388"/>
          <p14:tracePt t="16415" x="2408238" y="4243388"/>
          <p14:tracePt t="16499" x="2408238" y="4251325"/>
          <p14:tracePt t="16515" x="2408238" y="4260850"/>
          <p14:tracePt t="16523" x="2392363" y="4278313"/>
          <p14:tracePt t="16532" x="2349500" y="4303713"/>
          <p14:tracePt t="16549" x="2236788" y="4354513"/>
          <p14:tracePt t="16565" x="2082800" y="4414838"/>
          <p14:tracePt t="16583" x="1936750" y="4475163"/>
          <p14:tracePt t="16599" x="1808163" y="4525963"/>
          <p14:tracePt t="16615" x="1679575" y="4578350"/>
          <p14:tracePt t="16632" x="1585913" y="4621213"/>
          <p14:tracePt t="16650" x="1508125" y="4664075"/>
          <p14:tracePt t="16666" x="1474788" y="4697413"/>
          <p14:tracePt t="16683" x="1414463" y="4732338"/>
          <p14:tracePt t="16699" x="1379538" y="4757738"/>
          <p14:tracePt t="16717" x="1328738" y="4783138"/>
          <p14:tracePt t="16732" x="1260475" y="4826000"/>
          <p14:tracePt t="16749" x="1208088" y="4860925"/>
          <p14:tracePt t="16766" x="1149350" y="4878388"/>
          <p14:tracePt t="16783" x="1114425" y="4894263"/>
          <p14:tracePt t="16799" x="1079500" y="4903788"/>
          <p14:tracePt t="16816" x="1063625" y="4911725"/>
          <p14:tracePt t="16832" x="1054100" y="4911725"/>
          <p14:tracePt t="16850" x="1036638" y="4911725"/>
          <p14:tracePt t="16883" x="1028700" y="4911725"/>
          <p14:tracePt t="16907" x="1020763" y="4911725"/>
          <p14:tracePt t="16923" x="1011238" y="4911725"/>
          <p14:tracePt t="16939" x="1003300" y="4911725"/>
          <p14:tracePt t="16949" x="993775" y="4911725"/>
          <p14:tracePt t="16966" x="985838" y="4911725"/>
          <p14:tracePt t="17307" x="1003300" y="4911725"/>
          <p14:tracePt t="17315" x="1011238" y="4911725"/>
          <p14:tracePt t="17323" x="1028700" y="4911725"/>
          <p14:tracePt t="17334" x="1054100" y="4903788"/>
          <p14:tracePt t="17350" x="1114425" y="4894263"/>
          <p14:tracePt t="17367" x="1192213" y="4886325"/>
          <p14:tracePt t="17384" x="1260475" y="4886325"/>
          <p14:tracePt t="17400" x="1320800" y="4886325"/>
          <p14:tracePt t="17418" x="1371600" y="4886325"/>
          <p14:tracePt t="17434" x="1422400" y="4878388"/>
          <p14:tracePt t="17452" x="1535113" y="4860925"/>
          <p14:tracePt t="17467" x="1646238" y="4835525"/>
          <p14:tracePt t="17484" x="1800225" y="4800600"/>
          <p14:tracePt t="17501" x="1954213" y="4757738"/>
          <p14:tracePt t="17518" x="2082800" y="4722813"/>
          <p14:tracePt t="17534" x="2168525" y="4714875"/>
          <p14:tracePt t="17551" x="2220913" y="4689475"/>
          <p14:tracePt t="17568" x="2254250" y="4672013"/>
          <p14:tracePt t="17585" x="2297113" y="4664075"/>
          <p14:tracePt t="17601" x="2349500" y="4654550"/>
          <p14:tracePt t="17618" x="2435225" y="4629150"/>
          <p14:tracePt t="17634" x="2536825" y="4611688"/>
          <p14:tracePt t="17652" x="2665413" y="4594225"/>
          <p14:tracePt t="17668" x="2717800" y="4586288"/>
          <p14:tracePt t="17685" x="2768600" y="4578350"/>
          <p14:tracePt t="17701" x="2846388" y="4568825"/>
          <p14:tracePt t="17719" x="2949575" y="4560888"/>
          <p14:tracePt t="17735" x="3068638" y="4543425"/>
          <p14:tracePt t="17751" x="3197225" y="4525963"/>
          <p14:tracePt t="17768" x="3257550" y="4518025"/>
          <p14:tracePt t="17785" x="3275013" y="4518025"/>
          <p14:tracePt t="17801" x="3282950" y="4518025"/>
          <p14:tracePt t="17818" x="3292475" y="4518025"/>
          <p14:tracePt t="17835" x="3300413" y="4500563"/>
          <p14:tracePt t="17852" x="3308350" y="4500563"/>
          <p14:tracePt t="17868" x="3325813" y="4500563"/>
          <p14:tracePt t="17885" x="3335338" y="4500563"/>
          <p14:tracePt t="17902" x="3343275" y="4500563"/>
          <p14:tracePt t="17919" x="3360738" y="4500563"/>
          <p14:tracePt t="17935" x="3368675" y="4500563"/>
          <p14:tracePt t="17952" x="3378200" y="4500563"/>
          <p14:tracePt t="17986" x="3378200" y="4508500"/>
          <p14:tracePt t="18123" x="3368675" y="4508500"/>
          <p14:tracePt t="18140" x="3368675" y="4500563"/>
          <p14:tracePt t="18147" x="3360738" y="4500563"/>
          <p14:tracePt t="18187" x="3360738" y="4492625"/>
          <p14:tracePt t="18211" x="3360738" y="4483100"/>
          <p14:tracePt t="18227" x="3368675" y="4475163"/>
          <p14:tracePt t="18235" x="3378200" y="4465638"/>
          <p14:tracePt t="18243" x="3394075" y="4465638"/>
          <p14:tracePt t="18253" x="3403600" y="4457700"/>
          <p14:tracePt t="18269" x="3411538" y="4449763"/>
          <p14:tracePt t="18286" x="3421063" y="4449763"/>
          <p14:tracePt t="18303" x="3436938" y="4449763"/>
          <p14:tracePt t="18319" x="3471863" y="4449763"/>
          <p14:tracePt t="18336" x="3489325" y="4449763"/>
          <p14:tracePt t="18353" x="3514725" y="4449763"/>
          <p14:tracePt t="18369" x="3522663" y="4449763"/>
          <p14:tracePt t="18563" x="3514725" y="4449763"/>
          <p14:tracePt t="18571" x="3497263" y="4440238"/>
          <p14:tracePt t="18587" x="3446463" y="4432300"/>
          <p14:tracePt t="18603" x="3351213" y="4414838"/>
          <p14:tracePt t="18620" x="3232150" y="4414838"/>
          <p14:tracePt t="18637" x="3128963" y="4397375"/>
          <p14:tracePt t="18653" x="3025775" y="4371975"/>
          <p14:tracePt t="18670" x="2932113" y="4354513"/>
          <p14:tracePt t="18687" x="2854325" y="4329113"/>
          <p14:tracePt t="18704" x="2803525" y="4311650"/>
          <p14:tracePt t="18720" x="2760663" y="4286250"/>
          <p14:tracePt t="18737" x="2735263" y="4278313"/>
          <p14:tracePt t="18754" x="2725738" y="4268788"/>
          <p14:tracePt t="18771" x="2717800" y="4260850"/>
          <p14:tracePt t="18787" x="2700338" y="4251325"/>
          <p14:tracePt t="18804" x="2674938" y="4243388"/>
          <p14:tracePt t="18820" x="2632075" y="4217988"/>
          <p14:tracePt t="18838" x="2579688" y="4200525"/>
          <p14:tracePt t="18854" x="2554288" y="4183063"/>
          <p14:tracePt t="18870" x="2520950" y="4175125"/>
          <p14:tracePt t="18888" x="2478088" y="4149725"/>
          <p14:tracePt t="18905" x="2451100" y="4149725"/>
          <p14:tracePt t="18921" x="2443163" y="4140200"/>
          <p14:tracePt t="19004" x="2443163" y="4132263"/>
          <p14:tracePt t="19028" x="2443163" y="4122738"/>
          <p14:tracePt t="19099" x="2443163" y="4114800"/>
          <p14:tracePt t="19132" x="2451100" y="4114800"/>
          <p14:tracePt t="19220" x="2451100" y="4106863"/>
          <p14:tracePt t="19636" x="2460625" y="4106863"/>
          <p14:tracePt t="19804" x="2468563" y="4106863"/>
          <p14:tracePt t="19812" x="2478088" y="4106863"/>
          <p14:tracePt t="20556" x="2486025" y="4106863"/>
          <p14:tracePt t="21092" x="2493963" y="4106863"/>
          <p14:tracePt t="21108" x="2503488" y="4106863"/>
          <p14:tracePt t="21124" x="2520950" y="4106863"/>
          <p14:tracePt t="21132" x="2520950" y="4114800"/>
          <p14:tracePt t="21142" x="2528888" y="4122738"/>
          <p14:tracePt t="21159" x="2546350" y="4140200"/>
          <p14:tracePt t="21176" x="2554288" y="4157663"/>
          <p14:tracePt t="21192" x="2563813" y="4175125"/>
          <p14:tracePt t="21209" x="2589213" y="4200525"/>
          <p14:tracePt t="21226" x="2622550" y="4217988"/>
          <p14:tracePt t="21243" x="2665413" y="4243388"/>
          <p14:tracePt t="21260" x="2768600" y="4321175"/>
          <p14:tracePt t="21276" x="2836863" y="4379913"/>
          <p14:tracePt t="21293" x="2914650" y="4457700"/>
          <p14:tracePt t="21310" x="2965450" y="4518025"/>
          <p14:tracePt t="21326" x="3008313" y="4568825"/>
          <p14:tracePt t="21343" x="3043238" y="4603750"/>
          <p14:tracePt t="21360" x="3111500" y="4646613"/>
          <p14:tracePt t="21377" x="3189288" y="4672013"/>
          <p14:tracePt t="21393" x="3265488" y="4706938"/>
          <p14:tracePt t="21409" x="3317875" y="4722813"/>
          <p14:tracePt t="21426" x="3343275" y="4740275"/>
          <p14:tracePt t="21444" x="3368675" y="4740275"/>
          <p14:tracePt t="21460" x="3403600" y="4740275"/>
          <p14:tracePt t="21476" x="3463925" y="4740275"/>
          <p14:tracePt t="21493" x="3540125" y="4722813"/>
          <p14:tracePt t="21510" x="3600450" y="4706938"/>
          <p14:tracePt t="21527" x="3635375" y="4689475"/>
          <p14:tracePt t="21543" x="3643313" y="4679950"/>
          <p14:tracePt t="21560" x="3651250" y="4679950"/>
          <p14:tracePt t="21577" x="3651250" y="4672013"/>
          <p14:tracePt t="21593" x="3651250" y="4664075"/>
          <p14:tracePt t="21610" x="3651250" y="4654550"/>
          <p14:tracePt t="21627" x="3651250" y="4646613"/>
          <p14:tracePt t="21644" x="3651250" y="4629150"/>
          <p14:tracePt t="21660" x="3643313" y="4611688"/>
          <p14:tracePt t="21677" x="3635375" y="4594225"/>
          <p14:tracePt t="21694" x="3617913" y="4586288"/>
          <p14:tracePt t="21711" x="3600450" y="4568825"/>
          <p14:tracePt t="21727" x="3575050" y="4560888"/>
          <p14:tracePt t="21744" x="3540125" y="4551363"/>
          <p14:tracePt t="21761" x="3514725" y="4535488"/>
          <p14:tracePt t="21778" x="3506788" y="4535488"/>
          <p14:tracePt t="21794" x="3497263" y="4535488"/>
          <p14:tracePt t="21827" x="3497263" y="4525963"/>
          <p14:tracePt t="21845" x="3479800" y="4518025"/>
          <p14:tracePt t="21948" x="3479800" y="4508500"/>
          <p14:tracePt t="22109" x="3471863" y="4508500"/>
          <p14:tracePt t="22124" x="3463925" y="4508500"/>
          <p14:tracePt t="22132" x="3454400" y="4508500"/>
          <p14:tracePt t="22144" x="3446463" y="4508500"/>
          <p14:tracePt t="22161" x="3429000" y="4508500"/>
          <p14:tracePt t="22179" x="3386138" y="4508500"/>
          <p14:tracePt t="22195" x="3317875" y="4508500"/>
          <p14:tracePt t="22211" x="3214688" y="4508500"/>
          <p14:tracePt t="22228" x="3094038" y="4508500"/>
          <p14:tracePt t="22246" x="3051175" y="4508500"/>
          <p14:tracePt t="22262" x="3025775" y="4500563"/>
          <p14:tracePt t="22278" x="3000375" y="4492625"/>
          <p14:tracePt t="22295" x="2982913" y="4475163"/>
          <p14:tracePt t="22312" x="2965450" y="4465638"/>
          <p14:tracePt t="22328" x="2949575" y="4449763"/>
          <p14:tracePt t="22345" x="2940050" y="4440238"/>
          <p14:tracePt t="22362" x="2922588" y="4422775"/>
          <p14:tracePt t="22380" x="2914650" y="4406900"/>
          <p14:tracePt t="22395" x="2897188" y="4397375"/>
          <p14:tracePt t="22412" x="2879725" y="4371975"/>
          <p14:tracePt t="22429" x="2871788" y="4364038"/>
          <p14:tracePt t="22446" x="2854325" y="4346575"/>
          <p14:tracePt t="22462" x="2846388" y="4337050"/>
          <p14:tracePt t="22478" x="2828925" y="4311650"/>
          <p14:tracePt t="22495" x="2820988" y="4303713"/>
          <p14:tracePt t="22513" x="2811463" y="4286250"/>
          <p14:tracePt t="22529" x="2794000" y="4268788"/>
          <p14:tracePt t="22546" x="2778125" y="4251325"/>
          <p14:tracePt t="22562" x="2760663" y="4225925"/>
          <p14:tracePt t="22579" x="2743200" y="4200525"/>
          <p14:tracePt t="22595" x="2735263" y="4183063"/>
          <p14:tracePt t="22612" x="2700338" y="4157663"/>
          <p14:tracePt t="22629" x="2682875" y="4140200"/>
          <p14:tracePt t="22646" x="2665413" y="4122738"/>
          <p14:tracePt t="22663" x="2649538" y="4106863"/>
          <p14:tracePt t="22679" x="2640013" y="4097338"/>
          <p14:tracePt t="22696" x="2622550" y="4079875"/>
          <p14:tracePt t="22714" x="2606675" y="4064000"/>
          <p14:tracePt t="22729" x="2589213" y="4054475"/>
          <p14:tracePt t="22746" x="2579688" y="4046538"/>
          <p14:tracePt t="22762" x="2571750" y="4037013"/>
          <p14:tracePt t="22780" x="2554288" y="4037013"/>
          <p14:tracePt t="22796" x="2554288" y="4029075"/>
          <p14:tracePt t="22813" x="2546350" y="4029075"/>
          <p14:tracePt t="23165" x="2554288" y="4029075"/>
          <p14:tracePt t="23172" x="2563813" y="4029075"/>
          <p14:tracePt t="23181" x="2579688" y="4029075"/>
          <p14:tracePt t="23197" x="2632075" y="4029075"/>
          <p14:tracePt t="23214" x="2700338" y="4029075"/>
          <p14:tracePt t="23230" x="2778125" y="4021138"/>
          <p14:tracePt t="23248" x="2846388" y="3986213"/>
          <p14:tracePt t="23264" x="2897188" y="3968750"/>
          <p14:tracePt t="23281" x="2932113" y="3951288"/>
          <p14:tracePt t="23297" x="2949575" y="3951288"/>
          <p14:tracePt t="23315" x="2965450" y="3951288"/>
          <p14:tracePt t="23330" x="3000375" y="3951288"/>
          <p14:tracePt t="23347" x="3025775" y="3951288"/>
          <p14:tracePt t="23364" x="3094038" y="3978275"/>
          <p14:tracePt t="23381" x="3121025" y="3986213"/>
          <p14:tracePt t="23397" x="3128963" y="3986213"/>
          <p14:tracePt t="23431" x="3128963" y="3994150"/>
          <p14:tracePt t="23448" x="3128963" y="4003675"/>
          <p14:tracePt t="23464" x="3128963" y="4011613"/>
          <p14:tracePt t="23481" x="3128963" y="4021138"/>
          <p14:tracePt t="23498" x="3128963" y="4037013"/>
          <p14:tracePt t="23515" x="3128963" y="4046538"/>
          <p14:tracePt t="23531" x="3128963" y="4064000"/>
          <p14:tracePt t="23548" x="3136900" y="4089400"/>
          <p14:tracePt t="23565" x="3265488" y="4165600"/>
          <p14:tracePt t="23582" x="3394075" y="4235450"/>
          <p14:tracePt t="23598" x="3575050" y="4303713"/>
          <p14:tracePt t="23614" x="3797300" y="4371975"/>
          <p14:tracePt t="23632" x="4157663" y="4449763"/>
          <p14:tracePt t="23649" x="4637088" y="4525963"/>
          <p14:tracePt t="23665" x="5108575" y="4611688"/>
          <p14:tracePt t="23682" x="5443538" y="4679950"/>
          <p14:tracePt t="23698" x="5640388" y="4749800"/>
          <p14:tracePt t="23716" x="5735638" y="4792663"/>
          <p14:tracePt t="23731" x="5768975" y="4818063"/>
          <p14:tracePt t="23748" x="5811838" y="4835525"/>
          <p14:tracePt t="23765" x="5846763" y="4843463"/>
          <p14:tracePt t="23782" x="5872163" y="4851400"/>
          <p14:tracePt t="23798" x="5897563" y="4851400"/>
          <p14:tracePt t="23815" x="5907088" y="4851400"/>
          <p14:tracePt t="23832" x="5915025" y="4851400"/>
          <p14:tracePt t="23849" x="5922963" y="4851400"/>
          <p14:tracePt t="23865" x="5932488" y="4851400"/>
          <p14:tracePt t="23882" x="5940425" y="4851400"/>
          <p14:tracePt t="23899" x="5949950" y="4851400"/>
          <p14:tracePt t="23916" x="5957888" y="4851400"/>
          <p14:tracePt t="23948" x="5965825" y="4851400"/>
          <p14:tracePt t="23965" x="5975350" y="4851400"/>
          <p14:tracePt t="23989" x="5983288" y="4851400"/>
          <p14:tracePt t="23999" x="5992813" y="4851400"/>
          <p14:tracePt t="24015" x="6000750" y="4851400"/>
          <p14:tracePt t="24032" x="6018213" y="4851400"/>
          <p14:tracePt t="24049" x="6069013" y="4851400"/>
          <p14:tracePt t="24065" x="6180138" y="4851400"/>
          <p14:tracePt t="24082" x="6335713" y="4835525"/>
          <p14:tracePt t="24099" x="6540500" y="4800600"/>
          <p14:tracePt t="24117" x="6865938" y="4800600"/>
          <p14:tracePt t="24132" x="7021513" y="4800600"/>
          <p14:tracePt t="24149" x="7089775" y="4800600"/>
          <p14:tracePt t="24166" x="7115175" y="4792663"/>
          <p14:tracePt t="24183" x="7115175" y="4783138"/>
          <p14:tracePt t="24199" x="7115175" y="4775200"/>
          <p14:tracePt t="24232" x="7107238" y="4765675"/>
          <p14:tracePt t="24250" x="7072313" y="4740275"/>
          <p14:tracePt t="24266" x="7037388" y="4706938"/>
          <p14:tracePt t="24283" x="7011988" y="4672013"/>
          <p14:tracePt t="24300" x="7004050" y="4654550"/>
          <p14:tracePt t="24317" x="6994525" y="4621213"/>
          <p14:tracePt t="24333" x="6994525" y="4611688"/>
          <p14:tracePt t="24349" x="6994525" y="4603750"/>
          <p14:tracePt t="24384" x="7004050" y="4603750"/>
          <p14:tracePt t="24400" x="7011988" y="4594225"/>
          <p14:tracePt t="24416" x="7021513" y="4586288"/>
          <p14:tracePt t="24434" x="7046913" y="4568825"/>
          <p14:tracePt t="24450" x="7064375" y="4551363"/>
          <p14:tracePt t="24466" x="7080250" y="4551363"/>
          <p14:tracePt t="24483" x="7089775" y="4535488"/>
          <p14:tracePt t="24500" x="7097713" y="4525963"/>
          <p14:tracePt t="24517" x="7123113" y="4483100"/>
          <p14:tracePt t="24534" x="7132638" y="4465638"/>
          <p14:tracePt t="24550" x="7140575" y="4457700"/>
          <p14:tracePt t="24567" x="7140575" y="4449763"/>
          <p14:tracePt t="24584" x="7140575" y="4432300"/>
          <p14:tracePt t="24600" x="7150100" y="4422775"/>
          <p14:tracePt t="24617" x="7158038" y="4422775"/>
          <p14:tracePt t="24797" x="7158038" y="4432300"/>
          <p14:tracePt t="24805" x="7158038" y="4440238"/>
          <p14:tracePt t="24821" x="7158038" y="4449763"/>
          <p14:tracePt t="24834" x="7150100" y="4465638"/>
          <p14:tracePt t="24851" x="7132638" y="4492625"/>
          <p14:tracePt t="24868" x="7107238" y="4535488"/>
          <p14:tracePt t="24884" x="7080250" y="4560888"/>
          <p14:tracePt t="24901" x="7037388" y="4578350"/>
          <p14:tracePt t="24918" x="7021513" y="4603750"/>
          <p14:tracePt t="24935" x="6986588" y="4603750"/>
          <p14:tracePt t="24951" x="6969125" y="4621213"/>
          <p14:tracePt t="24968" x="6943725" y="4621213"/>
          <p14:tracePt t="24984" x="6908800" y="4621213"/>
          <p14:tracePt t="25002" x="6883400" y="4621213"/>
          <p14:tracePt t="25018" x="6840538" y="4621213"/>
          <p14:tracePt t="25034" x="6772275" y="4621213"/>
          <p14:tracePt t="25051" x="6678613" y="4603750"/>
          <p14:tracePt t="25069" x="6532563" y="4560888"/>
          <p14:tracePt t="25085" x="6480175" y="4543425"/>
          <p14:tracePt t="25102" x="6446838" y="4535488"/>
          <p14:tracePt t="25118" x="6429375" y="4535488"/>
          <p14:tracePt t="25135" x="6421438" y="4535488"/>
          <p14:tracePt t="25152" x="6421438" y="4525963"/>
          <p14:tracePt t="25168" x="6403975" y="4518025"/>
          <p14:tracePt t="25185" x="6378575" y="4483100"/>
          <p14:tracePt t="25202" x="6351588" y="4449763"/>
          <p14:tracePt t="25218" x="6335713" y="4422775"/>
          <p14:tracePt t="25235" x="6318250" y="4389438"/>
          <p14:tracePt t="25251" x="6308725" y="4364038"/>
          <p14:tracePt t="25269" x="6292850" y="4321175"/>
          <p14:tracePt t="25285" x="6283325" y="4294188"/>
          <p14:tracePt t="25302" x="6283325" y="4278313"/>
          <p14:tracePt t="25318" x="6283325" y="4260850"/>
          <p14:tracePt t="25336" x="6283325" y="4243388"/>
          <p14:tracePt t="25352" x="6283325" y="4235450"/>
          <p14:tracePt t="25369" x="6292850" y="4225925"/>
          <p14:tracePt t="25385" x="6292850" y="4217988"/>
          <p14:tracePt t="25419" x="6300788" y="4217988"/>
          <p14:tracePt t="25437" x="6308725" y="4217988"/>
          <p14:tracePt t="25452" x="6308725" y="4208463"/>
          <p14:tracePt t="25469" x="6326188" y="4208463"/>
          <p14:tracePt t="25502" x="6335713" y="4208463"/>
          <p14:tracePt t="25519" x="6343650" y="4208463"/>
          <p14:tracePt t="25536" x="6351588" y="4225925"/>
          <p14:tracePt t="25552" x="6369050" y="4251325"/>
          <p14:tracePt t="25570" x="6378575" y="4268788"/>
          <p14:tracePt t="25586" x="6386513" y="4286250"/>
          <p14:tracePt t="25603" x="6394450" y="4303713"/>
          <p14:tracePt t="25619" x="6411913" y="4329113"/>
          <p14:tracePt t="25636" x="6429375" y="4354513"/>
          <p14:tracePt t="25653" x="6454775" y="4397375"/>
          <p14:tracePt t="25670" x="6480175" y="4432300"/>
          <p14:tracePt t="25686" x="6515100" y="4475163"/>
          <p14:tracePt t="25703" x="6565900" y="4518025"/>
          <p14:tracePt t="25719" x="6618288" y="4560888"/>
          <p14:tracePt t="25736" x="6669088" y="4594225"/>
          <p14:tracePt t="25753" x="6721475" y="4629150"/>
          <p14:tracePt t="25770" x="6772275" y="4646613"/>
          <p14:tracePt t="25786" x="6815138" y="4654550"/>
          <p14:tracePt t="25804" x="6865938" y="4654550"/>
          <p14:tracePt t="25820" x="6908800" y="4654550"/>
          <p14:tracePt t="25836" x="6951663" y="4654550"/>
          <p14:tracePt t="25853" x="7004050" y="4664075"/>
          <p14:tracePt t="25870" x="7011988" y="4654550"/>
          <p14:tracePt t="25886" x="7029450" y="4646613"/>
          <p14:tracePt t="25903" x="7046913" y="4637088"/>
          <p14:tracePt t="25920" x="7054850" y="4629150"/>
          <p14:tracePt t="25937" x="7072313" y="4621213"/>
          <p14:tracePt t="25953" x="7080250" y="4611688"/>
          <p14:tracePt t="25970" x="7089775" y="4603750"/>
          <p14:tracePt t="25987" x="7107238" y="4594225"/>
          <p14:tracePt t="26004" x="7115175" y="4594225"/>
          <p14:tracePt t="26020" x="7123113" y="4586288"/>
          <p14:tracePt t="26037" x="7132638" y="4568825"/>
          <p14:tracePt t="26054" x="7140575" y="4568825"/>
          <p14:tracePt t="26071" x="7150100" y="4568825"/>
          <p14:tracePt t="26087" x="7165975" y="4551363"/>
          <p14:tracePt t="26103" x="7183438" y="4543425"/>
          <p14:tracePt t="26120" x="7208838" y="4525963"/>
          <p14:tracePt t="26137" x="7218363" y="4518025"/>
          <p14:tracePt t="26153" x="7226300" y="4508500"/>
          <p14:tracePt t="26171" x="7235825" y="4500563"/>
          <p14:tracePt t="26397" x="7235825" y="4492625"/>
          <p14:tracePt t="27566" x="7226300" y="4492625"/>
          <p14:tracePt t="27574" x="7218363" y="4500563"/>
          <p14:tracePt t="27581" x="7208838" y="4508500"/>
          <p14:tracePt t="27590" x="7192963" y="4518025"/>
          <p14:tracePt t="27607" x="7140575" y="4543425"/>
          <p14:tracePt t="27623" x="7107238" y="4560888"/>
          <p14:tracePt t="27641" x="7080250" y="4568825"/>
          <p14:tracePt t="27657" x="7072313" y="4578350"/>
          <p14:tracePt t="27674" x="7064375" y="4578350"/>
          <p14:tracePt t="27690" x="7054850" y="4578350"/>
          <p14:tracePt t="27708" x="7046913" y="4578350"/>
          <p14:tracePt t="27724" x="7037388" y="4586288"/>
          <p14:tracePt t="27974" x="7046913" y="4586288"/>
          <p14:tracePt t="27990" x="7054850" y="4586288"/>
          <p14:tracePt t="27998" x="7064375" y="4586288"/>
          <p14:tracePt t="28008" x="7080250" y="4578350"/>
          <p14:tracePt t="28024" x="7089775" y="4578350"/>
          <p14:tracePt t="28041" x="7097713" y="4578350"/>
          <p14:tracePt t="28058" x="7097713" y="4568825"/>
          <p14:tracePt t="28075" x="7115175" y="4560888"/>
          <p14:tracePt t="28108" x="7123113" y="4560888"/>
          <p14:tracePt t="28125" x="7132638" y="4551363"/>
          <p14:tracePt t="28158" x="7150100" y="4543425"/>
          <p14:tracePt t="28175" x="7192963" y="4525963"/>
          <p14:tracePt t="28192" x="7278688" y="4500563"/>
          <p14:tracePt t="28208" x="7380288" y="4475163"/>
          <p14:tracePt t="28225" x="7440613" y="4457700"/>
          <p14:tracePt t="28241" x="7475538" y="4440238"/>
          <p14:tracePt t="28259" x="7493000" y="4440238"/>
          <p14:tracePt t="28275" x="7493000" y="4432300"/>
          <p14:tracePt t="28308" x="7493000" y="4422775"/>
          <p14:tracePt t="28622" x="7483475" y="4422775"/>
          <p14:tracePt t="28630" x="7466013" y="4422775"/>
          <p14:tracePt t="28643" x="7450138" y="4422775"/>
          <p14:tracePt t="28659" x="7364413" y="4440238"/>
          <p14:tracePt t="28676" x="7278688" y="4440238"/>
          <p14:tracePt t="28693" x="7064375" y="4449763"/>
          <p14:tracePt t="28709" x="6858000" y="4449763"/>
          <p14:tracePt t="28726" x="6694488" y="4449763"/>
          <p14:tracePt t="28743" x="6583363" y="4449763"/>
          <p14:tracePt t="28761" x="6497638" y="4449763"/>
          <p14:tracePt t="28776" x="6472238" y="4449763"/>
          <p14:tracePt t="28793" x="6464300" y="4449763"/>
          <p14:tracePt t="28838" x="6454775" y="4449763"/>
          <p14:tracePt t="28862" x="6446838" y="4440238"/>
          <p14:tracePt t="28870" x="6437313" y="4440238"/>
          <p14:tracePt t="28878" x="6429375" y="4432300"/>
          <p14:tracePt t="28894" x="6403975" y="4422775"/>
          <p14:tracePt t="28910" x="6369050" y="4406900"/>
          <p14:tracePt t="28926" x="6335713" y="4389438"/>
          <p14:tracePt t="28943" x="6308725" y="4379913"/>
          <p14:tracePt t="28960" x="6300788" y="4379913"/>
          <p14:tracePt t="28976" x="6300788" y="4371975"/>
          <p14:tracePt t="28993" x="6292850" y="4371975"/>
          <p14:tracePt t="29010" x="6292850" y="4354513"/>
          <p14:tracePt t="29028" x="6292850" y="4346575"/>
          <p14:tracePt t="29060" x="6292850" y="4337050"/>
          <p14:tracePt t="29086" x="6300788" y="4337050"/>
          <p14:tracePt t="29167" x="6300788" y="4329113"/>
          <p14:tracePt t="29182" x="6300788" y="4321175"/>
          <p14:tracePt t="29198" x="6308725" y="4321175"/>
          <p14:tracePt t="29246" x="6308725" y="4311650"/>
          <p14:tracePt t="29254" x="6318250" y="4311650"/>
          <p14:tracePt t="29262" x="6326188" y="4311650"/>
          <p14:tracePt t="29303" x="6326188" y="4303713"/>
          <p14:tracePt t="29318" x="6335713" y="4303713"/>
          <p14:tracePt t="29510" x="6343650" y="4303713"/>
          <p14:tracePt t="29614" x="6343650" y="4294188"/>
          <p14:tracePt t="29622" x="6343650" y="4286250"/>
          <p14:tracePt t="29630" x="6351588" y="4286250"/>
          <p14:tracePt t="29814" x="6361113" y="4286250"/>
          <p14:tracePt t="29846" x="6369050" y="4286250"/>
          <p14:tracePt t="29870" x="6369050" y="4278313"/>
          <p14:tracePt t="29902" x="6378575" y="4278313"/>
          <p14:tracePt t="30254" x="6386513" y="4278313"/>
          <p14:tracePt t="30262" x="6394450" y="4278313"/>
          <p14:tracePt t="30286" x="6403975" y="4278313"/>
          <p14:tracePt t="30294" x="6403975" y="4268788"/>
          <p14:tracePt t="30303" x="6411913" y="4268788"/>
          <p14:tracePt t="30318" x="6421438" y="4260850"/>
          <p14:tracePt t="30330" x="6429375" y="4260850"/>
          <p14:tracePt t="30346" x="6429375" y="4251325"/>
          <p14:tracePt t="30363" x="6437313" y="4243388"/>
          <p14:tracePt t="30380" x="6446838" y="4235450"/>
          <p14:tracePt t="30397" x="6446838" y="4217988"/>
          <p14:tracePt t="30413" x="6446838" y="4208463"/>
          <p14:tracePt t="30430" x="6446838" y="4192588"/>
          <p14:tracePt t="30447" x="6446838" y="4183063"/>
          <p14:tracePt t="30464" x="6464300" y="4175125"/>
          <p14:tracePt t="30480" x="6464300" y="4149725"/>
          <p14:tracePt t="30497" x="6464300" y="4114800"/>
          <p14:tracePt t="30513" x="6437313" y="4037013"/>
          <p14:tracePt t="30531" x="6343650" y="3900488"/>
          <p14:tracePt t="30547" x="6207125" y="3711575"/>
          <p14:tracePt t="30564" x="6069013" y="3489325"/>
          <p14:tracePt t="30580" x="5846763" y="3128963"/>
          <p14:tracePt t="30597" x="5546725" y="2682875"/>
          <p14:tracePt t="30614" x="5297488" y="2263775"/>
          <p14:tracePt t="30630" x="5229225" y="2108200"/>
          <p14:tracePt t="30647" x="5178425" y="1963738"/>
          <p14:tracePt t="30665" x="5126038" y="1835150"/>
          <p14:tracePt t="30681" x="5075238" y="1706563"/>
          <p14:tracePt t="30697" x="5057775" y="1620838"/>
          <p14:tracePt t="30715" x="5057775" y="1568450"/>
          <p14:tracePt t="30731" x="5057775" y="1517650"/>
          <p14:tracePt t="30747" x="5040313" y="1457325"/>
          <p14:tracePt t="30764" x="5006975" y="1379538"/>
          <p14:tracePt t="30781" x="4964113" y="1311275"/>
          <p14:tracePt t="30798" x="4911725" y="1225550"/>
          <p14:tracePt t="30814" x="4886325" y="1192213"/>
          <p14:tracePt t="30831" x="4868863" y="1174750"/>
          <p14:tracePt t="30847" x="4860925" y="1174750"/>
          <p14:tracePt t="30865" x="4851400" y="1174750"/>
          <p14:tracePt t="30881" x="4843463" y="1182688"/>
          <p14:tracePt t="30897" x="4808538" y="1243013"/>
          <p14:tracePt t="30914" x="4749800" y="1363663"/>
          <p14:tracePt t="30931" x="4629150" y="1535113"/>
          <p14:tracePt t="30948" x="4500563" y="1714500"/>
          <p14:tracePt t="30965" x="4354513" y="1911350"/>
          <p14:tracePt t="30981" x="4183063" y="2168525"/>
          <p14:tracePt t="30998" x="3849688" y="2640013"/>
          <p14:tracePt t="31014" x="3575050" y="3043238"/>
          <p14:tracePt t="31031" x="3325813" y="3394075"/>
          <p14:tracePt t="31048" x="3086100" y="3711575"/>
          <p14:tracePt t="31065" x="2914650" y="3986213"/>
          <p14:tracePt t="31081" x="2786063" y="4225925"/>
          <p14:tracePt t="31098" x="2717800" y="4422775"/>
          <p14:tracePt t="31115" x="2674938" y="4568825"/>
          <p14:tracePt t="31132" x="2640013" y="4672013"/>
          <p14:tracePt t="31148" x="2622550" y="4740275"/>
          <p14:tracePt t="31165" x="2622550" y="4775200"/>
          <p14:tracePt t="31182" x="2622550" y="4792663"/>
          <p14:tracePt t="31199" x="2622550" y="4800600"/>
          <p14:tracePt t="31326" x="2614613" y="4800600"/>
          <p14:tracePt t="31342" x="2606675" y="4800600"/>
          <p14:tracePt t="31358" x="2597150" y="4792663"/>
          <p14:tracePt t="31366" x="2589213" y="4783138"/>
          <p14:tracePt t="31382" x="2579688" y="4783138"/>
          <p14:tracePt t="31399" x="2546350" y="4765675"/>
          <p14:tracePt t="31415" x="2511425" y="4749800"/>
          <p14:tracePt t="31432" x="2486025" y="4732338"/>
          <p14:tracePt t="31449" x="2468563" y="4706938"/>
          <p14:tracePt t="31466" x="2451100" y="4679950"/>
          <p14:tracePt t="31482" x="2443163" y="4664075"/>
          <p14:tracePt t="31499" x="2435225" y="4646613"/>
          <p14:tracePt t="31533" x="2425700" y="4637088"/>
          <p14:tracePt t="31559" x="2425700" y="4629150"/>
          <p14:tracePt t="31583" x="2425700" y="4621213"/>
          <p14:tracePt t="31623" x="2425700" y="4611688"/>
          <p14:tracePt t="31647" x="2425700" y="4603750"/>
          <p14:tracePt t="31655" x="2435225" y="4603750"/>
          <p14:tracePt t="31671" x="2443163" y="4603750"/>
          <p14:tracePt t="31695" x="2443163" y="4594225"/>
          <p14:tracePt t="31703" x="2451100" y="4594225"/>
          <p14:tracePt t="31716" x="2451100" y="4586288"/>
          <p14:tracePt t="31775" x="2451100" y="4578350"/>
          <p14:tracePt t="31783" x="2460625" y="4578350"/>
          <p14:tracePt t="31831" x="2468563" y="4578350"/>
          <p14:tracePt t="31855" x="2478088" y="4578350"/>
          <p14:tracePt t="31903" x="2486025" y="4578350"/>
          <p14:tracePt t="32047" x="2493963" y="4578350"/>
          <p14:tracePt t="32071" x="2503488" y="4578350"/>
          <p14:tracePt t="32087" x="2503488" y="4568825"/>
          <p14:tracePt t="32103" x="2511425" y="4568825"/>
          <p14:tracePt t="32896" x="2520950" y="4568825"/>
          <p14:tracePt t="32903" x="2520950" y="4560888"/>
          <p14:tracePt t="32919" x="2528888" y="4560888"/>
          <p14:tracePt t="32935" x="2528888" y="4551363"/>
          <p14:tracePt t="32952" x="2536825" y="4551363"/>
          <p14:tracePt t="32969" x="2536825" y="4543425"/>
          <p14:tracePt t="32986" x="2554288" y="4525963"/>
          <p14:tracePt t="33002" x="2571750" y="4518025"/>
          <p14:tracePt t="33019" x="2579688" y="4500563"/>
          <p14:tracePt t="33036" x="2589213" y="4483100"/>
          <p14:tracePt t="33052" x="2597150" y="4475163"/>
          <p14:tracePt t="33069" x="2606675" y="4465638"/>
          <p14:tracePt t="33086" x="2614613" y="4457700"/>
          <p14:tracePt t="33103" x="2622550" y="4440238"/>
          <p14:tracePt t="33119" x="2622550" y="4432300"/>
          <p14:tracePt t="33136" x="2622550" y="4422775"/>
          <p14:tracePt t="33153" x="2632075" y="4414838"/>
          <p14:tracePt t="33170" x="2632075" y="4406900"/>
          <p14:tracePt t="34160" x="2622550" y="4406900"/>
          <p14:tracePt t="34639" x="2622550" y="4414838"/>
          <p14:tracePt t="35496" x="2622550" y="4422775"/>
          <p14:tracePt t="35520" x="2622550" y="4432300"/>
          <p14:tracePt t="35544" x="2632075" y="4432300"/>
          <p14:tracePt t="35552" x="2640013" y="4440238"/>
          <p14:tracePt t="35696" x="2649538" y="4440238"/>
          <p14:tracePt t="35712" x="2649538" y="4449763"/>
          <p14:tracePt t="35800" x="2657475" y="4449763"/>
          <p14:tracePt t="37624" x="2665413" y="4449763"/>
          <p14:tracePt t="37632" x="2674938" y="4449763"/>
          <p14:tracePt t="37646" x="2682875" y="4457700"/>
          <p14:tracePt t="37663" x="2700338" y="4457700"/>
          <p14:tracePt t="37680" x="2743200" y="4475163"/>
          <p14:tracePt t="37697" x="2760663" y="4492625"/>
          <p14:tracePt t="37713" x="2768600" y="4492625"/>
          <p14:tracePt t="37730" x="2786063" y="4492625"/>
          <p14:tracePt t="37746" x="2820988" y="4492625"/>
          <p14:tracePt t="37764" x="2889250" y="4492625"/>
          <p14:tracePt t="37780" x="2965450" y="4492625"/>
          <p14:tracePt t="37796" x="3017838" y="4492625"/>
          <p14:tracePt t="37813" x="3068638" y="4475163"/>
          <p14:tracePt t="37830" x="3128963" y="4457700"/>
          <p14:tracePt t="37846" x="3163888" y="4440238"/>
          <p14:tracePt t="37863" x="3206750" y="4422775"/>
          <p14:tracePt t="37880" x="3292475" y="4414838"/>
          <p14:tracePt t="37897" x="3360738" y="4414838"/>
          <p14:tracePt t="37913" x="3394075" y="4414838"/>
          <p14:tracePt t="37930" x="3411538" y="4414838"/>
          <p14:tracePt t="37946" x="3429000" y="4414838"/>
          <p14:tracePt t="37964" x="3454400" y="4414838"/>
          <p14:tracePt t="37980" x="3471863" y="4414838"/>
          <p14:tracePt t="37997" x="3489325" y="4414838"/>
          <p14:tracePt t="38176" x="3479800" y="4414838"/>
          <p14:tracePt t="38184" x="3471863" y="4414838"/>
          <p14:tracePt t="38197" x="3436938" y="4406900"/>
          <p14:tracePt t="38214" x="3351213" y="4364038"/>
          <p14:tracePt t="38231" x="3240088" y="4303713"/>
          <p14:tracePt t="38248" x="3068638" y="4243388"/>
          <p14:tracePt t="38264" x="2992438" y="4208463"/>
          <p14:tracePt t="38281" x="2932113" y="4192588"/>
          <p14:tracePt t="38297" x="2906713" y="4175125"/>
          <p14:tracePt t="38315" x="2897188" y="4175125"/>
          <p14:tracePt t="38368" x="2889250" y="4175125"/>
          <p14:tracePt t="38377" x="2879725" y="4175125"/>
          <p14:tracePt t="38392" x="2871788" y="4175125"/>
          <p14:tracePt t="38408" x="2863850" y="4165600"/>
          <p14:tracePt t="38424" x="2846388" y="4165600"/>
          <p14:tracePt t="38432" x="2820988" y="4165600"/>
          <p14:tracePt t="38449" x="2768600" y="4149725"/>
          <p14:tracePt t="38465" x="2665413" y="4149725"/>
          <p14:tracePt t="38481" x="2536825" y="4149725"/>
          <p14:tracePt t="38498" x="2468563" y="4149725"/>
          <p14:tracePt t="38515" x="2435225" y="4149725"/>
          <p14:tracePt t="38928" x="2443163" y="4149725"/>
          <p14:tracePt t="38945" x="2451100" y="4149725"/>
          <p14:tracePt t="38961" x="2460625" y="4149725"/>
          <p14:tracePt t="38968" x="2468563" y="4149725"/>
          <p14:tracePt t="38982" x="2478088" y="4149725"/>
          <p14:tracePt t="39000" x="2486025" y="4149725"/>
          <p14:tracePt t="39016" x="2503488" y="4149725"/>
          <p14:tracePt t="39377" x="2511425" y="4149725"/>
          <p14:tracePt t="39393" x="2520950" y="4149725"/>
          <p14:tracePt t="39409" x="2536825" y="4140200"/>
          <p14:tracePt t="39417" x="2546350" y="4140200"/>
          <p14:tracePt t="39433" x="2563813" y="4140200"/>
          <p14:tracePt t="39451" x="2571750" y="4140200"/>
          <p14:tracePt t="39467" x="2606675" y="4140200"/>
          <p14:tracePt t="39483" x="2640013" y="4149725"/>
          <p14:tracePt t="39501" x="2674938" y="4175125"/>
          <p14:tracePt t="39517" x="2708275" y="4183063"/>
          <p14:tracePt t="39534" x="2751138" y="4208463"/>
          <p14:tracePt t="39550" x="2786063" y="4235450"/>
          <p14:tracePt t="39567" x="2803525" y="4251325"/>
          <p14:tracePt t="39584" x="2820988" y="4278313"/>
          <p14:tracePt t="39600" x="2828925" y="4286250"/>
          <p14:tracePt t="39617" x="2846388" y="4294188"/>
          <p14:tracePt t="39634" x="2897188" y="4303713"/>
          <p14:tracePt t="39651" x="2949575" y="4311650"/>
          <p14:tracePt t="39668" x="2992438" y="4311650"/>
          <p14:tracePt t="39684" x="3008313" y="4311650"/>
          <p14:tracePt t="39701" x="3025775" y="4311650"/>
          <p14:tracePt t="39718" x="3035300" y="4311650"/>
          <p14:tracePt t="39734" x="3043238" y="4311650"/>
          <p14:tracePt t="39751" x="3051175" y="4311650"/>
          <p14:tracePt t="39767" x="3060700" y="4311650"/>
          <p14:tracePt t="39785" x="3078163" y="4311650"/>
          <p14:tracePt t="39801" x="3103563" y="4294188"/>
          <p14:tracePt t="39818" x="3154363" y="4286250"/>
          <p14:tracePt t="39834" x="3206750" y="4278313"/>
          <p14:tracePt t="39851" x="3265488" y="4260850"/>
          <p14:tracePt t="39868" x="3360738" y="4243388"/>
          <p14:tracePt t="39884" x="3582988" y="4225925"/>
          <p14:tracePt t="39901" x="4079875" y="4192588"/>
          <p14:tracePt t="39918" x="4903788" y="4157663"/>
          <p14:tracePt t="39935" x="5692775" y="4157663"/>
          <p14:tracePt t="39951" x="6207125" y="4157663"/>
          <p14:tracePt t="39968" x="6421438" y="4157663"/>
          <p14:tracePt t="39985" x="6523038" y="4183063"/>
          <p14:tracePt t="40001" x="6600825" y="4208463"/>
          <p14:tracePt t="40018" x="6764338" y="4235450"/>
          <p14:tracePt t="40035" x="6969125" y="4294188"/>
          <p14:tracePt t="40052" x="7158038" y="4364038"/>
          <p14:tracePt t="40068" x="7304088" y="4422775"/>
          <p14:tracePt t="40085" x="7397750" y="4465638"/>
          <p14:tracePt t="40101" x="7450138" y="4483100"/>
          <p14:tracePt t="40119" x="7483475" y="4500563"/>
          <p14:tracePt t="40135" x="7526338" y="4500563"/>
          <p14:tracePt t="40151" x="7578725" y="4508500"/>
          <p14:tracePt t="40168" x="7680325" y="4525963"/>
          <p14:tracePt t="40186" x="7723188" y="4535488"/>
          <p14:tracePt t="40202" x="7750175" y="4535488"/>
          <p14:tracePt t="40218" x="7783513" y="4535488"/>
          <p14:tracePt t="40235" x="7826375" y="4518025"/>
          <p14:tracePt t="40252" x="7878763" y="4500563"/>
          <p14:tracePt t="40268" x="7964488" y="4483100"/>
          <p14:tracePt t="40285" x="8032750" y="4475163"/>
          <p14:tracePt t="40302" x="8050213" y="4465638"/>
          <p14:tracePt t="40319" x="8050213" y="4457700"/>
          <p14:tracePt t="40352" x="8050213" y="4449763"/>
          <p14:tracePt t="40369" x="8032750" y="4440238"/>
          <p14:tracePt t="40386" x="7980363" y="4422775"/>
          <p14:tracePt t="40402" x="7929563" y="4397375"/>
          <p14:tracePt t="40419" x="7851775" y="4371975"/>
          <p14:tracePt t="40436" x="7818438" y="4364038"/>
          <p14:tracePt t="40453" x="7783513" y="4354513"/>
          <p14:tracePt t="40469" x="7758113" y="4354513"/>
          <p14:tracePt t="40486" x="7750175" y="4354513"/>
          <p14:tracePt t="40502" x="7740650" y="4354513"/>
          <p14:tracePt t="40520" x="7723188" y="4354513"/>
          <p14:tracePt t="40536" x="7715250" y="4354513"/>
          <p14:tracePt t="40552" x="7689850" y="4354513"/>
          <p14:tracePt t="40569" x="7672388" y="4354513"/>
          <p14:tracePt t="40587" x="7646988" y="4354513"/>
          <p14:tracePt t="40603" x="7612063" y="4354513"/>
          <p14:tracePt t="40619" x="7578725" y="4354513"/>
          <p14:tracePt t="40636" x="7543800" y="4354513"/>
          <p14:tracePt t="40653" x="7526338" y="4354513"/>
          <p14:tracePt t="40669" x="7500938" y="4354513"/>
          <p14:tracePt t="40687" x="7475538" y="4364038"/>
          <p14:tracePt t="40703" x="7450138" y="4389438"/>
          <p14:tracePt t="40721" x="7407275" y="4414838"/>
          <p14:tracePt t="40737" x="7389813" y="4422775"/>
          <p14:tracePt t="40753" x="7389813" y="4432300"/>
          <p14:tracePt t="40849" x="7380288" y="4432300"/>
          <p14:tracePt t="40897" x="7372350" y="4432300"/>
          <p14:tracePt t="40929" x="7364413" y="4432300"/>
          <p14:tracePt t="40937" x="7364413" y="4422775"/>
          <p14:tracePt t="40945" x="7354888" y="4422775"/>
          <p14:tracePt t="40954" x="7354888" y="4414838"/>
          <p14:tracePt t="40971" x="7354888" y="4406900"/>
          <p14:tracePt t="40987" x="7346950" y="4389438"/>
          <p14:tracePt t="41004" x="7329488" y="4371975"/>
          <p14:tracePt t="41020" x="7329488" y="4346575"/>
          <p14:tracePt t="41037" x="7312025" y="4321175"/>
          <p14:tracePt t="41054" x="7294563" y="4294188"/>
          <p14:tracePt t="41070" x="7278688" y="4260850"/>
          <p14:tracePt t="41087" x="7261225" y="4235450"/>
          <p14:tracePt t="41105" x="7243763" y="4208463"/>
          <p14:tracePt t="41121" x="7235825" y="4192588"/>
          <p14:tracePt t="41137" x="7218363" y="4175125"/>
          <p14:tracePt t="41154" x="7208838" y="4157663"/>
          <p14:tracePt t="41171" x="7200900" y="4149725"/>
          <p14:tracePt t="41187" x="7192963" y="4149725"/>
          <p14:tracePt t="41281" x="7192963" y="4140200"/>
          <p14:tracePt t="41298" x="7192963" y="4132263"/>
          <p14:tracePt t="41329" x="7192963" y="4122738"/>
          <p14:tracePt t="41409" x="7183438" y="4122738"/>
          <p14:tracePt t="41449" x="7183438" y="4132263"/>
          <p14:tracePt t="41457" x="7183438" y="4140200"/>
          <p14:tracePt t="41473" x="7175500" y="4140200"/>
          <p14:tracePt t="41489" x="7175500" y="4149725"/>
          <p14:tracePt t="41505" x="7158038" y="4157663"/>
          <p14:tracePt t="41521" x="7140575" y="4183063"/>
          <p14:tracePt t="41538" x="7123113" y="4192588"/>
          <p14:tracePt t="41555" x="7107238" y="4200525"/>
          <p14:tracePt t="41572" x="7080250" y="4217988"/>
          <p14:tracePt t="41588" x="7064375" y="4225925"/>
          <p14:tracePt t="41605" x="7011988" y="4225925"/>
          <p14:tracePt t="41622" x="6943725" y="4225925"/>
          <p14:tracePt t="41639" x="6883400" y="4225925"/>
          <p14:tracePt t="41655" x="6850063" y="4225925"/>
          <p14:tracePt t="41672" x="6823075" y="4225925"/>
          <p14:tracePt t="41689" x="6807200" y="4225925"/>
          <p14:tracePt t="41801" x="6797675" y="4225925"/>
          <p14:tracePt t="41825" x="6789738" y="4225925"/>
          <p14:tracePt t="41833" x="6780213" y="4225925"/>
          <p14:tracePt t="41841" x="6780213" y="4235450"/>
          <p14:tracePt t="41993" x="6789738" y="4235450"/>
          <p14:tracePt t="42009" x="6797675" y="4235450"/>
          <p14:tracePt t="42017" x="6807200" y="4235450"/>
          <p14:tracePt t="42026" x="6815138" y="4235450"/>
          <p14:tracePt t="42039" x="6840538" y="4235450"/>
          <p14:tracePt t="42056" x="6935788" y="4235450"/>
          <p14:tracePt t="42073" x="7175500" y="4235450"/>
          <p14:tracePt t="42089" x="7354888" y="4235450"/>
          <p14:tracePt t="42107" x="7475538" y="4243388"/>
          <p14:tracePt t="42123" x="7500938" y="4251325"/>
          <p14:tracePt t="42140" x="7508875" y="4260850"/>
          <p14:tracePt t="42156" x="7508875" y="4268788"/>
          <p14:tracePt t="42173" x="7508875" y="4286250"/>
          <p14:tracePt t="42190" x="7508875" y="4311650"/>
          <p14:tracePt t="42207" x="7508875" y="4329113"/>
          <p14:tracePt t="42223" x="7493000" y="4354513"/>
          <p14:tracePt t="42240" x="7483475" y="4371975"/>
          <p14:tracePt t="42256" x="7475538" y="4379913"/>
          <p14:tracePt t="42274" x="7475538" y="4389438"/>
          <p14:tracePt t="42290" x="7475538" y="4397375"/>
          <p14:tracePt t="42306" x="7475538" y="4406900"/>
          <p14:tracePt t="42323" x="7475538" y="4414838"/>
          <p14:tracePt t="42340" x="7483475" y="4414838"/>
          <p14:tracePt t="42522" x="7475538" y="4414838"/>
          <p14:tracePt t="42537" x="7466013" y="4414838"/>
          <p14:tracePt t="42553" x="7458075" y="4414838"/>
          <p14:tracePt t="42569" x="7450138" y="4406900"/>
          <p14:tracePt t="42577" x="7440613" y="4406900"/>
          <p14:tracePt t="42591" x="7432675" y="4406900"/>
          <p14:tracePt t="42607" x="7407275" y="4406900"/>
          <p14:tracePt t="42624" x="7389813" y="4406900"/>
          <p14:tracePt t="42640" x="7372350" y="4397375"/>
          <p14:tracePt t="42658" x="7364413" y="4371975"/>
          <p14:tracePt t="42674" x="7354888" y="4364038"/>
          <p14:tracePt t="42691" x="7346950" y="4346575"/>
          <p14:tracePt t="42708" x="7346950" y="4337050"/>
          <p14:tracePt t="42725" x="7337425" y="4321175"/>
          <p14:tracePt t="42741" x="7329488" y="4311650"/>
          <p14:tracePt t="42757" x="7329488" y="4303713"/>
          <p14:tracePt t="42774" x="7321550" y="4294188"/>
          <p14:tracePt t="42792" x="7321550" y="4286250"/>
          <p14:tracePt t="42808" x="7321550" y="4268788"/>
          <p14:tracePt t="42824" x="7321550" y="4260850"/>
          <p14:tracePt t="42841" x="7321550" y="4243388"/>
          <p14:tracePt t="42874" x="7337425" y="4235450"/>
          <p14:tracePt t="42891" x="7354888" y="4225925"/>
          <p14:tracePt t="42908" x="7372350" y="4217988"/>
          <p14:tracePt t="42925" x="7380288" y="4217988"/>
          <p14:tracePt t="42941" x="7389813" y="4217988"/>
          <p14:tracePt t="42958" x="7397750" y="4217988"/>
          <p14:tracePt t="42975" x="7407275" y="4217988"/>
          <p14:tracePt t="42992" x="7415213" y="4217988"/>
          <p14:tracePt t="42993" x="7423150" y="4217988"/>
          <p14:tracePt t="43008" x="7432675" y="4217988"/>
          <p14:tracePt t="43025" x="7440613" y="4225925"/>
          <p14:tracePt t="43041" x="7458075" y="4235450"/>
          <p14:tracePt t="43059" x="7466013" y="4243388"/>
          <p14:tracePt t="43075" x="7475538" y="4251325"/>
          <p14:tracePt t="43108" x="7483475" y="4268788"/>
          <p14:tracePt t="43125" x="7483475" y="4278313"/>
          <p14:tracePt t="43142" x="7493000" y="4286250"/>
          <p14:tracePt t="43158" x="7493000" y="4294188"/>
          <p14:tracePt t="43175" x="7493000" y="4303713"/>
          <p14:tracePt t="43193" x="7493000" y="4311650"/>
          <p14:tracePt t="43208" x="7500938" y="4321175"/>
          <p14:tracePt t="43226" x="7500938" y="4329113"/>
          <p14:tracePt t="43242" x="7500938" y="4337050"/>
          <p14:tracePt t="43259" x="7500938" y="4346575"/>
          <p14:tracePt t="43275" x="7500938" y="4354513"/>
          <p14:tracePt t="43309" x="7483475" y="4364038"/>
          <p14:tracePt t="43326" x="7475538" y="4364038"/>
          <p14:tracePt t="43342" x="7466013" y="4371975"/>
          <p14:tracePt t="43359" x="7450138" y="4379913"/>
          <p14:tracePt t="43375" x="7440613" y="4379913"/>
          <p14:tracePt t="43393" x="7423150" y="4379913"/>
          <p14:tracePt t="43409" x="7415213" y="4379913"/>
          <p14:tracePt t="43426" x="7407275" y="4379913"/>
          <p14:tracePt t="43442" x="7389813" y="4379913"/>
          <p14:tracePt t="43476" x="7380288" y="4379913"/>
          <p14:tracePt t="43530" x="7372350" y="4379913"/>
          <p14:tracePt t="43546" x="7364413" y="4379913"/>
          <p14:tracePt t="43554" x="7354888" y="4379913"/>
          <p14:tracePt t="43562" x="7354888" y="4389438"/>
          <p14:tracePt t="43576" x="7346950" y="4389438"/>
          <p14:tracePt t="43592" x="7304088" y="4406900"/>
          <p14:tracePt t="43610" x="7235825" y="4440238"/>
          <p14:tracePt t="43626" x="7175500" y="4457700"/>
          <p14:tracePt t="43643" x="7097713" y="4492625"/>
          <p14:tracePt t="43659" x="6986588" y="4535488"/>
          <p14:tracePt t="43677" x="6892925" y="4578350"/>
          <p14:tracePt t="43693" x="6807200" y="4603750"/>
          <p14:tracePt t="43710" x="6729413" y="4629150"/>
          <p14:tracePt t="43727" x="6669088" y="4654550"/>
          <p14:tracePt t="43744" x="6643688" y="4664075"/>
          <p14:tracePt t="43759" x="6626225" y="4679950"/>
          <p14:tracePt t="43776" x="6608763" y="4706938"/>
          <p14:tracePt t="43793" x="6600825" y="4722813"/>
          <p14:tracePt t="43811" x="6592888" y="4765675"/>
          <p14:tracePt t="43827" x="6575425" y="4808538"/>
          <p14:tracePt t="43843" x="6550025" y="4878388"/>
          <p14:tracePt t="43860" x="6515100" y="4937125"/>
          <p14:tracePt t="43877" x="6480175" y="4979988"/>
          <p14:tracePt t="43893" x="6421438" y="5032375"/>
          <p14:tracePt t="43910" x="6343650" y="5083175"/>
          <p14:tracePt t="43927" x="6223000" y="5143500"/>
          <p14:tracePt t="43944" x="6094413" y="5194300"/>
          <p14:tracePt t="43960" x="5965825" y="5246688"/>
          <p14:tracePt t="43977" x="5803900" y="5272088"/>
          <p14:tracePt t="43994" x="5461000" y="5280025"/>
          <p14:tracePt t="44011" x="5203825" y="5246688"/>
          <p14:tracePt t="44027" x="4964113" y="5168900"/>
          <p14:tracePt t="44043" x="4792663" y="5092700"/>
          <p14:tracePt t="44060" x="4664075" y="4997450"/>
          <p14:tracePt t="44078" x="4560888" y="4851400"/>
          <p14:tracePt t="44094" x="4449763" y="4689475"/>
          <p14:tracePt t="44110" x="4379913" y="4518025"/>
          <p14:tracePt t="44127" x="4346575" y="4364038"/>
          <p14:tracePt t="44145" x="4337050" y="4225925"/>
          <p14:tracePt t="44160" x="4337050" y="4122738"/>
          <p14:tracePt t="44177" x="4337050" y="4029075"/>
          <p14:tracePt t="44194" x="4346575" y="3857625"/>
          <p14:tracePt t="44211" x="4379913" y="3721100"/>
          <p14:tracePt t="44227" x="4432300" y="3608388"/>
          <p14:tracePt t="44244" x="4508500" y="3506788"/>
          <p14:tracePt t="44261" x="4621213" y="3421063"/>
          <p14:tracePt t="44278" x="4749800" y="3360738"/>
          <p14:tracePt t="44294" x="4886325" y="3308350"/>
          <p14:tracePt t="44311" x="5065713" y="3265488"/>
          <p14:tracePt t="44327" x="5237163" y="3249613"/>
          <p14:tracePt t="44345" x="5408613" y="3249613"/>
          <p14:tracePt t="44361" x="5665788" y="3249613"/>
          <p14:tracePt t="44378" x="5811838" y="3249613"/>
          <p14:tracePt t="44394" x="5915025" y="3249613"/>
          <p14:tracePt t="44412" x="5975350" y="3249613"/>
          <p14:tracePt t="44428" x="6026150" y="3292475"/>
          <p14:tracePt t="44444" x="6069013" y="3360738"/>
          <p14:tracePt t="44461" x="6121400" y="3446463"/>
          <p14:tracePt t="44479" x="6180138" y="3575050"/>
          <p14:tracePt t="44494" x="6249988" y="3703638"/>
          <p14:tracePt t="44511" x="6318250" y="3840163"/>
          <p14:tracePt t="44528" x="6378575" y="3960813"/>
          <p14:tracePt t="44546" x="6446838" y="4079875"/>
          <p14:tracePt t="44561" x="6464300" y="4165600"/>
          <p14:tracePt t="44578" x="6480175" y="4251325"/>
          <p14:tracePt t="44595" x="6507163" y="4364038"/>
          <p14:tracePt t="44612" x="6515100" y="4457700"/>
          <p14:tracePt t="44628" x="6515100" y="4551363"/>
          <p14:tracePt t="44645" x="6515100" y="4637088"/>
          <p14:tracePt t="44662" x="6497638" y="4697413"/>
          <p14:tracePt t="44679" x="6472238" y="4765675"/>
          <p14:tracePt t="44695" x="6437313" y="4835525"/>
          <p14:tracePt t="44712" x="6421438" y="4894263"/>
          <p14:tracePt t="44729" x="6394450" y="4964113"/>
          <p14:tracePt t="44746" x="6361113" y="5040313"/>
          <p14:tracePt t="44762" x="6343650" y="5065713"/>
          <p14:tracePt t="44779" x="6335713" y="5100638"/>
          <p14:tracePt t="44795" x="6318250" y="5108575"/>
          <p14:tracePt t="44813" x="6308725" y="5118100"/>
          <p14:tracePt t="44829" x="6300788" y="5126038"/>
          <p14:tracePt t="44845" x="6292850" y="5126038"/>
          <p14:tracePt t="44862" x="6283325" y="5135563"/>
          <p14:tracePt t="44879" x="6275388" y="5135563"/>
          <p14:tracePt t="44895" x="6265863" y="5135563"/>
          <p14:tracePt t="44912" x="6249988" y="5143500"/>
          <p14:tracePt t="44929" x="6240463" y="5143500"/>
          <p14:tracePt t="44947" x="6223000" y="5143500"/>
          <p14:tracePt t="44979" x="6215063" y="5143500"/>
          <p14:tracePt t="45034" x="6207125" y="5143500"/>
          <p14:tracePt t="45042" x="6207125" y="5151438"/>
          <p14:tracePt t="46971" x="6207125" y="5143500"/>
          <p14:tracePt t="47067" x="6215063" y="5143500"/>
          <p14:tracePt t="49739" x="6223000" y="5135563"/>
          <p14:tracePt t="49756" x="6223000" y="5126038"/>
          <p14:tracePt t="49763" x="6223000" y="5100638"/>
          <p14:tracePt t="49773" x="6223000" y="5083175"/>
          <p14:tracePt t="49790" x="6223000" y="5049838"/>
          <p14:tracePt t="49806" x="6207125" y="5022850"/>
          <p14:tracePt t="49823" x="6197600" y="4997450"/>
          <p14:tracePt t="49840" x="6180138" y="4979988"/>
          <p14:tracePt t="49857" x="6164263" y="4946650"/>
          <p14:tracePt t="49873" x="6137275" y="4911725"/>
          <p14:tracePt t="49890" x="6111875" y="4868863"/>
          <p14:tracePt t="49907" x="6069013" y="4818063"/>
          <p14:tracePt t="49924" x="6043613" y="4783138"/>
          <p14:tracePt t="49940" x="6018213" y="4765675"/>
          <p14:tracePt t="49957" x="5992813" y="4740275"/>
          <p14:tracePt t="49974" x="5957888" y="4714875"/>
          <p14:tracePt t="49990" x="5922963" y="4697413"/>
          <p14:tracePt t="50007" x="5915025" y="4679950"/>
          <p14:tracePt t="50024" x="5897563" y="4672013"/>
          <p14:tracePt t="50041" x="5872163" y="4664075"/>
          <p14:tracePt t="50057" x="5846763" y="4646613"/>
          <p14:tracePt t="50074" x="5821363" y="4629150"/>
          <p14:tracePt t="50090" x="5794375" y="4611688"/>
          <p14:tracePt t="50108" x="5768975" y="4594225"/>
          <p14:tracePt t="50124" x="5761038" y="4594225"/>
          <p14:tracePt t="50141" x="5743575" y="4586288"/>
          <p14:tracePt t="50157" x="5735638" y="4586288"/>
          <p14:tracePt t="50175" x="5718175" y="4586288"/>
          <p14:tracePt t="50191" x="5708650" y="4586288"/>
          <p14:tracePt t="50207" x="5700713" y="4578350"/>
          <p14:tracePt t="50242" x="5692775" y="4578350"/>
          <p14:tracePt t="50260" x="5692775" y="4568825"/>
          <p14:tracePt t="50275" x="5683250" y="4568825"/>
          <p14:tracePt t="50291" x="5683250" y="4560888"/>
          <p14:tracePt t="50467" x="5692775" y="4560888"/>
          <p14:tracePt t="50483" x="5700713" y="4560888"/>
          <p14:tracePt t="50492" x="5708650" y="4560888"/>
          <p14:tracePt t="50500" x="5718175" y="4560888"/>
          <p14:tracePt t="50508" x="5735638" y="4560888"/>
          <p14:tracePt t="50525" x="5778500" y="4560888"/>
          <p14:tracePt t="50542" x="5821363" y="4560888"/>
          <p14:tracePt t="50558" x="5864225" y="4560888"/>
          <p14:tracePt t="50575" x="5915025" y="4560888"/>
          <p14:tracePt t="50592" x="5975350" y="4560888"/>
          <p14:tracePt t="50609" x="6026150" y="4560888"/>
          <p14:tracePt t="50625" x="6043613" y="4560888"/>
          <p14:tracePt t="50660" x="6051550" y="4560888"/>
          <p14:tracePt t="50676" x="6061075" y="4560888"/>
          <p14:tracePt t="50707" x="6069013" y="4560888"/>
          <p14:tracePt t="50899" x="6069013" y="4568825"/>
          <p14:tracePt t="50916" x="6078538" y="4568825"/>
          <p14:tracePt t="50939" x="6094413" y="4568825"/>
          <p14:tracePt t="50956" x="6103938" y="4568825"/>
          <p14:tracePt t="50963" x="6121400" y="4568825"/>
          <p14:tracePt t="50976" x="6129338" y="4568825"/>
          <p14:tracePt t="50993" x="6146800" y="4568825"/>
          <p14:tracePt t="51009" x="6164263" y="4568825"/>
          <p14:tracePt t="51026" x="6172200" y="4568825"/>
          <p14:tracePt t="51044" x="6189663" y="4568825"/>
          <p14:tracePt t="51060" x="6197600" y="4568825"/>
          <p14:tracePt t="51076" x="6207125" y="4578350"/>
          <p14:tracePt t="51093" x="6207125" y="4586288"/>
          <p14:tracePt t="51126" x="6215063" y="4586288"/>
          <p14:tracePt t="51196" x="6223000" y="4586288"/>
          <p14:tracePt t="51844" x="6232525" y="4586288"/>
          <p14:tracePt t="51860" x="6240463" y="4586288"/>
          <p14:tracePt t="53580" x="6249988" y="4586288"/>
          <p14:tracePt t="53588" x="6249988" y="4578350"/>
          <p14:tracePt t="53599" x="6265863" y="4551363"/>
          <p14:tracePt t="53615" x="6335713" y="4414838"/>
          <p14:tracePt t="53632" x="6421438" y="4278313"/>
          <p14:tracePt t="53648" x="6472238" y="4200525"/>
          <p14:tracePt t="53666" x="6489700" y="4165600"/>
          <p14:tracePt t="53682" x="6507163" y="4165600"/>
          <p14:tracePt t="53699" x="6540500" y="4165600"/>
          <p14:tracePt t="53716" x="6711950" y="4217988"/>
          <p14:tracePt t="53733" x="6978650" y="4311650"/>
          <p14:tracePt t="53749" x="7407275" y="4457700"/>
          <p14:tracePt t="53766" x="7886700" y="4568825"/>
          <p14:tracePt t="53782" x="8366125" y="4621213"/>
          <p14:tracePt t="53800" x="8829675" y="4664075"/>
          <p14:tracePt t="53982" x="9018588" y="5126038"/>
          <p14:tracePt t="54000" x="8890000" y="5160963"/>
          <p14:tracePt t="54016" x="8769350" y="5178425"/>
          <p14:tracePt t="54033" x="8615363" y="5203825"/>
          <p14:tracePt t="54049" x="8383588" y="5246688"/>
          <p14:tracePt t="54067" x="7964488" y="5307013"/>
          <p14:tracePt t="54083" x="7475538" y="5349875"/>
          <p14:tracePt t="54099" x="7140575" y="5365750"/>
          <p14:tracePt t="54116" x="6951663" y="5365750"/>
          <p14:tracePt t="54134" x="6935788" y="5365750"/>
          <p14:tracePt t="54150" x="6926263" y="5365750"/>
          <p14:tracePt t="54183" x="6935788" y="5357813"/>
          <p14:tracePt t="54201" x="6969125" y="5332413"/>
          <p14:tracePt t="54216" x="7037388" y="5297488"/>
          <p14:tracePt t="54233" x="7123113" y="5254625"/>
          <p14:tracePt t="54250" x="7200900" y="5211763"/>
          <p14:tracePt t="54267" x="7294563" y="5151438"/>
          <p14:tracePt t="54283" x="7432675" y="5065713"/>
          <p14:tracePt t="54300" x="7689850" y="4937125"/>
          <p14:tracePt t="54317" x="7861300" y="4860925"/>
          <p14:tracePt t="54334" x="8023225" y="4792663"/>
          <p14:tracePt t="54350" x="8186738" y="4714875"/>
          <p14:tracePt t="54367" x="8340725" y="4646613"/>
          <p14:tracePt t="54383" x="8478838" y="4594225"/>
          <p14:tracePt t="54401" x="8623300" y="4543425"/>
          <p14:tracePt t="54417" x="8769350" y="4492625"/>
          <p14:tracePt t="54433" x="8872538" y="4449763"/>
          <p14:tracePt t="54450" x="8897938" y="4432300"/>
          <p14:tracePt t="54468" x="8907463" y="4422775"/>
          <p14:tracePt t="54501" x="8907463" y="4414838"/>
          <p14:tracePt t="54517" x="8890000" y="4414838"/>
          <p14:tracePt t="54535" x="8855075" y="4414838"/>
          <p14:tracePt t="54551" x="8736013" y="4414838"/>
          <p14:tracePt t="54567" x="8504238" y="4457700"/>
          <p14:tracePt t="54584" x="8083550" y="4518025"/>
          <p14:tracePt t="54601" x="7646988" y="4560888"/>
          <p14:tracePt t="54617" x="7286625" y="4568825"/>
          <p14:tracePt t="54634" x="7037388" y="4594225"/>
          <p14:tracePt t="54651" x="6858000" y="4594225"/>
          <p14:tracePt t="54668" x="6694488" y="4594225"/>
          <p14:tracePt t="54685" x="6661150" y="4594225"/>
          <p14:tracePt t="54701" x="6651625" y="4594225"/>
          <p14:tracePt t="54757" x="6651625" y="4586288"/>
          <p14:tracePt t="54764" x="6661150" y="4578350"/>
          <p14:tracePt t="54773" x="6669088" y="4568825"/>
          <p14:tracePt t="54785" x="6694488" y="4535488"/>
          <p14:tracePt t="54802" x="6764338" y="4475163"/>
          <p14:tracePt t="54818" x="6858000" y="4389438"/>
          <p14:tracePt t="54835" x="6994525" y="4294188"/>
          <p14:tracePt t="54851" x="7132638" y="4225925"/>
          <p14:tracePt t="54869" x="7286625" y="4149725"/>
          <p14:tracePt t="54885" x="7337425" y="4132263"/>
          <p14:tracePt t="54901" x="7380288" y="4114800"/>
          <p14:tracePt t="54918" x="7423150" y="4097338"/>
          <p14:tracePt t="54935" x="7466013" y="4079875"/>
          <p14:tracePt t="54951" x="7526338" y="4054475"/>
          <p14:tracePt t="54968" x="7569200" y="4046538"/>
          <p14:tracePt t="54985" x="7612063" y="4021138"/>
          <p14:tracePt t="55002" x="7629525" y="4021138"/>
          <p14:tracePt t="55004" x="7637463" y="4021138"/>
          <p14:tracePt t="55061" x="7629525" y="4021138"/>
          <p14:tracePt t="55069" x="7621588" y="4037013"/>
          <p14:tracePt t="55076" x="7594600" y="4054475"/>
          <p14:tracePt t="55085" x="7551738" y="4097338"/>
          <p14:tracePt t="55102" x="7450138" y="4165600"/>
          <p14:tracePt t="55118" x="7304088" y="4251325"/>
          <p14:tracePt t="55135" x="7175500" y="4311650"/>
          <p14:tracePt t="55153" x="7064375" y="4364038"/>
          <p14:tracePt t="55169" x="6969125" y="4406900"/>
          <p14:tracePt t="55185" x="6918325" y="4432300"/>
          <p14:tracePt t="55202" x="6875463" y="4449763"/>
          <p14:tracePt t="55219" x="6840538" y="4465638"/>
          <p14:tracePt t="55235" x="6832600" y="4475163"/>
          <p14:tracePt t="55252" x="6815138" y="4483100"/>
          <p14:tracePt t="55333" x="6815138" y="4475163"/>
          <p14:tracePt t="55341" x="6840538" y="4465638"/>
          <p14:tracePt t="55352" x="6875463" y="4449763"/>
          <p14:tracePt t="55369" x="7004050" y="4371975"/>
          <p14:tracePt t="55386" x="7165975" y="4278313"/>
          <p14:tracePt t="55403" x="7380288" y="4183063"/>
          <p14:tracePt t="55419" x="7664450" y="4089400"/>
          <p14:tracePt t="55436" x="7947025" y="3986213"/>
          <p14:tracePt t="55453" x="8194675" y="3900488"/>
          <p14:tracePt t="55470" x="8264525" y="3883025"/>
          <p14:tracePt t="55486" x="8307388" y="3865563"/>
          <p14:tracePt t="55503" x="8332788" y="3865563"/>
          <p14:tracePt t="55519" x="8350250" y="3865563"/>
          <p14:tracePt t="55537" x="8366125" y="3857625"/>
          <p14:tracePt t="55553" x="8375650" y="3849688"/>
          <p14:tracePt t="55570" x="8383588" y="3849688"/>
          <p14:tracePt t="55586" x="8393113" y="3849688"/>
          <p14:tracePt t="55604" x="8401050" y="3840163"/>
          <p14:tracePt t="55619" x="8408988" y="3840163"/>
          <p14:tracePt t="55636" x="8418513" y="3840163"/>
          <p14:tracePt t="55653" x="8426450" y="3840163"/>
          <p14:tracePt t="55861" x="8435975" y="3840163"/>
          <p14:tracePt t="55941" x="8443913" y="3832225"/>
          <p14:tracePt t="55957" x="8443913" y="3822700"/>
          <p14:tracePt t="55965" x="8451850" y="3822700"/>
          <p14:tracePt t="55981" x="8461375" y="3822700"/>
          <p14:tracePt t="55989" x="8469313" y="3814763"/>
          <p14:tracePt t="56005" x="8478838" y="3806825"/>
          <p14:tracePt t="56021" x="8494713" y="3806825"/>
          <p14:tracePt t="56381" x="8486775" y="3806825"/>
          <p14:tracePt t="56397" x="8478838" y="3806825"/>
          <p14:tracePt t="56405" x="8451850" y="3814763"/>
          <p14:tracePt t="56413" x="8435975" y="3814763"/>
          <p14:tracePt t="56421" x="8426450" y="3822700"/>
          <p14:tracePt t="56438" x="8393113" y="3840163"/>
          <p14:tracePt t="56455" x="8366125" y="3849688"/>
          <p14:tracePt t="56472" x="8332788" y="3857625"/>
          <p14:tracePt t="56488" x="8297863" y="3892550"/>
          <p14:tracePt t="56505" x="8229600" y="3943350"/>
          <p14:tracePt t="56522" x="8186738" y="4021138"/>
          <p14:tracePt t="56538" x="8151813" y="4064000"/>
          <p14:tracePt t="56555" x="8118475" y="4114800"/>
          <p14:tracePt t="56572" x="8066088" y="4165600"/>
          <p14:tracePt t="56589" x="7964488" y="4243388"/>
          <p14:tracePt t="56605" x="7912100" y="4278313"/>
          <p14:tracePt t="56622" x="7861300" y="4311650"/>
          <p14:tracePt t="56639" x="7843838" y="4321175"/>
          <p14:tracePt t="56656" x="7835900" y="4329113"/>
          <p14:tracePt t="56689" x="7826375" y="4329113"/>
          <p14:tracePt t="56705" x="7818438" y="4337050"/>
          <p14:tracePt t="56723" x="7818438" y="4346575"/>
          <p14:tracePt t="56739" x="7808913" y="4346575"/>
          <p14:tracePt t="56755" x="7800975" y="4346575"/>
          <p14:tracePt t="56772" x="7793038" y="4346575"/>
          <p14:tracePt t="56790" x="7783513" y="4346575"/>
          <p14:tracePt t="56806" x="7775575" y="4346575"/>
          <p14:tracePt t="56839" x="7775575" y="4337050"/>
          <p14:tracePt t="56856" x="7766050" y="4329113"/>
          <p14:tracePt t="56885" x="7766050" y="4321175"/>
          <p14:tracePt t="57005" x="7766050" y="4311650"/>
          <p14:tracePt t="57717" x="7766050" y="4303713"/>
          <p14:tracePt t="57742" x="7766050" y="4294188"/>
          <p14:tracePt t="57829" x="7775575" y="4294188"/>
          <p14:tracePt t="61374" x="7775575" y="4286250"/>
          <p14:tracePt t="61382" x="7783513" y="4286250"/>
          <p14:tracePt t="61398" x="7793038" y="4286250"/>
          <p14:tracePt t="61422" x="7800975" y="4286250"/>
          <p14:tracePt t="61534" x="7793038" y="4286250"/>
          <p14:tracePt t="61566" x="7783513" y="4286250"/>
          <p14:tracePt t="61590" x="7775575" y="4286250"/>
          <p14:tracePt t="61606" x="7766050" y="4286250"/>
          <p14:tracePt t="61638" x="7758113" y="4286250"/>
          <p14:tracePt t="61678" x="7750175" y="4286250"/>
          <p14:tracePt t="61718" x="7740650" y="4286250"/>
          <p14:tracePt t="61734" x="7732713" y="4286250"/>
          <p14:tracePt t="61759" x="7723188" y="4286250"/>
          <p14:tracePt t="61790" x="7715250" y="4286250"/>
          <p14:tracePt t="61806" x="7707313" y="4286250"/>
          <p14:tracePt t="61830" x="7697788" y="4286250"/>
          <p14:tracePt t="61838" x="7689850" y="4286250"/>
          <p14:tracePt t="61851" x="7672388" y="4294188"/>
          <p14:tracePt t="61867" x="7654925" y="4303713"/>
          <p14:tracePt t="61884" x="7621588" y="4311650"/>
          <p14:tracePt t="61901" x="7594600" y="4329113"/>
          <p14:tracePt t="61917" x="7561263" y="4337050"/>
          <p14:tracePt t="61934" x="7500938" y="4364038"/>
          <p14:tracePt t="61950" x="7475538" y="4371975"/>
          <p14:tracePt t="61968" x="7440613" y="4379913"/>
          <p14:tracePt t="61984" x="7423150" y="4389438"/>
          <p14:tracePt t="62001" x="7407275" y="4397375"/>
          <p14:tracePt t="62018" x="7372350" y="4406900"/>
          <p14:tracePt t="62035" x="7346950" y="4414838"/>
          <p14:tracePt t="62051" x="7321550" y="4422775"/>
          <p14:tracePt t="62067" x="7312025" y="4440238"/>
          <p14:tracePt t="62084" x="7304088" y="4440238"/>
          <p14:tracePt t="62101" x="7304088" y="4449763"/>
          <p14:tracePt t="62117" x="7286625" y="4465638"/>
          <p14:tracePt t="62134" x="7261225" y="4508500"/>
          <p14:tracePt t="62151" x="7243763" y="4535488"/>
          <p14:tracePt t="62168" x="7235825" y="4543425"/>
          <p14:tracePt t="62511" x="7235825" y="4551363"/>
          <p14:tracePt t="62518" x="7226300" y="4551363"/>
          <p14:tracePt t="62526" x="7218363" y="4551363"/>
          <p14:tracePt t="62535" x="7208838" y="4551363"/>
          <p14:tracePt t="62552" x="7183438" y="4543425"/>
          <p14:tracePt t="62568" x="7140575" y="4525963"/>
          <p14:tracePt t="62586" x="7097713" y="4500563"/>
          <p14:tracePt t="62602" x="7037388" y="4475163"/>
          <p14:tracePt t="62618" x="6994525" y="4449763"/>
          <p14:tracePt t="62635" x="6961188" y="4432300"/>
          <p14:tracePt t="62653" x="6926263" y="4414838"/>
          <p14:tracePt t="62669" x="6892925" y="4406900"/>
          <p14:tracePt t="62685" x="6875463" y="4406900"/>
          <p14:tracePt t="62702" x="6850063" y="4406900"/>
          <p14:tracePt t="62720" x="6840538" y="4397375"/>
          <p14:tracePt t="62736" x="6823075" y="4389438"/>
          <p14:tracePt t="62752" x="6807200" y="4379913"/>
          <p14:tracePt t="62769" x="6764338" y="4364038"/>
          <p14:tracePt t="62786" x="6661150" y="4321175"/>
          <p14:tracePt t="62802" x="6480175" y="4268788"/>
          <p14:tracePt t="62819" x="6283325" y="4208463"/>
          <p14:tracePt t="62836" x="6121400" y="4183063"/>
          <p14:tracePt t="62853" x="6026150" y="4165600"/>
          <p14:tracePt t="62869" x="5992813" y="4165600"/>
          <p14:tracePt t="62886" x="5965825" y="4165600"/>
          <p14:tracePt t="62920" x="5957888" y="4157663"/>
          <p14:tracePt t="62936" x="5957888" y="4149725"/>
          <p14:tracePt t="62969" x="5957888" y="4140200"/>
          <p14:tracePt t="62999" x="5949950" y="4140200"/>
          <p14:tracePt t="63023" x="5949950" y="4132263"/>
          <p14:tracePt t="63039" x="5949950" y="4122738"/>
          <p14:tracePt t="63079" x="5949950" y="4114800"/>
          <p14:tracePt t="63127" x="5949950" y="4106863"/>
          <p14:tracePt t="63143" x="5949950" y="4097338"/>
          <p14:tracePt t="63167" x="5949950" y="4089400"/>
          <p14:tracePt t="63183" x="5949950" y="4079875"/>
          <p14:tracePt t="63191" x="5957888" y="4071938"/>
          <p14:tracePt t="63207" x="5957888" y="4064000"/>
          <p14:tracePt t="63220" x="5965825" y="4064000"/>
          <p14:tracePt t="63237" x="5975350" y="4054475"/>
          <p14:tracePt t="63253" x="5983288" y="4046538"/>
          <p14:tracePt t="63270" x="6000750" y="4037013"/>
          <p14:tracePt t="63287" x="6018213" y="4029075"/>
          <p14:tracePt t="63304" x="6026150" y="4021138"/>
          <p14:tracePt t="63320" x="6043613" y="4011613"/>
          <p14:tracePt t="63337" x="6061075" y="4003675"/>
          <p14:tracePt t="63354" x="6069013" y="4003675"/>
          <p14:tracePt t="63371" x="6069013" y="3994150"/>
          <p14:tracePt t="63407" x="6078538" y="3994150"/>
          <p14:tracePt t="63463" x="6086475" y="3994150"/>
          <p14:tracePt t="63751" x="6094413" y="3994150"/>
          <p14:tracePt t="64543" x="6103938" y="3994150"/>
          <p14:tracePt t="64567" x="6121400" y="4011613"/>
          <p14:tracePt t="64575" x="6129338" y="4021138"/>
          <p14:tracePt t="64590" x="6146800" y="4046538"/>
          <p14:tracePt t="64606" x="6197600" y="4089400"/>
          <p14:tracePt t="64624" x="6326188" y="4175125"/>
          <p14:tracePt t="64640" x="6378575" y="4217988"/>
          <p14:tracePt t="64656" x="6429375" y="4243388"/>
          <p14:tracePt t="64673" x="6464300" y="4260850"/>
          <p14:tracePt t="64690" x="6489700" y="4260850"/>
          <p14:tracePt t="64707" x="6515100" y="4268788"/>
          <p14:tracePt t="64724" x="6540500" y="4278313"/>
          <p14:tracePt t="64740" x="6557963" y="4286250"/>
          <p14:tracePt t="64758" x="6575425" y="4294188"/>
          <p14:tracePt t="64774" x="6600825" y="4321175"/>
          <p14:tracePt t="64790" x="6635750" y="4364038"/>
          <p14:tracePt t="64807" x="6729413" y="4440238"/>
          <p14:tracePt t="64824" x="6823075" y="4508500"/>
          <p14:tracePt t="64840" x="6900863" y="4568825"/>
          <p14:tracePt t="64857" x="6951663" y="4594225"/>
          <p14:tracePt t="64874" x="6994525" y="4629150"/>
          <p14:tracePt t="64891" x="7037388" y="4637088"/>
          <p14:tracePt t="64907" x="7080250" y="4654550"/>
          <p14:tracePt t="64924" x="7123113" y="4664075"/>
          <p14:tracePt t="64940" x="7158038" y="4672013"/>
          <p14:tracePt t="64958" x="7208838" y="4672013"/>
          <p14:tracePt t="64974" x="7243763" y="4672013"/>
          <p14:tracePt t="64991" x="7261225" y="4672013"/>
          <p14:tracePt t="65008" x="7269163" y="4672013"/>
          <p14:tracePt t="65047" x="7278688" y="4672013"/>
          <p14:tracePt t="65063" x="7278688" y="4664075"/>
          <p14:tracePt t="65087" x="7278688" y="4654550"/>
          <p14:tracePt t="65127" x="7278688" y="4646613"/>
          <p14:tracePt t="65135" x="7278688" y="4637088"/>
          <p14:tracePt t="65143" x="7286625" y="4637088"/>
          <p14:tracePt t="65159" x="7286625" y="4629150"/>
          <p14:tracePt t="65175" x="7286625" y="4621213"/>
          <p14:tracePt t="65191" x="7286625" y="4611688"/>
          <p14:tracePt t="65209" x="7286625" y="4603750"/>
          <p14:tracePt t="65225" x="7286625" y="4594225"/>
          <p14:tracePt t="65241" x="7286625" y="4568825"/>
          <p14:tracePt t="65258" x="7294563" y="4560888"/>
          <p14:tracePt t="65275" x="7294563" y="4551363"/>
          <p14:tracePt t="65291" x="7294563" y="4543425"/>
          <p14:tracePt t="65308" x="7294563" y="4535488"/>
          <p14:tracePt t="65324" x="7304088" y="4525963"/>
          <p14:tracePt t="65342" x="7304088" y="4518025"/>
          <p14:tracePt t="65408" x="7304088" y="4508500"/>
          <p14:tracePt t="65416" x="7312025" y="4508500"/>
          <p14:tracePt t="65431" x="7312025" y="4500563"/>
          <p14:tracePt t="65479" x="7321550" y="4500563"/>
          <p14:tracePt t="65503" x="7321550" y="4492625"/>
          <p14:tracePt t="65543" x="7321550" y="4483100"/>
          <p14:tracePt t="65559" x="7321550" y="4475163"/>
          <p14:tracePt t="65839" x="7329488" y="4475163"/>
          <p14:tracePt t="68528" x="7329488" y="4465638"/>
          <p14:tracePt t="69552" x="7337425" y="4465638"/>
          <p14:tracePt t="69905" x="7346950" y="4465638"/>
          <p14:tracePt t="69912" x="7354888" y="4465638"/>
          <p14:tracePt t="70081" x="7354888" y="4457700"/>
          <p14:tracePt t="70105" x="7354888" y="4449763"/>
          <p14:tracePt t="70112" x="7354888" y="4440238"/>
          <p14:tracePt t="70128" x="7354888" y="4432300"/>
          <p14:tracePt t="70144" x="7354888" y="4422775"/>
          <p14:tracePt t="70160" x="7354888" y="4414838"/>
          <p14:tracePt t="70169" x="7354888" y="4406900"/>
          <p14:tracePt t="70186" x="7354888" y="4397375"/>
          <p14:tracePt t="70224" x="7354888" y="4389438"/>
          <p14:tracePt t="70481" x="7354888" y="4397375"/>
          <p14:tracePt t="70496" x="7364413" y="4397375"/>
          <p14:tracePt t="70577" x="7364413" y="4406900"/>
          <p14:tracePt t="70584" x="7364413" y="4414838"/>
          <p14:tracePt t="70608" x="7372350" y="4422775"/>
          <p14:tracePt t="70657" x="7380288" y="4422775"/>
          <p14:tracePt t="70673" x="7380288" y="4432300"/>
          <p14:tracePt t="70688" x="7380288" y="4440238"/>
          <p14:tracePt t="70696" x="7389813" y="4440238"/>
          <p14:tracePt t="70705" x="7389813" y="4449763"/>
          <p14:tracePt t="70729" x="7389813" y="4457700"/>
          <p14:tracePt t="71865" x="7389813" y="4449763"/>
          <p14:tracePt t="71873" x="7389813" y="4440238"/>
          <p14:tracePt t="71889" x="7389813" y="4432300"/>
          <p14:tracePt t="71897" x="7389813" y="4422775"/>
          <p14:tracePt t="71906" x="7389813" y="4414838"/>
          <p14:tracePt t="71923" x="7380288" y="4389438"/>
          <p14:tracePt t="71940" x="7372350" y="4354513"/>
          <p14:tracePt t="71957" x="7364413" y="4329113"/>
          <p14:tracePt t="71973" x="7364413" y="4303713"/>
          <p14:tracePt t="71990" x="7364413" y="4294188"/>
          <p14:tracePt t="72007" x="7364413" y="4268788"/>
          <p14:tracePt t="72023" x="7364413" y="4243388"/>
          <p14:tracePt t="72040" x="7354888" y="4200525"/>
          <p14:tracePt t="72057" x="7354888" y="4132263"/>
          <p14:tracePt t="72074" x="7354888" y="4097338"/>
          <p14:tracePt t="72090" x="7354888" y="4071938"/>
          <p14:tracePt t="72106" x="7354888" y="4064000"/>
          <p14:tracePt t="72123" x="7354888" y="4054475"/>
          <p14:tracePt t="72140" x="7354888" y="4046538"/>
          <p14:tracePt t="72157" x="7354888" y="4037013"/>
          <p14:tracePt t="72313" x="7354888" y="4029075"/>
          <p14:tracePt t="72633" x="7354888" y="4037013"/>
          <p14:tracePt t="72641" x="7354888" y="4046538"/>
          <p14:tracePt t="72649" x="7354888" y="4054475"/>
          <p14:tracePt t="72658" x="7354888" y="4064000"/>
          <p14:tracePt t="72675" x="7354888" y="4114800"/>
          <p14:tracePt t="72691" x="7354888" y="4165600"/>
          <p14:tracePt t="72708" x="7380288" y="4200525"/>
          <p14:tracePt t="72725" x="7397750" y="4235450"/>
          <p14:tracePt t="72741" x="7397750" y="4251325"/>
          <p14:tracePt t="72758" x="7407275" y="4268788"/>
          <p14:tracePt t="72776" x="7407275" y="4286250"/>
          <p14:tracePt t="72792" x="7415213" y="4294188"/>
          <p14:tracePt t="72808" x="7423150" y="4311650"/>
          <p14:tracePt t="72825" x="7432675" y="4329113"/>
          <p14:tracePt t="72858" x="7440613" y="4329113"/>
          <p14:tracePt t="72881" x="7440613" y="4337050"/>
          <p14:tracePt t="72913" x="7450138" y="4337050"/>
          <p14:tracePt t="72921" x="7450138" y="4346575"/>
          <p14:tracePt t="72930" x="7450138" y="4354513"/>
          <p14:tracePt t="72942" x="7458075" y="4354513"/>
          <p14:tracePt t="72958" x="7466013" y="4354513"/>
          <p14:tracePt t="72975" x="7466013" y="4364038"/>
          <p14:tracePt t="72993" x="7475538" y="4364038"/>
          <p14:tracePt t="73009" x="7475538" y="4371975"/>
          <p14:tracePt t="73025" x="7475538" y="4379913"/>
          <p14:tracePt t="73042" x="7483475" y="4389438"/>
          <p14:tracePt t="73059" x="7493000" y="4389438"/>
          <p14:tracePt t="73075" x="7493000" y="4397375"/>
          <p14:tracePt t="73092" x="7500938" y="4397375"/>
          <p14:tracePt t="73109" x="7500938" y="4406900"/>
          <p14:tracePt t="73142" x="7500938" y="4422775"/>
          <p14:tracePt t="73159" x="7508875" y="4422775"/>
          <p14:tracePt t="73209" x="7518400" y="4422775"/>
          <p14:tracePt t="73241" x="7518400" y="4432300"/>
          <p14:tracePt t="73257" x="7526338" y="4432300"/>
          <p14:tracePt t="74530" x="7518400" y="4432300"/>
          <p14:tracePt t="74538" x="7508875" y="4432300"/>
          <p14:tracePt t="74546" x="7493000" y="4422775"/>
          <p14:tracePt t="74562" x="7450138" y="4406900"/>
          <p14:tracePt t="74580" x="7407275" y="4397375"/>
          <p14:tracePt t="74595" x="7389813" y="4389438"/>
          <p14:tracePt t="74613" x="7372350" y="4379913"/>
          <p14:tracePt t="74629" x="7364413" y="4371975"/>
          <p14:tracePt t="74662" x="7354888" y="4371975"/>
          <p14:tracePt t="74682" x="7354888" y="4364038"/>
          <p14:tracePt t="74722" x="7354888" y="4354513"/>
          <p14:tracePt t="74762" x="7346950" y="4354513"/>
          <p14:tracePt t="74769" x="7346950" y="4346575"/>
          <p14:tracePt t="75130" x="7346950" y="4337050"/>
          <p14:tracePt t="75138" x="7337425" y="4329113"/>
          <p14:tracePt t="75147" x="7337425" y="4321175"/>
          <p14:tracePt t="75163" x="7321550" y="4303713"/>
          <p14:tracePt t="75180" x="7294563" y="4286250"/>
          <p14:tracePt t="75197" x="7286625" y="4268788"/>
          <p14:tracePt t="75215" x="7278688" y="4260850"/>
          <p14:tracePt t="75230" x="7269163" y="4260850"/>
          <p14:tracePt t="75263" x="7269163" y="4251325"/>
          <p14:tracePt t="75281" x="7251700" y="4251325"/>
          <p14:tracePt t="75297" x="7243763" y="4251325"/>
          <p14:tracePt t="75314" x="7235825" y="4251325"/>
          <p14:tracePt t="75330" x="7208838" y="4243388"/>
          <p14:tracePt t="75348" x="7150100" y="4235450"/>
          <p14:tracePt t="75364" x="7097713" y="4225925"/>
          <p14:tracePt t="75381" x="7054850" y="4225925"/>
          <p14:tracePt t="75397" x="7011988" y="4225925"/>
          <p14:tracePt t="75414" x="6978650" y="4225925"/>
          <p14:tracePt t="75431" x="6943725" y="4225925"/>
          <p14:tracePt t="75447" x="6918325" y="4225925"/>
          <p14:tracePt t="75464" x="6892925" y="4225925"/>
          <p14:tracePt t="75482" x="6832600" y="4225925"/>
          <p14:tracePt t="75498" x="6797675" y="4225925"/>
          <p14:tracePt t="75514" x="6772275" y="4225925"/>
          <p14:tracePt t="75531" x="6746875" y="4225925"/>
          <p14:tracePt t="75548" x="6729413" y="4225925"/>
          <p14:tracePt t="75564" x="6721475" y="4225925"/>
          <p14:tracePt t="75581" x="6711950" y="4225925"/>
          <p14:tracePt t="75778" x="6704013" y="4225925"/>
          <p14:tracePt t="75898" x="6711950" y="4225925"/>
          <p14:tracePt t="75906" x="6721475" y="4225925"/>
          <p14:tracePt t="75922" x="6729413" y="4225925"/>
          <p14:tracePt t="75932" x="6746875" y="4225925"/>
          <p14:tracePt t="75949" x="6772275" y="4225925"/>
          <p14:tracePt t="75965" x="6789738" y="4225925"/>
          <p14:tracePt t="75982" x="6797675" y="4225925"/>
          <p14:tracePt t="75999" x="6807200" y="4225925"/>
          <p14:tracePt t="76015" x="6815138" y="4225925"/>
          <p14:tracePt t="76032" x="6823075" y="4225925"/>
          <p14:tracePt t="76050" x="6850063" y="4225925"/>
          <p14:tracePt t="76066" x="6865938" y="4225925"/>
          <p14:tracePt t="76082" x="6892925" y="4225925"/>
          <p14:tracePt t="76099" x="6918325" y="4217988"/>
          <p14:tracePt t="76116" x="6951663" y="4208463"/>
          <p14:tracePt t="76132" x="6986588" y="4192588"/>
          <p14:tracePt t="76149" x="7011988" y="4192588"/>
          <p14:tracePt t="76166" x="7046913" y="4175125"/>
          <p14:tracePt t="76183" x="7064375" y="4165600"/>
          <p14:tracePt t="76199" x="7097713" y="4157663"/>
          <p14:tracePt t="76216" x="7123113" y="4149725"/>
          <p14:tracePt t="76232" x="7158038" y="4132263"/>
          <p14:tracePt t="76250" x="7192963" y="4122738"/>
          <p14:tracePt t="76266" x="7218363" y="4114800"/>
          <p14:tracePt t="76283" x="7243763" y="4097338"/>
          <p14:tracePt t="76300" x="7261225" y="4089400"/>
          <p14:tracePt t="76317" x="7304088" y="4079875"/>
          <p14:tracePt t="76332" x="7346950" y="4054475"/>
          <p14:tracePt t="76349" x="7397750" y="4037013"/>
          <p14:tracePt t="76366" x="7458075" y="4011613"/>
          <p14:tracePt t="76383" x="7526338" y="3986213"/>
          <p14:tracePt t="76400" x="7604125" y="3951288"/>
          <p14:tracePt t="76416" x="7672388" y="3935413"/>
          <p14:tracePt t="76433" x="7758113" y="3900488"/>
          <p14:tracePt t="76450" x="7835900" y="3865563"/>
          <p14:tracePt t="76466" x="7894638" y="3849688"/>
          <p14:tracePt t="76483" x="7947025" y="3822700"/>
          <p14:tracePt t="76500" x="7989888" y="3806825"/>
          <p14:tracePt t="76517" x="8040688" y="3789363"/>
          <p14:tracePt t="76533" x="8066088" y="3779838"/>
          <p14:tracePt t="76550" x="8083550" y="3771900"/>
          <p14:tracePt t="76567" x="8101013" y="3771900"/>
          <p14:tracePt t="76584" x="8108950" y="3763963"/>
          <p14:tracePt t="76600" x="8118475" y="3754438"/>
          <p14:tracePt t="76616" x="8126413" y="3754438"/>
          <p14:tracePt t="76633" x="8135938" y="3754438"/>
          <p14:tracePt t="76738" x="8126413" y="3754438"/>
          <p14:tracePt t="76754" x="8108950" y="3754438"/>
          <p14:tracePt t="76762" x="8093075" y="3754438"/>
          <p14:tracePt t="76770" x="8066088" y="3771900"/>
          <p14:tracePt t="76784" x="8015288" y="3789363"/>
          <p14:tracePt t="76801" x="7894638" y="3832225"/>
          <p14:tracePt t="76818" x="7697788" y="3875088"/>
          <p14:tracePt t="76834" x="7578725" y="3892550"/>
          <p14:tracePt t="76851" x="7466013" y="3908425"/>
          <p14:tracePt t="76867" x="7380288" y="3925888"/>
          <p14:tracePt t="76884" x="7321550" y="3935413"/>
          <p14:tracePt t="76901" x="7286625" y="3951288"/>
          <p14:tracePt t="76917" x="7269163" y="3951288"/>
          <p14:tracePt t="76952" x="7269163" y="3960813"/>
          <p14:tracePt t="76968" x="7261225" y="3960813"/>
          <p14:tracePt t="76984" x="7251700" y="3968750"/>
          <p14:tracePt t="77001" x="7226300" y="3986213"/>
          <p14:tracePt t="77002" x="7218363" y="3994150"/>
          <p14:tracePt t="77018" x="7183438" y="4011613"/>
          <p14:tracePt t="77034" x="7150100" y="4029075"/>
          <p14:tracePt t="77051" x="7132638" y="4037013"/>
          <p14:tracePt t="77068" x="7123113" y="4046538"/>
          <p14:tracePt t="77346" x="7123113" y="4054475"/>
          <p14:tracePt t="77370" x="7123113" y="4064000"/>
          <p14:tracePt t="77378" x="7132638" y="4064000"/>
          <p14:tracePt t="77386" x="7132638" y="4071938"/>
          <p14:tracePt t="77410" x="7150100" y="4079875"/>
          <p14:tracePt t="77419" x="7150100" y="4097338"/>
          <p14:tracePt t="77435" x="7175500" y="4132263"/>
          <p14:tracePt t="77452" x="7192963" y="4165600"/>
          <p14:tracePt t="77468" x="7208838" y="4200525"/>
          <p14:tracePt t="77486" x="7226300" y="4243388"/>
          <p14:tracePt t="77503" x="7243763" y="4278313"/>
          <p14:tracePt t="77519" x="7269163" y="4303713"/>
          <p14:tracePt t="77535" x="7278688" y="4321175"/>
          <p14:tracePt t="77553" x="7286625" y="4337050"/>
          <p14:tracePt t="77569" x="7294563" y="4354513"/>
          <p14:tracePt t="77585" x="7304088" y="4364038"/>
          <p14:tracePt t="77602" x="7312025" y="4371975"/>
          <p14:tracePt t="77620" x="7312025" y="4379913"/>
          <p14:tracePt t="77636" x="7321550" y="4389438"/>
          <p14:tracePt t="77652" x="7329488" y="4389438"/>
          <p14:tracePt t="77669" x="7329488" y="4397375"/>
          <p14:tracePt t="77686" x="7337425" y="4406900"/>
          <p14:tracePt t="77702" x="7346950" y="4414838"/>
          <p14:tracePt t="77719" x="7346950" y="4422775"/>
          <p14:tracePt t="77736" x="7354888" y="4422775"/>
          <p14:tracePt t="77754" x="7364413" y="4432300"/>
          <p14:tracePt t="77842" x="7354888" y="4432300"/>
          <p14:tracePt t="77858" x="7346950" y="4432300"/>
          <p14:tracePt t="77866" x="7337425" y="4414838"/>
          <p14:tracePt t="77874" x="7329488" y="4406900"/>
          <p14:tracePt t="77886" x="7304088" y="4389438"/>
          <p14:tracePt t="77903" x="7261225" y="4354513"/>
          <p14:tracePt t="77921" x="7208838" y="4321175"/>
          <p14:tracePt t="77936" x="7175500" y="4294188"/>
          <p14:tracePt t="77953" x="7140575" y="4268788"/>
          <p14:tracePt t="77970" x="7089775" y="4243388"/>
          <p14:tracePt t="77987" x="7054850" y="4225925"/>
          <p14:tracePt t="78003" x="7029450" y="4208463"/>
          <p14:tracePt t="78020" x="6994525" y="4200525"/>
          <p14:tracePt t="78036" x="6951663" y="4192588"/>
          <p14:tracePt t="78054" x="6900863" y="4183063"/>
          <p14:tracePt t="78070" x="6865938" y="4183063"/>
          <p14:tracePt t="78086" x="6832600" y="4183063"/>
          <p14:tracePt t="78103" x="6815138" y="4183063"/>
          <p14:tracePt t="78121" x="6807200" y="4183063"/>
          <p14:tracePt t="78137" x="6789738" y="4183063"/>
          <p14:tracePt t="78170" x="6772275" y="4183063"/>
          <p14:tracePt t="78250" x="6772275" y="4192588"/>
          <p14:tracePt t="78387" x="6780213" y="4192588"/>
          <p14:tracePt t="78402" x="6789738" y="4192588"/>
          <p14:tracePt t="78410" x="6797675" y="4192588"/>
          <p14:tracePt t="78426" x="6807200" y="4192588"/>
          <p14:tracePt t="78437" x="6823075" y="4192588"/>
          <p14:tracePt t="78454" x="6840538" y="4192588"/>
          <p14:tracePt t="78471" x="6875463" y="4192588"/>
          <p14:tracePt t="78487" x="6908800" y="4183063"/>
          <p14:tracePt t="78504" x="6943725" y="4183063"/>
          <p14:tracePt t="78507" x="6951663" y="4183063"/>
          <p14:tracePt t="78521" x="6961188" y="4183063"/>
          <p14:tracePt t="78538" x="6978650" y="4183063"/>
          <p14:tracePt t="78554" x="6986588" y="4183063"/>
          <p14:tracePt t="78619" x="6986588" y="4175125"/>
          <p14:tracePt t="78626" x="6994525" y="4175125"/>
          <p14:tracePt t="78642" x="7004050" y="4175125"/>
          <p14:tracePt t="78659" x="7011988" y="4175125"/>
          <p14:tracePt t="78674" x="7021513" y="4175125"/>
          <p14:tracePt t="78689" x="7029450" y="4165600"/>
          <p14:tracePt t="78705" x="7054850" y="4157663"/>
          <p14:tracePt t="78721" x="7089775" y="4149725"/>
          <p14:tracePt t="78739" x="7158038" y="4122738"/>
          <p14:tracePt t="78756" x="7200900" y="4106863"/>
          <p14:tracePt t="78771" x="7235825" y="4089400"/>
          <p14:tracePt t="78788" x="7278688" y="4071938"/>
          <p14:tracePt t="78805" x="7312025" y="4054475"/>
          <p14:tracePt t="78822" x="7346950" y="4046538"/>
          <p14:tracePt t="78838" x="7372350" y="4037013"/>
          <p14:tracePt t="78855" x="7397750" y="4029075"/>
          <p14:tracePt t="78871" x="7423150" y="4029075"/>
          <p14:tracePt t="78889" x="7440613" y="4021138"/>
          <p14:tracePt t="78905" x="7466013" y="4011613"/>
          <p14:tracePt t="78922" x="7493000" y="4003675"/>
          <p14:tracePt t="78939" x="7518400" y="3986213"/>
          <p14:tracePt t="78956" x="7535863" y="3986213"/>
          <p14:tracePt t="78973" x="7561263" y="3968750"/>
          <p14:tracePt t="78989" x="7586663" y="3960813"/>
          <p14:tracePt t="79005" x="7612063" y="3951288"/>
          <p14:tracePt t="79023" x="7629525" y="3943350"/>
          <p14:tracePt t="79039" x="7664450" y="3925888"/>
          <p14:tracePt t="79055" x="7697788" y="3900488"/>
          <p14:tracePt t="79072" x="7750175" y="3883025"/>
          <p14:tracePt t="79090" x="7793038" y="3875088"/>
          <p14:tracePt t="79105" x="7843838" y="3849688"/>
          <p14:tracePt t="79122" x="7912100" y="3822700"/>
          <p14:tracePt t="79139" x="7947025" y="3822700"/>
          <p14:tracePt t="79157" x="7972425" y="3814763"/>
          <p14:tracePt t="79172" x="7980363" y="3814763"/>
          <p14:tracePt t="79189" x="7989888" y="3814763"/>
          <p14:tracePt t="79206" x="7997825" y="3814763"/>
          <p14:tracePt t="79223" x="8007350" y="3814763"/>
          <p14:tracePt t="79239" x="8023225" y="3806825"/>
          <p14:tracePt t="79256" x="8032750" y="3797300"/>
          <p14:tracePt t="79272" x="8040688" y="3797300"/>
          <p14:tracePt t="79291" x="8058150" y="3789363"/>
          <p14:tracePt t="79323" x="8075613" y="3779838"/>
          <p14:tracePt t="79339" x="8083550" y="3779838"/>
          <p14:tracePt t="79357" x="8093075" y="3771900"/>
          <p14:tracePt t="79373" x="8108950" y="3771900"/>
          <p14:tracePt t="79389" x="8118475" y="3763963"/>
          <p14:tracePt t="79424" x="8126413" y="3763963"/>
          <p14:tracePt t="79707" x="8118475" y="3763963"/>
          <p14:tracePt t="79715" x="8108950" y="3763963"/>
          <p14:tracePt t="79731" x="8108950" y="3771900"/>
          <p14:tracePt t="79741" x="8101013" y="3771900"/>
          <p14:tracePt t="79757" x="8093075" y="3771900"/>
          <p14:tracePt t="79774" x="8075613" y="3779838"/>
          <p14:tracePt t="79791" x="8066088" y="3789363"/>
          <p14:tracePt t="79807" x="8050213" y="3789363"/>
          <p14:tracePt t="79824" x="8015288" y="3806825"/>
          <p14:tracePt t="79841" x="7972425" y="3806825"/>
          <p14:tracePt t="79858" x="7929563" y="3822700"/>
          <p14:tracePt t="79874" x="7912100" y="3822700"/>
          <p14:tracePt t="79891" x="7878763" y="3840163"/>
          <p14:tracePt t="79907" x="7851775" y="3849688"/>
          <p14:tracePt t="79925" x="7808913" y="3865563"/>
          <p14:tracePt t="79941" x="7766050" y="3883025"/>
          <p14:tracePt t="79958" x="7723188" y="3892550"/>
          <p14:tracePt t="79974" x="7680325" y="3917950"/>
          <p14:tracePt t="79992" x="7654925" y="3925888"/>
          <p14:tracePt t="80007" x="7621588" y="3935413"/>
          <p14:tracePt t="80024" x="7594600" y="3943350"/>
          <p14:tracePt t="80041" x="7569200" y="3943350"/>
          <p14:tracePt t="80059" x="7535863" y="3960813"/>
          <p14:tracePt t="80075" x="7508875" y="3968750"/>
          <p14:tracePt t="80091" x="7475538" y="3978275"/>
          <p14:tracePt t="80108" x="7432675" y="4003675"/>
          <p14:tracePt t="80125" x="7389813" y="4011613"/>
          <p14:tracePt t="80141" x="7354888" y="4029075"/>
          <p14:tracePt t="80158" x="7312025" y="4046538"/>
          <p14:tracePt t="80174" x="7286625" y="4054475"/>
          <p14:tracePt t="80192" x="7251700" y="4071938"/>
          <p14:tracePt t="80208" x="7226300" y="4079875"/>
          <p14:tracePt t="80225" x="7183438" y="4089400"/>
          <p14:tracePt t="80241" x="7158038" y="4106863"/>
          <p14:tracePt t="80259" x="7107238" y="4132263"/>
          <p14:tracePt t="80275" x="7064375" y="4140200"/>
          <p14:tracePt t="80292" x="7021513" y="4140200"/>
          <p14:tracePt t="80308" x="6994525" y="4157663"/>
          <p14:tracePt t="80326" x="6969125" y="4157663"/>
          <p14:tracePt t="80342" x="6961188" y="4157663"/>
          <p14:tracePt t="80358" x="6943725" y="4157663"/>
          <p14:tracePt t="80375" x="6935788" y="4165600"/>
          <p14:tracePt t="80392" x="6918325" y="4165600"/>
          <p14:tracePt t="80408" x="6900863" y="4183063"/>
          <p14:tracePt t="80425" x="6875463" y="4183063"/>
          <p14:tracePt t="80442" x="6865938" y="4192588"/>
          <p14:tracePt t="80459" x="6840538" y="4208463"/>
          <p14:tracePt t="80476" x="6823075" y="4208463"/>
          <p14:tracePt t="80492" x="6815138" y="4208463"/>
          <p14:tracePt t="80509" x="6807200" y="4208463"/>
          <p14:tracePt t="80526" x="6789738" y="4217988"/>
          <p14:tracePt t="80542" x="6780213" y="4217988"/>
          <p14:tracePt t="80559" x="6764338" y="4217988"/>
          <p14:tracePt t="80575" x="6754813" y="4225925"/>
          <p14:tracePt t="80593" x="6746875" y="4235450"/>
          <p14:tracePt t="80609" x="6737350" y="4235450"/>
          <p14:tracePt t="80626" x="6729413" y="4235450"/>
          <p14:tracePt t="80642" x="6721475" y="4235450"/>
          <p14:tracePt t="83348" x="6721475" y="4243388"/>
          <p14:tracePt t="83356" x="6704013" y="4243388"/>
          <p14:tracePt t="83366" x="6678613" y="4243388"/>
          <p14:tracePt t="83382" x="6583363" y="4243388"/>
          <p14:tracePt t="83398" x="6437313" y="4243388"/>
          <p14:tracePt t="83415" x="6283325" y="4243388"/>
          <p14:tracePt t="83433" x="6164263" y="4243388"/>
          <p14:tracePt t="83449" x="6000750" y="4243388"/>
          <p14:tracePt t="83465" x="5761038" y="4243388"/>
          <p14:tracePt t="83482" x="5451475" y="4243388"/>
          <p14:tracePt t="83500" x="5108575" y="4243388"/>
          <p14:tracePt t="83516" x="4946650" y="4243388"/>
          <p14:tracePt t="83532" x="4835525" y="4243388"/>
          <p14:tracePt t="83549" x="4732338" y="4243388"/>
          <p14:tracePt t="83567" x="4611688" y="4243388"/>
          <p14:tracePt t="83582" x="4518025" y="4251325"/>
          <p14:tracePt t="83599" x="4449763" y="4260850"/>
          <p14:tracePt t="83616" x="4371975" y="4268788"/>
          <p14:tracePt t="83634" x="4268788" y="4286250"/>
          <p14:tracePt t="83649" x="4140200" y="4303713"/>
          <p14:tracePt t="83666" x="3986213" y="4321175"/>
          <p14:tracePt t="83682" x="3806825" y="4329113"/>
          <p14:tracePt t="83700" x="3463925" y="4337050"/>
          <p14:tracePt t="83716" x="3257550" y="4337050"/>
          <p14:tracePt t="83733" x="3086100" y="4337050"/>
          <p14:tracePt t="83750" x="2957513" y="4337050"/>
          <p14:tracePt t="83767" x="2828925" y="4346575"/>
          <p14:tracePt t="83783" x="2717800" y="4354513"/>
          <p14:tracePt t="83799" x="2589213" y="4371975"/>
          <p14:tracePt t="83816" x="2451100" y="4379913"/>
          <p14:tracePt t="83834" x="2314575" y="4397375"/>
          <p14:tracePt t="83849" x="2203450" y="4414838"/>
          <p14:tracePt t="83866" x="2092325" y="4432300"/>
          <p14:tracePt t="83884" x="1885950" y="4457700"/>
          <p14:tracePt t="83901" x="1774825" y="4465638"/>
          <p14:tracePt t="83917" x="1706563" y="4465638"/>
          <p14:tracePt t="83933" x="1654175" y="4465638"/>
          <p14:tracePt t="83949" x="1603375" y="4465638"/>
          <p14:tracePt t="83968" x="1560513" y="4465638"/>
          <p14:tracePt t="83983" x="1525588" y="4465638"/>
          <p14:tracePt t="84000" x="1517650" y="4465638"/>
          <p14:tracePt t="84164" x="1525588" y="4465638"/>
          <p14:tracePt t="84172" x="1535113" y="4465638"/>
          <p14:tracePt t="84188" x="1543050" y="4465638"/>
          <p14:tracePt t="84200" x="1550988" y="4457700"/>
          <p14:tracePt t="84217" x="1568450" y="4457700"/>
          <p14:tracePt t="84234" x="1577975" y="4449763"/>
          <p14:tracePt t="84250" x="1603375" y="4440238"/>
          <p14:tracePt t="84267" x="1628775" y="4432300"/>
          <p14:tracePt t="84284" x="1646238" y="4432300"/>
          <p14:tracePt t="84301" x="1671638" y="4432300"/>
          <p14:tracePt t="84317" x="1714500" y="4414838"/>
          <p14:tracePt t="84334" x="1757363" y="4406900"/>
          <p14:tracePt t="84351" x="1800225" y="4406900"/>
          <p14:tracePt t="84368" x="1825625" y="4397375"/>
          <p14:tracePt t="84384" x="1835150" y="4397375"/>
          <p14:tracePt t="84401" x="1843088" y="4397375"/>
          <p14:tracePt t="84418" x="1851025" y="4389438"/>
          <p14:tracePt t="84451" x="1860550" y="4379913"/>
          <p14:tracePt t="84467" x="1868488" y="4379913"/>
          <p14:tracePt t="84484" x="1878013" y="4379913"/>
          <p14:tracePt t="84502" x="1885950" y="4379913"/>
          <p14:tracePt t="84518" x="1893888" y="4379913"/>
          <p14:tracePt t="84534" x="1893888" y="4371975"/>
          <p14:tracePt t="84551" x="1903413" y="4371975"/>
          <p14:tracePt t="84569" x="1920875" y="4371975"/>
          <p14:tracePt t="84584" x="1928813" y="4371975"/>
          <p14:tracePt t="84601" x="1954213" y="4371975"/>
          <p14:tracePt t="84618" x="1971675" y="4371975"/>
          <p14:tracePt t="84636" x="1989138" y="4371975"/>
          <p14:tracePt t="84652" x="1997075" y="4371975"/>
          <p14:tracePt t="85148" x="2006600" y="4371975"/>
          <p14:tracePt t="85156" x="2006600" y="4364038"/>
          <p14:tracePt t="85169" x="2006600" y="4354513"/>
          <p14:tracePt t="85212" x="2014538" y="4354513"/>
          <p14:tracePt t="86245" x="2022475" y="4354513"/>
          <p14:tracePt t="87277" x="2032000" y="4354513"/>
          <p14:tracePt t="87373" x="2032000" y="4346575"/>
          <p14:tracePt t="87549" x="2039938" y="4346575"/>
          <p14:tracePt t="88045" x="2049463" y="4346575"/>
          <p14:tracePt t="88085" x="2057400" y="4346575"/>
          <p14:tracePt t="88109" x="2065338" y="4346575"/>
          <p14:tracePt t="88157" x="2074863" y="4346575"/>
          <p14:tracePt t="89229" x="2082800" y="4346575"/>
          <p14:tracePt t="89237" x="2082800" y="4337050"/>
          <p14:tracePt t="89253" x="2092325" y="4337050"/>
          <p14:tracePt t="89261" x="2100263" y="4337050"/>
          <p14:tracePt t="89301" x="2100263" y="4329113"/>
          <p14:tracePt t="89317" x="2108200" y="4329113"/>
          <p14:tracePt t="91173" x="2117725" y="4329113"/>
          <p14:tracePt t="91189" x="2125663" y="4329113"/>
          <p14:tracePt t="91197" x="2143125" y="4329113"/>
          <p14:tracePt t="91205" x="2168525" y="4329113"/>
          <p14:tracePt t="91215" x="2211388" y="4329113"/>
          <p14:tracePt t="91231" x="2314575" y="4329113"/>
          <p14:tracePt t="91248" x="2486025" y="4329113"/>
          <p14:tracePt t="91265" x="2700338" y="4329113"/>
          <p14:tracePt t="91281" x="2871788" y="4329113"/>
          <p14:tracePt t="91298" x="2982913" y="4329113"/>
          <p14:tracePt t="91315" x="3068638" y="4354513"/>
          <p14:tracePt t="91332" x="3163888" y="4389438"/>
          <p14:tracePt t="91348" x="3300413" y="4422775"/>
          <p14:tracePt t="91365" x="3446463" y="4457700"/>
          <p14:tracePt t="91382" x="3736975" y="4508500"/>
          <p14:tracePt t="91398" x="3892550" y="4543425"/>
          <p14:tracePt t="91415" x="4021138" y="4586288"/>
          <p14:tracePt t="91432" x="4132263" y="4621213"/>
          <p14:tracePt t="91449" x="4208463" y="4637088"/>
          <p14:tracePt t="91465" x="4251325" y="4637088"/>
          <p14:tracePt t="91482" x="4286250" y="4637088"/>
          <p14:tracePt t="91499" x="4329113" y="4637088"/>
          <p14:tracePt t="91516" x="4389438" y="4637088"/>
          <p14:tracePt t="91532" x="4465638" y="4637088"/>
          <p14:tracePt t="91549" x="4535488" y="4637088"/>
          <p14:tracePt t="91565" x="4646613" y="4646613"/>
          <p14:tracePt t="91583" x="4740275" y="4654550"/>
          <p14:tracePt t="91599" x="4851400" y="4654550"/>
          <p14:tracePt t="91616" x="4979988" y="4654550"/>
          <p14:tracePt t="91632" x="5126038" y="4654550"/>
          <p14:tracePt t="91649" x="5221288" y="4654550"/>
          <p14:tracePt t="91666" x="5264150" y="4654550"/>
          <p14:tracePt t="91682" x="5307013" y="4654550"/>
          <p14:tracePt t="91699" x="5332413" y="4654550"/>
          <p14:tracePt t="91716" x="5365750" y="4654550"/>
          <p14:tracePt t="91733" x="5408613" y="4654550"/>
          <p14:tracePt t="91749" x="5486400" y="4654550"/>
          <p14:tracePt t="91766" x="5537200" y="4637088"/>
          <p14:tracePt t="91783" x="5580063" y="4611688"/>
          <p14:tracePt t="91799" x="5622925" y="4594225"/>
          <p14:tracePt t="91816" x="5649913" y="4586288"/>
          <p14:tracePt t="91833" x="5665788" y="4578350"/>
          <p14:tracePt t="91850" x="5683250" y="4560888"/>
          <p14:tracePt t="91866" x="5718175" y="4543425"/>
          <p14:tracePt t="91883" x="5743575" y="4518025"/>
          <p14:tracePt t="91899" x="5786438" y="4500563"/>
          <p14:tracePt t="91917" x="5803900" y="4492625"/>
          <p14:tracePt t="92133" x="5794375" y="4492625"/>
          <p14:tracePt t="92166" x="5786438" y="4492625"/>
          <p14:tracePt t="92213" x="5778500" y="4492625"/>
          <p14:tracePt t="92237" x="5768975" y="4492625"/>
          <p14:tracePt t="92261" x="5761038" y="4492625"/>
          <p14:tracePt t="92269" x="5751513" y="4492625"/>
          <p14:tracePt t="92293" x="5743575" y="4492625"/>
          <p14:tracePt t="92302" x="5743575" y="4500563"/>
          <p14:tracePt t="92309" x="5735638" y="4500563"/>
          <p14:tracePt t="92325" x="5726113" y="4500563"/>
          <p14:tracePt t="92334" x="5718175" y="4508500"/>
          <p14:tracePt t="92351" x="5708650" y="4508500"/>
          <p14:tracePt t="92367" x="5700713" y="4508500"/>
          <p14:tracePt t="92384" x="5700713" y="4518025"/>
          <p14:tracePt t="92401" x="5692775" y="4518025"/>
          <p14:tracePt t="92417" x="5683250" y="4525963"/>
          <p14:tracePt t="92434" x="5675313" y="4525963"/>
          <p14:tracePt t="92451" x="5675313" y="4535488"/>
          <p14:tracePt t="92686" x="5675313" y="4543425"/>
          <p14:tracePt t="92702" x="5665788" y="4543425"/>
          <p14:tracePt t="92718" x="5665788" y="4551363"/>
          <p14:tracePt t="92742" x="5665788" y="4560888"/>
          <p14:tracePt t="92758" x="5657850" y="4560888"/>
          <p14:tracePt t="92774" x="5657850" y="4568825"/>
          <p14:tracePt t="92790" x="5649913" y="4568825"/>
          <p14:tracePt t="92798" x="5649913" y="4578350"/>
          <p14:tracePt t="92806" x="5649913" y="4586288"/>
          <p14:tracePt t="92870" x="5649913" y="4594225"/>
          <p14:tracePt t="93086" x="5640388" y="4594225"/>
          <p14:tracePt t="93174" x="5640388" y="4586288"/>
          <p14:tracePt t="93182" x="5640388" y="4578350"/>
          <p14:tracePt t="93214" x="5632450" y="4578350"/>
          <p14:tracePt t="93230" x="5632450" y="4568825"/>
          <p14:tracePt t="93294" x="5622925" y="4568825"/>
          <p14:tracePt t="93358" x="5614988" y="4568825"/>
          <p14:tracePt t="93454" x="5607050" y="4568825"/>
          <p14:tracePt t="93470" x="5607050" y="4560888"/>
          <p14:tracePt t="93526" x="5607050" y="4551363"/>
          <p14:tracePt t="93574" x="5607050" y="4543425"/>
          <p14:tracePt t="93590" x="5607050" y="4535488"/>
          <p14:tracePt t="93622" x="5607050" y="4525963"/>
          <p14:tracePt t="93686" x="5607050" y="4518025"/>
          <p14:tracePt t="93702" x="5607050" y="4508500"/>
          <p14:tracePt t="93710" x="5607050" y="4500563"/>
          <p14:tracePt t="93870" x="5614988" y="4500563"/>
          <p14:tracePt t="93878" x="5622925" y="4500563"/>
          <p14:tracePt t="93926" x="5632450" y="4500563"/>
          <p14:tracePt t="93942" x="5632450" y="4508500"/>
          <p14:tracePt t="93974" x="5632450" y="4518025"/>
          <p14:tracePt t="93982" x="5640388" y="4518025"/>
          <p14:tracePt t="94006" x="5640388" y="4525963"/>
          <p14:tracePt t="94030" x="5649913" y="4525963"/>
          <p14:tracePt t="94070" x="5649913" y="4535488"/>
          <p14:tracePt t="94094" x="5649913" y="4543425"/>
          <p14:tracePt t="94126" x="5649913" y="4551363"/>
          <p14:tracePt t="95502" x="5657850" y="4551363"/>
          <p14:tracePt t="95518" x="5657850" y="4535488"/>
          <p14:tracePt t="95526" x="5649913" y="4500563"/>
          <p14:tracePt t="95534" x="5622925" y="4440238"/>
          <p14:tracePt t="95542" x="5597525" y="4389438"/>
          <p14:tracePt t="95558" x="5572125" y="4337050"/>
          <p14:tracePt t="95575" x="5537200" y="4225925"/>
          <p14:tracePt t="95591" x="5537200" y="4183063"/>
          <p14:tracePt t="95608" x="5537200" y="4132263"/>
          <p14:tracePt t="95624" x="5537200" y="4079875"/>
          <p14:tracePt t="95641" x="5537200" y="4029075"/>
          <p14:tracePt t="95658" x="5529263" y="3960813"/>
          <p14:tracePt t="95675" x="5486400" y="3883025"/>
          <p14:tracePt t="95691" x="5461000" y="3814763"/>
          <p14:tracePt t="95708" x="5435600" y="3771900"/>
          <p14:tracePt t="95725" x="5418138" y="3729038"/>
          <p14:tracePt t="95742" x="5392738" y="3694113"/>
          <p14:tracePt t="95758" x="5375275" y="3660775"/>
          <p14:tracePt t="95775" x="5365750" y="3643313"/>
          <p14:tracePt t="95792" x="5365750" y="3635375"/>
          <p14:tracePt t="95808" x="5357813" y="3625850"/>
          <p14:tracePt t="95825" x="5357813" y="3600450"/>
          <p14:tracePt t="95842" x="5357813" y="3575050"/>
          <p14:tracePt t="95858" x="5357813" y="3557588"/>
          <p14:tracePt t="95875" x="5357813" y="3522663"/>
          <p14:tracePt t="95892" x="5357813" y="3479800"/>
          <p14:tracePt t="95909" x="5365750" y="3436938"/>
          <p14:tracePt t="95925" x="5375275" y="3403600"/>
          <p14:tracePt t="95942" x="5392738" y="3360738"/>
          <p14:tracePt t="95959" x="5435600" y="3317875"/>
          <p14:tracePt t="95976" x="5468938" y="3292475"/>
          <p14:tracePt t="95992" x="5494338" y="3257550"/>
          <p14:tracePt t="96009" x="5537200" y="3240088"/>
          <p14:tracePt t="96026" x="5572125" y="3232150"/>
          <p14:tracePt t="96042" x="5607050" y="3214688"/>
          <p14:tracePt t="96059" x="5657850" y="3206750"/>
          <p14:tracePt t="96076" x="5708650" y="3206750"/>
          <p14:tracePt t="96092" x="5768975" y="3206750"/>
          <p14:tracePt t="96109" x="5821363" y="3206750"/>
          <p14:tracePt t="96126" x="5872163" y="3206750"/>
          <p14:tracePt t="96142" x="5957888" y="3206750"/>
          <p14:tracePt t="96159" x="6018213" y="3206750"/>
          <p14:tracePt t="96176" x="6061075" y="3206750"/>
          <p14:tracePt t="96192" x="6094413" y="3206750"/>
          <p14:tracePt t="96209" x="6129338" y="3206750"/>
          <p14:tracePt t="96226" x="6154738" y="3206750"/>
          <p14:tracePt t="96243" x="6197600" y="3206750"/>
          <p14:tracePt t="96259" x="6275388" y="3222625"/>
          <p14:tracePt t="96276" x="6361113" y="3240088"/>
          <p14:tracePt t="96293" x="6437313" y="3257550"/>
          <p14:tracePt t="96310" x="6489700" y="3292475"/>
          <p14:tracePt t="96326" x="6532563" y="3317875"/>
          <p14:tracePt t="96343" x="6583363" y="3360738"/>
          <p14:tracePt t="96360" x="6608763" y="3394075"/>
          <p14:tracePt t="96376" x="6626225" y="3446463"/>
          <p14:tracePt t="96393" x="6643688" y="3497263"/>
          <p14:tracePt t="96410" x="6669088" y="3565525"/>
          <p14:tracePt t="96426" x="6686550" y="3643313"/>
          <p14:tracePt t="96443" x="6704013" y="3736975"/>
          <p14:tracePt t="96460" x="6729413" y="3832225"/>
          <p14:tracePt t="96476" x="6754813" y="3935413"/>
          <p14:tracePt t="96493" x="6789738" y="4037013"/>
          <p14:tracePt t="96510" x="6832600" y="4132263"/>
          <p14:tracePt t="96511" x="6840538" y="4165600"/>
          <p14:tracePt t="96527" x="6858000" y="4235450"/>
          <p14:tracePt t="96543" x="6883400" y="4311650"/>
          <p14:tracePt t="96560" x="6892925" y="4371975"/>
          <p14:tracePt t="96577" x="6892925" y="4414838"/>
          <p14:tracePt t="96593" x="6900863" y="4449763"/>
          <p14:tracePt t="96610" x="6900863" y="4457700"/>
          <p14:tracePt t="96627" x="6908800" y="4475163"/>
          <p14:tracePt t="96783" x="6900863" y="4475163"/>
          <p14:tracePt t="96791" x="6900863" y="4465638"/>
          <p14:tracePt t="96799" x="6900863" y="4457700"/>
          <p14:tracePt t="96811" x="6892925" y="4440238"/>
          <p14:tracePt t="96827" x="6883400" y="4406900"/>
          <p14:tracePt t="96844" x="6840538" y="4346575"/>
          <p14:tracePt t="96861" x="6764338" y="4243388"/>
          <p14:tracePt t="96877" x="6694488" y="4132263"/>
          <p14:tracePt t="96894" x="6643688" y="4029075"/>
          <p14:tracePt t="96911" x="6575425" y="3900488"/>
          <p14:tracePt t="96928" x="6507163" y="3806825"/>
          <p14:tracePt t="96945" x="6454775" y="3736975"/>
          <p14:tracePt t="96961" x="6394450" y="3686175"/>
          <p14:tracePt t="96978" x="6326188" y="3635375"/>
          <p14:tracePt t="96995" x="6240463" y="3582988"/>
          <p14:tracePt t="97011" x="6146800" y="3557588"/>
          <p14:tracePt t="97028" x="6043613" y="3532188"/>
          <p14:tracePt t="97045" x="5932488" y="3514725"/>
          <p14:tracePt t="97061" x="5803900" y="3506788"/>
          <p14:tracePt t="97078" x="5675313" y="3506788"/>
          <p14:tracePt t="97095" x="5478463" y="3506788"/>
          <p14:tracePt t="97111" x="5365750" y="3506788"/>
          <p14:tracePt t="97128" x="5264150" y="3506788"/>
          <p14:tracePt t="97145" x="5186363" y="3506788"/>
          <p14:tracePt t="97161" x="5135563" y="3506788"/>
          <p14:tracePt t="97178" x="5100638" y="3506788"/>
          <p14:tracePt t="97195" x="5075238" y="3506788"/>
          <p14:tracePt t="97239" x="5065713" y="3506788"/>
          <p14:tracePt t="97247" x="5065713" y="3497263"/>
          <p14:tracePt t="97263" x="5065713" y="3489325"/>
          <p14:tracePt t="97279" x="5065713" y="3479800"/>
          <p14:tracePt t="97295" x="5065713" y="3463925"/>
          <p14:tracePt t="97312" x="5092700" y="3436938"/>
          <p14:tracePt t="97329" x="5143500" y="3403600"/>
          <p14:tracePt t="97345" x="5186363" y="3386138"/>
          <p14:tracePt t="97362" x="5237163" y="3368675"/>
          <p14:tracePt t="97379" x="5314950" y="3343275"/>
          <p14:tracePt t="97395" x="5392738" y="3317875"/>
          <p14:tracePt t="97412" x="5503863" y="3300413"/>
          <p14:tracePt t="97429" x="5640388" y="3292475"/>
          <p14:tracePt t="97445" x="5803900" y="3282950"/>
          <p14:tracePt t="97462" x="5940425" y="3282950"/>
          <p14:tracePt t="97479" x="6094413" y="3282950"/>
          <p14:tracePt t="97495" x="6189663" y="3282950"/>
          <p14:tracePt t="97512" x="6240463" y="3282950"/>
          <p14:tracePt t="97529" x="6300788" y="3300413"/>
          <p14:tracePt t="97546" x="6369050" y="3335338"/>
          <p14:tracePt t="97562" x="6446838" y="3378200"/>
          <p14:tracePt t="97579" x="6515100" y="3411538"/>
          <p14:tracePt t="97596" x="6575425" y="3454400"/>
          <p14:tracePt t="97612" x="6643688" y="3506788"/>
          <p14:tracePt t="97629" x="6711950" y="3557588"/>
          <p14:tracePt t="97646" x="6764338" y="3617913"/>
          <p14:tracePt t="97663" x="6858000" y="3711575"/>
          <p14:tracePt t="97679" x="6935788" y="3771900"/>
          <p14:tracePt t="97696" x="7004050" y="3832225"/>
          <p14:tracePt t="97713" x="7072313" y="3892550"/>
          <p14:tracePt t="97730" x="7115175" y="3951288"/>
          <p14:tracePt t="97746" x="7150100" y="4011613"/>
          <p14:tracePt t="97763" x="7165975" y="4064000"/>
          <p14:tracePt t="97779" x="7192963" y="4132263"/>
          <p14:tracePt t="97797" x="7218363" y="4192588"/>
          <p14:tracePt t="97813" x="7235825" y="4235450"/>
          <p14:tracePt t="97830" x="7243763" y="4260850"/>
          <p14:tracePt t="97846" x="7243763" y="4278313"/>
          <p14:tracePt t="97863" x="7243763" y="4286250"/>
          <p14:tracePt t="97967" x="7235825" y="4278313"/>
          <p14:tracePt t="97983" x="7235825" y="4260850"/>
          <p14:tracePt t="97991" x="7218363" y="4251325"/>
          <p14:tracePt t="97999" x="7208838" y="4235450"/>
          <p14:tracePt t="98013" x="7192963" y="4217988"/>
          <p14:tracePt t="98030" x="7158038" y="4183063"/>
          <p14:tracePt t="98047" x="7072313" y="4114800"/>
          <p14:tracePt t="98063" x="7004050" y="4071938"/>
          <p14:tracePt t="98080" x="6900863" y="4046538"/>
          <p14:tracePt t="98097" x="6780213" y="4011613"/>
          <p14:tracePt t="98114" x="6635750" y="3968750"/>
          <p14:tracePt t="98130" x="6515100" y="3925888"/>
          <p14:tracePt t="98147" x="6429375" y="3892550"/>
          <p14:tracePt t="98163" x="6369050" y="3849688"/>
          <p14:tracePt t="98180" x="6300788" y="3822700"/>
          <p14:tracePt t="98197" x="6240463" y="3806825"/>
          <p14:tracePt t="98214" x="6189663" y="3797300"/>
          <p14:tracePt t="98230" x="6129338" y="3797300"/>
          <p14:tracePt t="98247" x="6035675" y="3797300"/>
          <p14:tracePt t="98264" x="5983288" y="3797300"/>
          <p14:tracePt t="98280" x="5949950" y="3797300"/>
          <p14:tracePt t="98297" x="5932488" y="3797300"/>
          <p14:tracePt t="98314" x="5932488" y="3789363"/>
          <p14:tracePt t="98330" x="5922963" y="3771900"/>
          <p14:tracePt t="98347" x="5915025" y="3771900"/>
          <p14:tracePt t="98364" x="5897563" y="3771900"/>
          <p14:tracePt t="98381" x="5889625" y="3763963"/>
          <p14:tracePt t="98397" x="5880100" y="3754438"/>
          <p14:tracePt t="98414" x="5872163" y="3746500"/>
          <p14:tracePt t="98448" x="5854700" y="3746500"/>
          <p14:tracePt t="98464" x="5846763" y="3746500"/>
          <p14:tracePt t="98481" x="5837238" y="3746500"/>
          <p14:tracePt t="98497" x="5829300" y="3736975"/>
          <p14:tracePt t="98647" x="5829300" y="3729038"/>
          <p14:tracePt t="98687" x="5837238" y="3721100"/>
          <p14:tracePt t="98695" x="5846763" y="3721100"/>
          <p14:tracePt t="98711" x="5854700" y="3721100"/>
          <p14:tracePt t="98727" x="5864225" y="3721100"/>
          <p14:tracePt t="98743" x="5872163" y="3711575"/>
          <p14:tracePt t="98751" x="5880100" y="3711575"/>
          <p14:tracePt t="98765" x="5880100" y="3703638"/>
          <p14:tracePt t="98782" x="5889625" y="3703638"/>
          <p14:tracePt t="98798" x="5897563" y="3703638"/>
          <p14:tracePt t="98816" x="5907088" y="3703638"/>
          <p14:tracePt t="98848" x="5915025" y="3703638"/>
          <p14:tracePt t="99024" x="5922963" y="3703638"/>
          <p14:tracePt t="99048" x="5932488" y="3703638"/>
          <p14:tracePt t="99064" x="5940425" y="3703638"/>
          <p14:tracePt t="99072" x="5949950" y="3703638"/>
          <p14:tracePt t="99088" x="5957888" y="3703638"/>
          <p14:tracePt t="99104" x="5965825" y="3703638"/>
          <p14:tracePt t="99120" x="5975350" y="3703638"/>
          <p14:tracePt t="99134" x="5983288" y="3703638"/>
          <p14:tracePt t="99150" x="5992813" y="3703638"/>
          <p14:tracePt t="99168" x="6018213" y="3703638"/>
          <p14:tracePt t="99184" x="6051550" y="3703638"/>
          <p14:tracePt t="99201" x="6078538" y="3703638"/>
          <p14:tracePt t="101016" x="6078538" y="3694113"/>
          <p14:tracePt t="101024" x="6078538" y="3686175"/>
          <p14:tracePt t="101038" x="6078538" y="3668713"/>
          <p14:tracePt t="101055" x="6051550" y="3625850"/>
          <p14:tracePt t="101072" x="5992813" y="3565525"/>
          <p14:tracePt t="101088" x="5922963" y="3532188"/>
          <p14:tracePt t="101105" x="5854700" y="3497263"/>
          <p14:tracePt t="101122" x="5811838" y="3479800"/>
          <p14:tracePt t="101138" x="5768975" y="3463925"/>
          <p14:tracePt t="101155" x="5735638" y="3454400"/>
          <p14:tracePt t="101172" x="5708650" y="3446463"/>
          <p14:tracePt t="101189" x="5692775" y="3429000"/>
          <p14:tracePt t="101205" x="5665788" y="3411538"/>
          <p14:tracePt t="101222" x="5640388" y="3386138"/>
          <p14:tracePt t="101238" x="5622925" y="3368675"/>
          <p14:tracePt t="101256" x="5607050" y="3351213"/>
          <p14:tracePt t="101272" x="5607050" y="3343275"/>
          <p14:tracePt t="101289" x="5607050" y="3335338"/>
          <p14:tracePt t="101305" x="5607050" y="3325813"/>
          <p14:tracePt t="101323" x="5607050" y="3317875"/>
          <p14:tracePt t="101338" x="5607050" y="3308350"/>
          <p14:tracePt t="101372" x="5622925" y="3308350"/>
          <p14:tracePt t="101389" x="5632450" y="3308350"/>
          <p14:tracePt t="101406" x="5649913" y="3308350"/>
          <p14:tracePt t="101422" x="5700713" y="3308350"/>
          <p14:tracePt t="101439" x="5768975" y="3325813"/>
          <p14:tracePt t="101457" x="5907088" y="3378200"/>
          <p14:tracePt t="101472" x="6026150" y="3411538"/>
          <p14:tracePt t="101489" x="6164263" y="3446463"/>
          <p14:tracePt t="101506" x="6292850" y="3479800"/>
          <p14:tracePt t="101523" x="6378575" y="3514725"/>
          <p14:tracePt t="101539" x="6411913" y="3532188"/>
          <p14:tracePt t="101556" x="6437313" y="3549650"/>
          <p14:tracePt t="101573" x="6446838" y="3575050"/>
          <p14:tracePt t="101590" x="6472238" y="3608388"/>
          <p14:tracePt t="101606" x="6480175" y="3635375"/>
          <p14:tracePt t="101623" x="6497638" y="3651250"/>
          <p14:tracePt t="101639" x="6507163" y="3686175"/>
          <p14:tracePt t="101657" x="6532563" y="3736975"/>
          <p14:tracePt t="101673" x="6550025" y="3789363"/>
          <p14:tracePt t="101690" x="6565900" y="3814763"/>
          <p14:tracePt t="101706" x="6575425" y="3840163"/>
          <p14:tracePt t="101723" x="6583363" y="3865563"/>
          <p14:tracePt t="101740" x="6600825" y="3892550"/>
          <p14:tracePt t="101756" x="6618288" y="3917950"/>
          <p14:tracePt t="101773" x="6626225" y="3943350"/>
          <p14:tracePt t="101790" x="6643688" y="3978275"/>
          <p14:tracePt t="101806" x="6661150" y="3986213"/>
          <p14:tracePt t="101823" x="6669088" y="4003675"/>
          <p14:tracePt t="101840" x="6678613" y="4011613"/>
          <p14:tracePt t="101857" x="6678613" y="4029075"/>
          <p14:tracePt t="101873" x="6686550" y="4037013"/>
          <p14:tracePt t="101890" x="6686550" y="4046538"/>
          <p14:tracePt t="101937" x="6694488" y="4046538"/>
          <p14:tracePt t="101952" x="6694488" y="4054475"/>
          <p14:tracePt t="101960" x="6694488" y="4064000"/>
          <p14:tracePt t="101992" x="6704013" y="4064000"/>
          <p14:tracePt t="102025" x="6704013" y="4071938"/>
          <p14:tracePt t="102137" x="6711950" y="4071938"/>
          <p14:tracePt t="102297" x="6711950" y="4079875"/>
          <p14:tracePt t="102313" x="6711950" y="4089400"/>
          <p14:tracePt t="102320" x="6711950" y="4097338"/>
          <p14:tracePt t="102361" x="6711950" y="4106863"/>
          <p14:tracePt t="102545" x="6704013" y="4106863"/>
          <p14:tracePt t="102561" x="6694488" y="4106863"/>
          <p14:tracePt t="102577" x="6686550" y="4106863"/>
          <p14:tracePt t="102585" x="6678613" y="4106863"/>
          <p14:tracePt t="102601" x="6669088" y="4106863"/>
          <p14:tracePt t="102625" x="6661150" y="4106863"/>
          <p14:tracePt t="102657" x="6651625" y="4106863"/>
          <p14:tracePt t="102985" x="6651625" y="4114800"/>
          <p14:tracePt t="102993" x="6651625" y="4122738"/>
          <p14:tracePt t="103001" x="6651625" y="4140200"/>
          <p14:tracePt t="103009" x="6651625" y="4157663"/>
          <p14:tracePt t="103026" x="6661150" y="4192588"/>
          <p14:tracePt t="103042" x="6669088" y="4225925"/>
          <p14:tracePt t="103060" x="6678613" y="4243388"/>
          <p14:tracePt t="103076" x="6686550" y="4243388"/>
          <p14:tracePt t="103093" x="6694488" y="4243388"/>
          <p14:tracePt t="103169" x="6704013" y="4243388"/>
          <p14:tracePt t="103177" x="6704013" y="4235450"/>
          <p14:tracePt t="103193" x="6704013" y="4225925"/>
          <p14:tracePt t="103201" x="6711950" y="4217988"/>
          <p14:tracePt t="103217" x="6721475" y="4208463"/>
          <p14:tracePt t="103226" x="6721475" y="4200525"/>
          <p14:tracePt t="103243" x="6721475" y="4192588"/>
          <p14:tracePt t="103259" x="6721475" y="4175125"/>
          <p14:tracePt t="103277" x="6729413" y="4165600"/>
          <p14:tracePt t="103293" x="6729413" y="4149725"/>
          <p14:tracePt t="103310" x="6729413" y="4140200"/>
          <p14:tracePt t="103327" x="6737350" y="4132263"/>
          <p14:tracePt t="103344" x="6737350" y="4122738"/>
          <p14:tracePt t="103377" x="6737350" y="4114800"/>
          <p14:tracePt t="103497" x="6746875" y="4114800"/>
          <p14:tracePt t="103513" x="6754813" y="4114800"/>
          <p14:tracePt t="103545" x="6764338" y="4114800"/>
          <p14:tracePt t="103569" x="6764338" y="4122738"/>
          <p14:tracePt t="103577" x="6772275" y="4122738"/>
          <p14:tracePt t="103593" x="6780213" y="4132263"/>
          <p14:tracePt t="103601" x="6780213" y="4140200"/>
          <p14:tracePt t="103610" x="6789738" y="4140200"/>
          <p14:tracePt t="103627" x="6797675" y="4149725"/>
          <p14:tracePt t="103645" x="6807200" y="4157663"/>
          <p14:tracePt t="103677" x="6807200" y="4175125"/>
          <p14:tracePt t="103721" x="6815138" y="4175125"/>
          <p14:tracePt t="103857" x="6815138" y="4165600"/>
          <p14:tracePt t="103873" x="6815138" y="4157663"/>
          <p14:tracePt t="103881" x="6807200" y="4132263"/>
          <p14:tracePt t="103894" x="6797675" y="4114800"/>
          <p14:tracePt t="103911" x="6754813" y="4064000"/>
          <p14:tracePt t="103929" x="6635750" y="3908425"/>
          <p14:tracePt t="103944" x="6532563" y="3797300"/>
          <p14:tracePt t="103961" x="6386513" y="3668713"/>
          <p14:tracePt t="103978" x="6265863" y="3565525"/>
          <p14:tracePt t="103995" x="6146800" y="3479800"/>
          <p14:tracePt t="104011" x="6035675" y="3421063"/>
          <p14:tracePt t="104028" x="5932488" y="3368675"/>
          <p14:tracePt t="104045" x="5803900" y="3335338"/>
          <p14:tracePt t="104062" x="5683250" y="3308350"/>
          <p14:tracePt t="104078" x="5589588" y="3300413"/>
          <p14:tracePt t="104095" x="5537200" y="3300413"/>
          <p14:tracePt t="104112" x="5511800" y="3292475"/>
          <p14:tracePt t="104129" x="5494338" y="3282950"/>
          <p14:tracePt t="104185" x="5494338" y="3275013"/>
          <p14:tracePt t="104241" x="5503863" y="3275013"/>
          <p14:tracePt t="104249" x="5511800" y="3275013"/>
          <p14:tracePt t="104262" x="5537200" y="3275013"/>
          <p14:tracePt t="104278" x="5632450" y="3308350"/>
          <p14:tracePt t="104295" x="5761038" y="3360738"/>
          <p14:tracePt t="104313" x="6008688" y="3454400"/>
          <p14:tracePt t="104329" x="6197600" y="3532188"/>
          <p14:tracePt t="104346" x="6403975" y="3600450"/>
          <p14:tracePt t="104362" x="6550025" y="3668713"/>
          <p14:tracePt t="104379" x="6643688" y="3721100"/>
          <p14:tracePt t="104395" x="6721475" y="3789363"/>
          <p14:tracePt t="104412" x="6789738" y="3865563"/>
          <p14:tracePt t="104429" x="6832600" y="3943350"/>
          <p14:tracePt t="104446" x="6883400" y="4021138"/>
          <p14:tracePt t="104462" x="6926263" y="4106863"/>
          <p14:tracePt t="104479" x="6969125" y="4175125"/>
          <p14:tracePt t="104496" x="6986588" y="4208463"/>
          <p14:tracePt t="104513" x="7011988" y="4260850"/>
          <p14:tracePt t="104529" x="7021513" y="4294188"/>
          <p14:tracePt t="104546" x="7021513" y="4321175"/>
          <p14:tracePt t="104563" x="7029450" y="4354513"/>
          <p14:tracePt t="104580" x="7037388" y="4397375"/>
          <p14:tracePt t="104596" x="7037388" y="4414838"/>
          <p14:tracePt t="104613" x="7037388" y="4432300"/>
          <p14:tracePt t="104630" x="7037388" y="4449763"/>
          <p14:tracePt t="104647" x="7037388" y="4457700"/>
          <p14:tracePt t="104663" x="7037388" y="4465638"/>
          <p14:tracePt t="104679" x="7037388" y="4475163"/>
          <p14:tracePt t="104696" x="7037388" y="4483100"/>
          <p14:tracePt t="104833" x="7037388" y="4492625"/>
          <p14:tracePt t="104962" x="7037388" y="4483100"/>
          <p14:tracePt t="105002" x="7037388" y="4475163"/>
          <p14:tracePt t="105017" x="7037388" y="4465638"/>
          <p14:tracePt t="105025" x="7029450" y="4465638"/>
          <p14:tracePt t="105041" x="7029450" y="4457700"/>
          <p14:tracePt t="105049" x="7029450" y="4449763"/>
          <p14:tracePt t="105064" x="7021513" y="4449763"/>
          <p14:tracePt t="105080" x="7021513" y="4432300"/>
          <p14:tracePt t="105098" x="7021513" y="4414838"/>
          <p14:tracePt t="105114" x="7011988" y="4406900"/>
          <p14:tracePt t="105131" x="7011988" y="4397375"/>
          <p14:tracePt t="105147" x="7011988" y="4389438"/>
          <p14:tracePt t="105164" x="7011988" y="4379913"/>
          <p14:tracePt t="105181" x="7004050" y="4371975"/>
          <p14:tracePt t="105197" x="6994525" y="4364038"/>
          <p14:tracePt t="105214" x="6994525" y="4354513"/>
          <p14:tracePt t="105231" x="6994525" y="4346575"/>
          <p14:tracePt t="105248" x="6986588" y="4337050"/>
          <p14:tracePt t="105264" x="6978650" y="4321175"/>
          <p14:tracePt t="105281" x="6961188" y="4286250"/>
          <p14:tracePt t="105298" x="6935788" y="4235450"/>
          <p14:tracePt t="105314" x="6892925" y="4175125"/>
          <p14:tracePt t="105331" x="6832600" y="4106863"/>
          <p14:tracePt t="105348" x="6754813" y="4003675"/>
          <p14:tracePt t="105365" x="6669088" y="3908425"/>
          <p14:tracePt t="105381" x="6592888" y="3814763"/>
          <p14:tracePt t="105398" x="6497638" y="3729038"/>
          <p14:tracePt t="105414" x="6386513" y="3660775"/>
          <p14:tracePt t="105432" x="6240463" y="3582988"/>
          <p14:tracePt t="105448" x="6103938" y="3522663"/>
          <p14:tracePt t="105465" x="6000750" y="3463925"/>
          <p14:tracePt t="105481" x="5872163" y="3411538"/>
          <p14:tracePt t="105499" x="5829300" y="3378200"/>
          <p14:tracePt t="105515" x="5803900" y="3368675"/>
          <p14:tracePt t="105531" x="5768975" y="3343275"/>
          <p14:tracePt t="105548" x="5726113" y="3317875"/>
          <p14:tracePt t="105565" x="5692775" y="3282950"/>
          <p14:tracePt t="105581" x="5665788" y="3265488"/>
          <p14:tracePt t="105598" x="5649913" y="3257550"/>
          <p14:tracePt t="105615" x="5649913" y="3249613"/>
          <p14:tracePt t="105650" x="5657850" y="3249613"/>
          <p14:tracePt t="105666" x="5665788" y="3249613"/>
          <p14:tracePt t="105682" x="5683250" y="3249613"/>
          <p14:tracePt t="105699" x="5708650" y="3249613"/>
          <p14:tracePt t="105715" x="5786438" y="3265488"/>
          <p14:tracePt t="105732" x="5907088" y="3308350"/>
          <p14:tracePt t="105749" x="6061075" y="3378200"/>
          <p14:tracePt t="105766" x="6223000" y="3446463"/>
          <p14:tracePt t="105782" x="6361113" y="3506788"/>
          <p14:tracePt t="105799" x="6454775" y="3557588"/>
          <p14:tracePt t="105815" x="6497638" y="3600450"/>
          <p14:tracePt t="105833" x="6565900" y="3694113"/>
          <p14:tracePt t="105849" x="6618288" y="3754438"/>
          <p14:tracePt t="105865" x="6661150" y="3814763"/>
          <p14:tracePt t="105882" x="6686550" y="3883025"/>
          <p14:tracePt t="105900" x="6729413" y="3943350"/>
          <p14:tracePt t="105916" x="6746875" y="3986213"/>
          <p14:tracePt t="105932" x="6754813" y="4037013"/>
          <p14:tracePt t="105949" x="6789738" y="4097338"/>
          <p14:tracePt t="105966" x="6797675" y="4149725"/>
          <p14:tracePt t="105982" x="6823075" y="4200525"/>
          <p14:tracePt t="105999" x="6832600" y="4243388"/>
          <p14:tracePt t="106001" x="6840538" y="4251325"/>
          <p14:tracePt t="106016" x="6840538" y="4260850"/>
          <p14:tracePt t="106034" x="6840538" y="4286250"/>
          <p14:tracePt t="106050" x="6840538" y="4294188"/>
          <p14:tracePt t="106066" x="6850063" y="4294188"/>
          <p14:tracePt t="106322" x="6850063" y="4303713"/>
          <p14:tracePt t="106338" x="6850063" y="4311650"/>
          <p14:tracePt t="106345" x="6850063" y="4321175"/>
          <p14:tracePt t="106370" x="6850063" y="4329113"/>
          <p14:tracePt t="106377" x="6840538" y="4329113"/>
          <p14:tracePt t="106386" x="6832600" y="4337050"/>
          <p14:tracePt t="106401" x="6823075" y="4337050"/>
          <p14:tracePt t="106417" x="6807200" y="4337050"/>
          <p14:tracePt t="106433" x="6780213" y="4346575"/>
          <p14:tracePt t="106450" x="6772275" y="4346575"/>
          <p14:tracePt t="106467" x="6754813" y="4354513"/>
          <p14:tracePt t="106483" x="6737350" y="4364038"/>
          <p14:tracePt t="106500" x="6721475" y="4364038"/>
          <p14:tracePt t="106517" x="6711950" y="4371975"/>
          <p14:tracePt t="106534" x="6704013" y="4371975"/>
          <p14:tracePt t="106610" x="6694488" y="4371975"/>
          <p14:tracePt t="106618" x="6686550" y="4371975"/>
          <p14:tracePt t="106634" x="6686550" y="4364038"/>
          <p14:tracePt t="106658" x="6686550" y="4354513"/>
          <p14:tracePt t="106666" x="6686550" y="4346575"/>
          <p14:tracePt t="106690" x="6686550" y="4337050"/>
          <p14:tracePt t="106722" x="6686550" y="4329113"/>
          <p14:tracePt t="106730" x="6694488" y="4329113"/>
          <p14:tracePt t="106746" x="6704013" y="4321175"/>
          <p14:tracePt t="106754" x="6711950" y="4311650"/>
          <p14:tracePt t="106768" x="6721475" y="4303713"/>
          <p14:tracePt t="106785" x="6754813" y="4286250"/>
          <p14:tracePt t="106801" x="6797675" y="4251325"/>
          <p14:tracePt t="106817" x="6807200" y="4243388"/>
          <p14:tracePt t="106834" x="6865938" y="4225925"/>
          <p14:tracePt t="106850" x="6918325" y="4217988"/>
          <p14:tracePt t="106867" x="6986588" y="4208463"/>
          <p14:tracePt t="106884" x="7054850" y="4200525"/>
          <p14:tracePt t="106901" x="7123113" y="4192588"/>
          <p14:tracePt t="106917" x="7200900" y="4165600"/>
          <p14:tracePt t="106934" x="7286625" y="4149725"/>
          <p14:tracePt t="106950" x="7364413" y="4122738"/>
          <p14:tracePt t="106968" x="7432675" y="4097338"/>
          <p14:tracePt t="106984" x="7483475" y="4079875"/>
          <p14:tracePt t="107001" x="7535863" y="4064000"/>
          <p14:tracePt t="107001" x="7561263" y="4054475"/>
          <p14:tracePt t="107018" x="7604125" y="4037013"/>
          <p14:tracePt t="107034" x="7637463" y="4011613"/>
          <p14:tracePt t="107051" x="7689850" y="4003675"/>
          <p14:tracePt t="107067" x="7732713" y="3986213"/>
          <p14:tracePt t="107084" x="7775575" y="3968750"/>
          <p14:tracePt t="107101" x="7835900" y="3943350"/>
          <p14:tracePt t="107118" x="7886700" y="3917950"/>
          <p14:tracePt t="107134" x="7947025" y="3900488"/>
          <p14:tracePt t="107151" x="7997825" y="3883025"/>
          <p14:tracePt t="107168" x="8066088" y="3849688"/>
          <p14:tracePt t="107184" x="8126413" y="3832225"/>
          <p14:tracePt t="107201" x="8204200" y="3806825"/>
          <p14:tracePt t="107218" x="8237538" y="3797300"/>
          <p14:tracePt t="107235" x="8272463" y="3779838"/>
          <p14:tracePt t="107251" x="8297863" y="3779838"/>
          <p14:tracePt t="107268" x="8307388" y="3771900"/>
          <p14:tracePt t="107285" x="8315325" y="3763963"/>
          <p14:tracePt t="107302" x="8323263" y="3763963"/>
          <p14:tracePt t="107738" x="8323263" y="3754438"/>
          <p14:tracePt t="107802" x="8323263" y="3746500"/>
          <p14:tracePt t="107850" x="8323263" y="3736975"/>
          <p14:tracePt t="107930" x="8323263" y="3729038"/>
          <p14:tracePt t="107946" x="8315325" y="3729038"/>
          <p14:tracePt t="107970" x="8307388" y="3729038"/>
          <p14:tracePt t="107978" x="8289925" y="3729038"/>
          <p14:tracePt t="107986" x="8272463" y="3729038"/>
          <p14:tracePt t="108003" x="8221663" y="3729038"/>
          <p14:tracePt t="108019" x="8135938" y="3736975"/>
          <p14:tracePt t="108036" x="8040688" y="3754438"/>
          <p14:tracePt t="108053" x="7947025" y="3771900"/>
          <p14:tracePt t="108069" x="7851775" y="3789363"/>
          <p14:tracePt t="108086" x="7766050" y="3806825"/>
          <p14:tracePt t="108103" x="7689850" y="3814763"/>
          <p14:tracePt t="108120" x="7629525" y="3822700"/>
          <p14:tracePt t="108136" x="7586663" y="3832225"/>
          <p14:tracePt t="108153" x="7561263" y="3840163"/>
          <p14:tracePt t="108170" x="7518400" y="3865563"/>
          <p14:tracePt t="108186" x="7493000" y="3883025"/>
          <p14:tracePt t="108203" x="7466013" y="3900488"/>
          <p14:tracePt t="108220" x="7450138" y="3917950"/>
          <p14:tracePt t="108236" x="7432675" y="3935413"/>
          <p14:tracePt t="108253" x="7415213" y="3951288"/>
          <p14:tracePt t="108270" x="7397750" y="3968750"/>
          <p14:tracePt t="108286" x="7372350" y="3968750"/>
          <p14:tracePt t="108303" x="7364413" y="3978275"/>
          <p14:tracePt t="108320" x="7337425" y="3986213"/>
          <p14:tracePt t="108337" x="7321550" y="3994150"/>
          <p14:tracePt t="108353" x="7294563" y="3994150"/>
          <p14:tracePt t="108370" x="7278688" y="3994150"/>
          <p14:tracePt t="108387" x="7269163" y="4003675"/>
          <p14:tracePt t="108404" x="7261225" y="4011613"/>
          <p14:tracePt t="108450" x="7251700" y="4011613"/>
          <p14:tracePt t="108458" x="7243763" y="4011613"/>
          <p14:tracePt t="108482" x="7235825" y="4011613"/>
          <p14:tracePt t="108498" x="7235825" y="4021138"/>
          <p14:tracePt t="108506" x="7226300" y="4021138"/>
          <p14:tracePt t="108522" x="7218363" y="4021138"/>
          <p14:tracePt t="108538" x="7218363" y="4029075"/>
          <p14:tracePt t="108554" x="7208838" y="4029075"/>
          <p14:tracePt t="108634" x="7208838" y="4037013"/>
          <p14:tracePt t="108650" x="7208838" y="4046538"/>
          <p14:tracePt t="108666" x="7208838" y="4054475"/>
          <p14:tracePt t="108682" x="7208838" y="4064000"/>
          <p14:tracePt t="108690" x="7208838" y="4071938"/>
          <p14:tracePt t="108704" x="7208838" y="4079875"/>
          <p14:tracePt t="108721" x="7218363" y="4122738"/>
          <p14:tracePt t="108738" x="7243763" y="4200525"/>
          <p14:tracePt t="108754" x="7261225" y="4268788"/>
          <p14:tracePt t="108771" x="7278688" y="4321175"/>
          <p14:tracePt t="108787" x="7294563" y="4379913"/>
          <p14:tracePt t="108804" x="7304088" y="4432300"/>
          <p14:tracePt t="108821" x="7312025" y="4483100"/>
          <p14:tracePt t="108838" x="7321550" y="4508500"/>
          <p14:tracePt t="108854" x="7321550" y="4518025"/>
          <p14:tracePt t="108871" x="7329488" y="4525963"/>
          <p14:tracePt t="108938" x="7329488" y="4518025"/>
          <p14:tracePt t="108954" x="7329488" y="4500563"/>
          <p14:tracePt t="108962" x="7329488" y="4492625"/>
          <p14:tracePt t="108971" x="7321550" y="4475163"/>
          <p14:tracePt t="108988" x="7304088" y="4432300"/>
          <p14:tracePt t="109005" x="7294563" y="4414838"/>
          <p14:tracePt t="109021" x="7278688" y="4379913"/>
          <p14:tracePt t="109038" x="7261225" y="4346575"/>
          <p14:tracePt t="109054" x="7226300" y="4294188"/>
          <p14:tracePt t="109071" x="7183438" y="4243388"/>
          <p14:tracePt t="109088" x="7132638" y="4192588"/>
          <p14:tracePt t="109105" x="7080250" y="4149725"/>
          <p14:tracePt t="109121" x="7037388" y="4122738"/>
          <p14:tracePt t="109138" x="7004050" y="4097338"/>
          <p14:tracePt t="109155" x="6986588" y="4097338"/>
          <p14:tracePt t="109172" x="6978650" y="4097338"/>
          <p14:tracePt t="109282" x="6978650" y="4089400"/>
          <p14:tracePt t="109298" x="6986588" y="4089400"/>
          <p14:tracePt t="109306" x="6994525" y="4079875"/>
          <p14:tracePt t="109314" x="7021513" y="4071938"/>
          <p14:tracePt t="109322" x="7064375" y="4046538"/>
          <p14:tracePt t="109339" x="7183438" y="4011613"/>
          <p14:tracePt t="109355" x="7312025" y="3994150"/>
          <p14:tracePt t="109372" x="7432675" y="3978275"/>
          <p14:tracePt t="109389" x="7526338" y="3968750"/>
          <p14:tracePt t="109405" x="7621588" y="3968750"/>
          <p14:tracePt t="109422" x="7689850" y="3951288"/>
          <p14:tracePt t="109439" x="7758113" y="3925888"/>
          <p14:tracePt t="109455" x="7800975" y="3908425"/>
          <p14:tracePt t="109472" x="7843838" y="3900488"/>
          <p14:tracePt t="109489" x="7869238" y="3883025"/>
          <p14:tracePt t="109505" x="7904163" y="3875088"/>
          <p14:tracePt t="109506" x="7912100" y="3875088"/>
          <p14:tracePt t="109522" x="7921625" y="3865563"/>
          <p14:tracePt t="109539" x="7929563" y="3865563"/>
          <p14:tracePt t="109946" x="7929563" y="3875088"/>
          <p14:tracePt t="110003" x="7929563" y="3883025"/>
          <p14:tracePt t="110027" x="7929563" y="3892550"/>
          <p14:tracePt t="110051" x="7929563" y="3900488"/>
          <p14:tracePt t="110099" x="7929563" y="3908425"/>
          <p14:tracePt t="110147" x="7929563" y="3917950"/>
          <p14:tracePt t="110154" x="7929563" y="3925888"/>
          <p14:tracePt t="110451" x="7921625" y="3925888"/>
          <p14:tracePt t="110883" x="7912100" y="3925888"/>
          <p14:tracePt t="111019" x="7904163" y="3925888"/>
          <p14:tracePt t="111027" x="7904163" y="3917950"/>
          <p14:tracePt t="111051" x="7894638" y="3917950"/>
          <p14:tracePt t="111067" x="7886700" y="3917950"/>
          <p14:tracePt t="111075" x="7878763" y="3917950"/>
          <p14:tracePt t="111083" x="7878763" y="3908425"/>
          <p14:tracePt t="111099" x="7869238" y="3908425"/>
          <p14:tracePt t="111123" x="7861300" y="3908425"/>
          <p14:tracePt t="111139" x="7851775" y="3908425"/>
          <p14:tracePt t="111147" x="7851775" y="3900488"/>
          <p14:tracePt t="111163" x="7843838" y="3900488"/>
          <p14:tracePt t="111178" x="7835900" y="3900488"/>
          <p14:tracePt t="111194" x="7826375" y="3900488"/>
          <p14:tracePt t="111211" x="7818438" y="3900488"/>
          <p14:tracePt t="111228" x="7800975" y="3900488"/>
          <p14:tracePt t="111261" x="7793038" y="3900488"/>
          <p14:tracePt t="111278" x="7783513" y="3900488"/>
          <p14:tracePt t="111295" x="7766050" y="3900488"/>
          <p14:tracePt t="111311" x="7758113" y="3900488"/>
          <p14:tracePt t="111328" x="7750175" y="3900488"/>
          <p14:tracePt t="111344" x="7740650" y="3900488"/>
          <p14:tracePt t="111362" x="7723188" y="3900488"/>
          <p14:tracePt t="111378" x="7707313" y="3917950"/>
          <p14:tracePt t="111395" x="7654925" y="3943350"/>
          <p14:tracePt t="111412" x="7612063" y="3968750"/>
          <p14:tracePt t="111429" x="7586663" y="3978275"/>
          <p14:tracePt t="111445" x="7569200" y="3986213"/>
          <p14:tracePt t="111461" x="7561263" y="3986213"/>
          <p14:tracePt t="111495" x="7551738" y="3986213"/>
          <p14:tracePt t="111515" x="7551738" y="3994150"/>
          <p14:tracePt t="111563" x="7543800" y="3994150"/>
          <p14:tracePt t="111571" x="7535863" y="3994150"/>
          <p14:tracePt t="111611" x="7535863" y="4003675"/>
          <p14:tracePt t="111619" x="7526338" y="4003675"/>
          <p14:tracePt t="111643" x="7526338" y="4011613"/>
          <p14:tracePt t="111659" x="7518400" y="4011613"/>
          <p14:tracePt t="111675" x="7518400" y="4021138"/>
          <p14:tracePt t="111691" x="7508875" y="4021138"/>
          <p14:tracePt t="111715" x="7500938" y="4021138"/>
          <p14:tracePt t="111731" x="7493000" y="4021138"/>
          <p14:tracePt t="111739" x="7493000" y="4029075"/>
          <p14:tracePt t="111755" x="7483475" y="4029075"/>
          <p14:tracePt t="111763" x="7475538" y="4037013"/>
          <p14:tracePt t="111779" x="7440613" y="4046538"/>
          <p14:tracePt t="111797" x="7415213" y="4054475"/>
          <p14:tracePt t="111813" x="7372350" y="4071938"/>
          <p14:tracePt t="111829" x="7329488" y="4071938"/>
          <p14:tracePt t="111846" x="7286625" y="4079875"/>
          <p14:tracePt t="111863" x="7235825" y="4089400"/>
          <p14:tracePt t="111879" x="7200900" y="4097338"/>
          <p14:tracePt t="111896" x="7158038" y="4114800"/>
          <p14:tracePt t="111912" x="7132638" y="4114800"/>
          <p14:tracePt t="111930" x="7097713" y="4132263"/>
          <p14:tracePt t="111946" x="7080250" y="4132263"/>
          <p14:tracePt t="111963" x="7054850" y="4132263"/>
          <p14:tracePt t="111979" x="7037388" y="4149725"/>
          <p14:tracePt t="111996" x="7029450" y="4157663"/>
          <p14:tracePt t="112013" x="7011988" y="4157663"/>
          <p14:tracePt t="112029" x="6986588" y="4165600"/>
          <p14:tracePt t="112046" x="6969125" y="4175125"/>
          <p14:tracePt t="112063" x="6961188" y="4183063"/>
          <p14:tracePt t="112079" x="6951663" y="4183063"/>
          <p14:tracePt t="112096" x="6943725" y="4183063"/>
          <p14:tracePt t="112113" x="6935788" y="4192588"/>
          <p14:tracePt t="112130" x="6926263" y="4200525"/>
          <p14:tracePt t="112147" x="6908800" y="4200525"/>
          <p14:tracePt t="112163" x="6900863" y="4208463"/>
          <p14:tracePt t="112180" x="6892925" y="4208463"/>
          <p14:tracePt t="112197" x="6883400" y="4208463"/>
          <p14:tracePt t="112230" x="6875463" y="4217988"/>
          <p14:tracePt t="112267" x="6865938" y="4217988"/>
          <p14:tracePt t="112636" x="6858000" y="4217988"/>
          <p14:tracePt t="112723" x="6850063" y="4217988"/>
          <p14:tracePt t="112731" x="6850063" y="4225925"/>
          <p14:tracePt t="112739" x="6850063" y="4235450"/>
          <p14:tracePt t="113203" x="6840538" y="4235450"/>
          <p14:tracePt t="113235" x="6832600" y="4235450"/>
          <p14:tracePt t="113347" x="6832600" y="4225925"/>
          <p14:tracePt t="113403" x="6832600" y="4217988"/>
          <p14:tracePt t="115540" x="6823075" y="4217988"/>
          <p14:tracePt t="115564" x="6815138" y="4217988"/>
          <p14:tracePt t="115572" x="6815138" y="4208463"/>
          <p14:tracePt t="115580" x="6797675" y="4200525"/>
          <p14:tracePt t="115588" x="6789738" y="4183063"/>
          <p14:tracePt t="115604" x="6772275" y="4165600"/>
          <p14:tracePt t="115621" x="6754813" y="4149725"/>
          <p14:tracePt t="115637" x="6746875" y="4132263"/>
          <p14:tracePt t="115654" x="6746875" y="4114800"/>
          <p14:tracePt t="115671" x="6746875" y="4097338"/>
          <p14:tracePt t="115688" x="6746875" y="4079875"/>
          <p14:tracePt t="115704" x="6746875" y="4064000"/>
          <p14:tracePt t="115721" x="6746875" y="4037013"/>
          <p14:tracePt t="115738" x="6764338" y="4021138"/>
          <p14:tracePt t="115756" x="6789738" y="3994150"/>
          <p14:tracePt t="115771" x="6797675" y="3986213"/>
          <p14:tracePt t="115788" x="6823075" y="3978275"/>
          <p14:tracePt t="115804" x="6850063" y="3968750"/>
          <p14:tracePt t="115822" x="6865938" y="3968750"/>
          <p14:tracePt t="115838" x="6883400" y="3968750"/>
          <p14:tracePt t="115855" x="6908800" y="3978275"/>
          <p14:tracePt t="115871" x="6935788" y="4003675"/>
          <p14:tracePt t="115889" x="6961188" y="4021138"/>
          <p14:tracePt t="115904" x="6986588" y="4037013"/>
          <p14:tracePt t="115922" x="6994525" y="4054475"/>
          <p14:tracePt t="115938" x="7004050" y="4064000"/>
          <p14:tracePt t="115955" x="7021513" y="4089400"/>
          <p14:tracePt t="115971" x="7029450" y="4122738"/>
          <p14:tracePt t="115988" x="7046913" y="4175125"/>
          <p14:tracePt t="116005" x="7054850" y="4208463"/>
          <p14:tracePt t="116022" x="7054850" y="4225925"/>
          <p14:tracePt t="116038" x="7054850" y="4243388"/>
          <p14:tracePt t="116055" x="7054850" y="4251325"/>
          <p14:tracePt t="116072" x="7054850" y="4268788"/>
          <p14:tracePt t="116089" x="7046913" y="4294188"/>
          <p14:tracePt t="116105" x="7029450" y="4303713"/>
          <p14:tracePt t="116122" x="7004050" y="4303713"/>
          <p14:tracePt t="116138" x="6986588" y="4303713"/>
          <p14:tracePt t="116156" x="6951663" y="4303713"/>
          <p14:tracePt t="116172" x="6918325" y="4294188"/>
          <p14:tracePt t="116189" x="6892925" y="4286250"/>
          <p14:tracePt t="116206" x="6883400" y="4278313"/>
          <p14:tracePt t="116223" x="6865938" y="4268788"/>
          <p14:tracePt t="116239" x="6858000" y="4251325"/>
          <p14:tracePt t="116255" x="6840538" y="4243388"/>
          <p14:tracePt t="116272" x="6832600" y="4225925"/>
          <p14:tracePt t="116290" x="6823075" y="4208463"/>
          <p14:tracePt t="116306" x="6815138" y="4192588"/>
          <p14:tracePt t="116322" x="6815138" y="4165600"/>
          <p14:tracePt t="116339" x="6815138" y="4149725"/>
          <p14:tracePt t="116356" x="6815138" y="4122738"/>
          <p14:tracePt t="116372" x="6815138" y="4106863"/>
          <p14:tracePt t="116389" x="6815138" y="4089400"/>
          <p14:tracePt t="116406" x="6832600" y="4071938"/>
          <p14:tracePt t="116423" x="6850063" y="4064000"/>
          <p14:tracePt t="116439" x="6865938" y="4046538"/>
          <p14:tracePt t="116456" x="6892925" y="4037013"/>
          <p14:tracePt t="116472" x="6908800" y="4037013"/>
          <p14:tracePt t="116490" x="6926263" y="4037013"/>
          <p14:tracePt t="116506" x="6943725" y="4037013"/>
          <p14:tracePt t="116523" x="6969125" y="4046538"/>
          <p14:tracePt t="116539" x="6994525" y="4054475"/>
          <p14:tracePt t="116557" x="7021513" y="4079875"/>
          <p14:tracePt t="116573" x="7037388" y="4089400"/>
          <p14:tracePt t="116590" x="7046913" y="4106863"/>
          <p14:tracePt t="116606" x="7054850" y="4122738"/>
          <p14:tracePt t="116623" x="7072313" y="4140200"/>
          <p14:tracePt t="116639" x="7072313" y="4157663"/>
          <p14:tracePt t="116656" x="7072313" y="4165600"/>
          <p14:tracePt t="116673" x="7072313" y="4192588"/>
          <p14:tracePt t="116691" x="7072313" y="4208463"/>
          <p14:tracePt t="116706" x="7072313" y="4235450"/>
          <p14:tracePt t="116723" x="7054850" y="4251325"/>
          <p14:tracePt t="116740" x="7029450" y="4278313"/>
          <p14:tracePt t="116757" x="7004050" y="4286250"/>
          <p14:tracePt t="116773" x="6978650" y="4286250"/>
          <p14:tracePt t="116790" x="6943725" y="4294188"/>
          <p14:tracePt t="116807" x="6918325" y="4294188"/>
          <p14:tracePt t="116824" x="6883400" y="4294188"/>
          <p14:tracePt t="116841" x="6865938" y="4294188"/>
          <p14:tracePt t="116857" x="6840538" y="4294188"/>
          <p14:tracePt t="116873" x="6815138" y="4286250"/>
          <p14:tracePt t="116891" x="6789738" y="4278313"/>
          <p14:tracePt t="116907" x="6764338" y="4260850"/>
          <p14:tracePt t="116924" x="6737350" y="4217988"/>
          <p14:tracePt t="116940" x="6721475" y="4200525"/>
          <p14:tracePt t="116958" x="6704013" y="4183063"/>
          <p14:tracePt t="116974" x="6704013" y="4149725"/>
          <p14:tracePt t="116990" x="6704013" y="4132263"/>
          <p14:tracePt t="117007" x="6704013" y="4106863"/>
          <p14:tracePt t="117025" x="6704013" y="4089400"/>
          <p14:tracePt t="117040" x="6704013" y="4064000"/>
          <p14:tracePt t="117057" x="6721475" y="4037013"/>
          <p14:tracePt t="117074" x="6737350" y="4021138"/>
          <p14:tracePt t="117091" x="6754813" y="4011613"/>
          <p14:tracePt t="117107" x="6780213" y="3994150"/>
          <p14:tracePt t="117125" x="6807200" y="3986213"/>
          <p14:tracePt t="117141" x="6823075" y="3986213"/>
          <p14:tracePt t="117158" x="6840538" y="3986213"/>
          <p14:tracePt t="117174" x="6865938" y="3986213"/>
          <p14:tracePt t="117191" x="6883400" y="3986213"/>
          <p14:tracePt t="117208" x="6900863" y="3986213"/>
          <p14:tracePt t="117226" x="6918325" y="4003675"/>
          <p14:tracePt t="117241" x="6926263" y="4011613"/>
          <p14:tracePt t="117258" x="6943725" y="4029075"/>
          <p14:tracePt t="117274" x="6951663" y="4046538"/>
          <p14:tracePt t="117292" x="6961188" y="4071938"/>
          <p14:tracePt t="117308" x="6978650" y="4089400"/>
          <p14:tracePt t="117325" x="6978650" y="4097338"/>
          <p14:tracePt t="117341" x="6978650" y="4114800"/>
          <p14:tracePt t="117359" x="6986588" y="4140200"/>
          <p14:tracePt t="117374" x="6986588" y="4157663"/>
          <p14:tracePt t="117391" x="6986588" y="4165600"/>
          <p14:tracePt t="117408" x="6986588" y="4192588"/>
          <p14:tracePt t="117426" x="6986588" y="4208463"/>
          <p14:tracePt t="117441" x="6986588" y="4225925"/>
          <p14:tracePt t="117458" x="6969125" y="4235450"/>
          <p14:tracePt t="117475" x="6961188" y="4251325"/>
          <p14:tracePt t="117492" x="6943725" y="4268788"/>
          <p14:tracePt t="117508" x="6935788" y="4278313"/>
          <p14:tracePt t="117525" x="6918325" y="4286250"/>
          <p14:tracePt t="117542" x="6900863" y="4286250"/>
          <p14:tracePt t="117559" x="6883400" y="4286250"/>
          <p14:tracePt t="117575" x="6865938" y="4286250"/>
          <p14:tracePt t="117592" x="6850063" y="4286250"/>
          <p14:tracePt t="117608" x="6840538" y="4286250"/>
          <p14:tracePt t="117626" x="6823075" y="4286250"/>
          <p14:tracePt t="117642" x="6807200" y="4278313"/>
          <p14:tracePt t="117658" x="6797675" y="4260850"/>
          <p14:tracePt t="117675" x="6780213" y="4235450"/>
          <p14:tracePt t="117692" x="6754813" y="4208463"/>
          <p14:tracePt t="117709" x="6754813" y="4183063"/>
          <p14:tracePt t="117725" x="6746875" y="4157663"/>
          <p14:tracePt t="117742" x="6746875" y="4140200"/>
          <p14:tracePt t="117760" x="6746875" y="4114800"/>
          <p14:tracePt t="117775" x="6746875" y="4097338"/>
          <p14:tracePt t="117792" x="6746875" y="4079875"/>
          <p14:tracePt t="117809" x="6754813" y="4071938"/>
          <p14:tracePt t="117826" x="6764338" y="4064000"/>
          <p14:tracePt t="117843" x="6780213" y="4046538"/>
          <p14:tracePt t="117859" x="6797675" y="4037013"/>
          <p14:tracePt t="117876" x="6815138" y="4029075"/>
          <p14:tracePt t="117893" x="6823075" y="4021138"/>
          <p14:tracePt t="117909" x="6832600" y="4021138"/>
          <p14:tracePt t="117926" x="6850063" y="4021138"/>
          <p14:tracePt t="117943" x="6858000" y="4021138"/>
          <p14:tracePt t="117960" x="6865938" y="4021138"/>
          <p14:tracePt t="117976" x="6875463" y="4021138"/>
          <p14:tracePt t="117993" x="6892925" y="4021138"/>
          <p14:tracePt t="118009" x="6900863" y="4037013"/>
          <p14:tracePt t="118027" x="6918325" y="4054475"/>
          <p14:tracePt t="118043" x="6926263" y="4064000"/>
          <p14:tracePt t="118059" x="6935788" y="4079875"/>
          <p14:tracePt t="118076" x="6943725" y="4106863"/>
          <p14:tracePt t="118094" x="6961188" y="4114800"/>
          <p14:tracePt t="118110" x="6961188" y="4132263"/>
          <p14:tracePt t="118126" x="6961188" y="4140200"/>
          <p14:tracePt t="118143" x="6961188" y="4157663"/>
          <p14:tracePt t="118160" x="6961188" y="4165600"/>
          <p14:tracePt t="118193" x="6961188" y="4175125"/>
          <p14:tracePt t="118210" x="6961188" y="4183063"/>
          <p14:tracePt t="118227" x="6961188" y="4192588"/>
          <p14:tracePt t="118493" x="6961188" y="4200525"/>
          <p14:tracePt t="118541" x="6951663" y="4200525"/>
          <p14:tracePt t="118565" x="6943725" y="4200525"/>
          <p14:tracePt t="118589" x="6935788" y="4208463"/>
          <p14:tracePt t="118613" x="6926263" y="4208463"/>
          <p14:tracePt t="118621" x="6926263" y="4217988"/>
          <p14:tracePt t="118637" x="6918325" y="4217988"/>
          <p14:tracePt t="118645" x="6908800" y="4217988"/>
          <p14:tracePt t="118661" x="6908800" y="4225925"/>
          <p14:tracePt t="118678" x="6900863" y="4225925"/>
          <p14:tracePt t="118694" x="6892925" y="4225925"/>
          <p14:tracePt t="118712" x="6875463" y="4235450"/>
          <p14:tracePt t="118745" x="6865938" y="4235450"/>
          <p14:tracePt t="118761" x="6858000" y="4243388"/>
          <p14:tracePt t="118778" x="6850063" y="4243388"/>
          <p14:tracePt t="118794" x="6840538" y="4243388"/>
          <p14:tracePt t="118829" x="6832600" y="4243388"/>
          <p14:tracePt t="119325" x="6832600" y="4235450"/>
          <p14:tracePt t="119365" x="6832600" y="4225925"/>
          <p14:tracePt t="119389" x="6832600" y="4217988"/>
          <p14:tracePt t="119477" x="6832600" y="4208463"/>
          <p14:tracePt t="119565" x="6832600" y="4200525"/>
          <p14:tracePt t="120029" x="6840538" y="4200525"/>
          <p14:tracePt t="120037" x="6850063" y="4200525"/>
          <p14:tracePt t="120197" x="6858000" y="4200525"/>
          <p14:tracePt t="128607" x="6865938" y="4200525"/>
          <p14:tracePt t="128623" x="6875463" y="4208463"/>
          <p14:tracePt t="128631" x="6883400" y="4208463"/>
          <p14:tracePt t="128640" x="6892925" y="4208463"/>
          <p14:tracePt t="128650" x="6900863" y="4217988"/>
          <p14:tracePt t="128666" x="6918325" y="4225925"/>
          <p14:tracePt t="128684" x="6926263" y="4225925"/>
          <p14:tracePt t="128760" x="6926263" y="4235450"/>
          <p14:tracePt t="128767" x="6935788" y="4235450"/>
          <p14:tracePt t="128879" x="6926263" y="4235450"/>
          <p14:tracePt t="128887" x="6918325" y="4235450"/>
          <p14:tracePt t="128904" x="6908800" y="4235450"/>
          <p14:tracePt t="128919" x="6900863" y="4235450"/>
          <p14:tracePt t="128951" x="6892925" y="4235450"/>
          <p14:tracePt t="128975" x="6883400" y="4235450"/>
          <p14:tracePt t="129087" x="6883400" y="4225925"/>
          <p14:tracePt t="129120" x="6883400" y="4217988"/>
          <p14:tracePt t="129128" x="6883400" y="4208463"/>
          <p14:tracePt t="129167" x="6883400" y="4200525"/>
          <p14:tracePt t="129527" x="6875463" y="4208463"/>
          <p14:tracePt t="129535" x="6875463" y="4217988"/>
          <p14:tracePt t="129543" x="6875463" y="4235450"/>
          <p14:tracePt t="129552" x="6875463" y="4243388"/>
          <p14:tracePt t="129569" x="6875463" y="4268788"/>
          <p14:tracePt t="129585" x="6883400" y="4303713"/>
          <p14:tracePt t="129603" x="6908800" y="4329113"/>
          <p14:tracePt t="129619" x="6935788" y="4371975"/>
          <p14:tracePt t="129636" x="6969125" y="4406900"/>
          <p14:tracePt t="129652" x="7004050" y="4432300"/>
          <p14:tracePt t="129669" x="7029450" y="4449763"/>
          <p14:tracePt t="129686" x="7046913" y="4475163"/>
          <p14:tracePt t="129702" x="7072313" y="4492625"/>
          <p14:tracePt t="129719" x="7097713" y="4500563"/>
          <p14:tracePt t="129736" x="7115175" y="4508500"/>
          <p14:tracePt t="129753" x="7123113" y="4508500"/>
          <p14:tracePt t="129936" x="7132638" y="4508500"/>
          <p14:tracePt t="130186" x="7123113" y="4508500"/>
          <p14:tracePt t="130192" x="7123113" y="4518025"/>
          <p14:tracePt t="130208" x="7115175" y="4518025"/>
          <p14:tracePt t="130220" x="7107238" y="4518025"/>
          <p14:tracePt t="130239" x="7097713" y="4525963"/>
          <p14:tracePt t="130253" x="7089775" y="4525963"/>
          <p14:tracePt t="130271" x="7080250" y="4535488"/>
          <p14:tracePt t="130304" x="7064375" y="4535488"/>
          <p14:tracePt t="130321" x="7054850" y="4543425"/>
          <p14:tracePt t="130338" x="7046913" y="4543425"/>
          <p14:tracePt t="130354" x="7029450" y="4551363"/>
          <p14:tracePt t="130370" x="7021513" y="4551363"/>
          <p14:tracePt t="130387" x="7011988" y="4560888"/>
          <p14:tracePt t="130404" x="7004050" y="4560888"/>
          <p14:tracePt t="130420" x="6986588" y="4568825"/>
          <p14:tracePt t="130437" x="6969125" y="4568825"/>
          <p14:tracePt t="130454" x="6961188" y="4568825"/>
          <p14:tracePt t="130471" x="6943725" y="4568825"/>
          <p14:tracePt t="130487" x="6935788" y="4578350"/>
          <p14:tracePt t="130504" x="6926263" y="4578350"/>
          <p14:tracePt t="130521" x="6908800" y="4586288"/>
          <p14:tracePt t="130538" x="6900863" y="4586288"/>
          <p14:tracePt t="130554" x="6883400" y="4586288"/>
          <p14:tracePt t="130571" x="6875463" y="4586288"/>
          <p14:tracePt t="130588" x="6858000" y="4586288"/>
          <p14:tracePt t="130605" x="6840538" y="4586288"/>
          <p14:tracePt t="130621" x="6823075" y="4586288"/>
          <p14:tracePt t="130637" x="6797675" y="4586288"/>
          <p14:tracePt t="130654" x="6772275" y="4586288"/>
          <p14:tracePt t="130672" x="6729413" y="4586288"/>
          <p14:tracePt t="130688" x="6694488" y="4578350"/>
          <p14:tracePt t="130705" x="6678613" y="4578350"/>
          <p14:tracePt t="130722" x="6661150" y="4568825"/>
          <p14:tracePt t="130738" x="6635750" y="4560888"/>
          <p14:tracePt t="130755" x="6608763" y="4551363"/>
          <p14:tracePt t="130771" x="6600825" y="4543425"/>
          <p14:tracePt t="130788" x="6583363" y="4525963"/>
          <p14:tracePt t="130805" x="6557963" y="4508500"/>
          <p14:tracePt t="130821" x="6532563" y="4483100"/>
          <p14:tracePt t="130838" x="6515100" y="4475163"/>
          <p14:tracePt t="130855" x="6497638" y="4457700"/>
          <p14:tracePt t="130872" x="6464300" y="4414838"/>
          <p14:tracePt t="130888" x="6454775" y="4389438"/>
          <p14:tracePt t="130905" x="6446838" y="4364038"/>
          <p14:tracePt t="130922" x="6429375" y="4337050"/>
          <p14:tracePt t="130939" x="6429375" y="4311650"/>
          <p14:tracePt t="130956" x="6421438" y="4268788"/>
          <p14:tracePt t="130972" x="6411913" y="4225925"/>
          <p14:tracePt t="130989" x="6403975" y="4192588"/>
          <p14:tracePt t="131006" x="6394450" y="4157663"/>
          <p14:tracePt t="131008" x="6386513" y="4132263"/>
          <p14:tracePt t="131022" x="6386513" y="4122738"/>
          <p14:tracePt t="131039" x="6386513" y="4097338"/>
          <p14:tracePt t="131056" x="6386513" y="4064000"/>
          <p14:tracePt t="131073" x="6378575" y="4054475"/>
          <p14:tracePt t="131089" x="6378575" y="4046538"/>
          <p14:tracePt t="131122" x="6378575" y="4037013"/>
          <p14:tracePt t="131280" x="6378575" y="4046538"/>
          <p14:tracePt t="131296" x="6378575" y="4064000"/>
          <p14:tracePt t="131304" x="6386513" y="4071938"/>
          <p14:tracePt t="131312" x="6394450" y="4089400"/>
          <p14:tracePt t="131323" x="6394450" y="4106863"/>
          <p14:tracePt t="131339" x="6411913" y="4140200"/>
          <p14:tracePt t="131356" x="6429375" y="4183063"/>
          <p14:tracePt t="131373" x="6446838" y="4235450"/>
          <p14:tracePt t="131389" x="6464300" y="4260850"/>
          <p14:tracePt t="131406" x="6472238" y="4294188"/>
          <p14:tracePt t="131424" x="6489700" y="4346575"/>
          <p14:tracePt t="131439" x="6507163" y="4389438"/>
          <p14:tracePt t="131456" x="6532563" y="4414838"/>
          <p14:tracePt t="131473" x="6550025" y="4440238"/>
          <p14:tracePt t="131490" x="6575425" y="4475163"/>
          <p14:tracePt t="131507" x="6600825" y="4500563"/>
          <p14:tracePt t="131523" x="6618288" y="4508500"/>
          <p14:tracePt t="131540" x="6651625" y="4525963"/>
          <p14:tracePt t="131557" x="6678613" y="4535488"/>
          <p14:tracePt t="131573" x="6694488" y="4543425"/>
          <p14:tracePt t="131590" x="6721475" y="4560888"/>
          <p14:tracePt t="131606" x="6746875" y="4560888"/>
          <p14:tracePt t="131624" x="6797675" y="4560888"/>
          <p14:tracePt t="131640" x="6823075" y="4560888"/>
          <p14:tracePt t="131657" x="6858000" y="4560888"/>
          <p14:tracePt t="131673" x="6875463" y="4560888"/>
          <p14:tracePt t="131690" x="6900863" y="4560888"/>
          <p14:tracePt t="131707" x="6926263" y="4560888"/>
          <p14:tracePt t="131723" x="6961188" y="4560888"/>
          <p14:tracePt t="131741" x="6986588" y="4560888"/>
          <p14:tracePt t="131758" x="7029450" y="4560888"/>
          <p14:tracePt t="131774" x="7046913" y="4560888"/>
          <p14:tracePt t="131790" x="7072313" y="4560888"/>
          <p14:tracePt t="131807" x="7080250" y="4551363"/>
          <p14:tracePt t="131825" x="7097713" y="4543425"/>
          <p14:tracePt t="131857" x="7107238" y="4543425"/>
          <p14:tracePt t="131936" x="7107238" y="4535488"/>
          <p14:tracePt t="131968" x="7115175" y="4535488"/>
          <p14:tracePt t="131976" x="7115175" y="4525963"/>
          <p14:tracePt t="131992" x="7123113" y="4525963"/>
          <p14:tracePt t="132008" x="7140575" y="4525963"/>
          <p14:tracePt t="132024" x="7175500" y="4525963"/>
          <p14:tracePt t="132041" x="7226300" y="4525963"/>
          <p14:tracePt t="132058" x="7304088" y="4508500"/>
          <p14:tracePt t="132075" x="7372350" y="4492625"/>
          <p14:tracePt t="132091" x="7483475" y="4465638"/>
          <p14:tracePt t="132108" x="7654925" y="4432300"/>
          <p14:tracePt t="132124" x="7843838" y="4414838"/>
          <p14:tracePt t="132142" x="7912100" y="4397375"/>
          <p14:tracePt t="132158" x="7947025" y="4397375"/>
          <p14:tracePt t="132174" x="7964488" y="4389438"/>
          <p14:tracePt t="132191" x="7997825" y="4389438"/>
          <p14:tracePt t="132208" x="8032750" y="4379913"/>
          <p14:tracePt t="132225" x="8040688" y="4371975"/>
          <p14:tracePt t="132242" x="8058150" y="4364038"/>
          <p14:tracePt t="132258" x="8066088" y="4364038"/>
          <p14:tracePt t="132275" x="8075613" y="4354513"/>
          <p14:tracePt t="132291" x="8101013" y="4346575"/>
          <p14:tracePt t="132309" x="8135938" y="4321175"/>
          <p14:tracePt t="132325" x="8178800" y="4303713"/>
          <p14:tracePt t="132342" x="8221663" y="4286250"/>
          <p14:tracePt t="132358" x="8255000" y="4260850"/>
          <p14:tracePt t="132375" x="8280400" y="4243388"/>
          <p14:tracePt t="132392" x="8323263" y="4208463"/>
          <p14:tracePt t="132409" x="8332788" y="4192588"/>
          <p14:tracePt t="132425" x="8340725" y="4183063"/>
          <p14:tracePt t="132442" x="8340725" y="4175125"/>
          <p14:tracePt t="132458" x="8350250" y="4165600"/>
          <p14:tracePt t="132476" x="8350250" y="4157663"/>
          <p14:tracePt t="132544" x="8340725" y="4157663"/>
          <p14:tracePt t="132560" x="8332788" y="4157663"/>
          <p14:tracePt t="132576" x="8323263" y="4157663"/>
          <p14:tracePt t="132584" x="8307388" y="4157663"/>
          <p14:tracePt t="132593" x="8280400" y="4157663"/>
          <p14:tracePt t="132609" x="8229600" y="4175125"/>
          <p14:tracePt t="132626" x="8143875" y="4208463"/>
          <p14:tracePt t="132642" x="8015288" y="4260850"/>
          <p14:tracePt t="132659" x="7894638" y="4303713"/>
          <p14:tracePt t="132675" x="7775575" y="4346575"/>
          <p14:tracePt t="132693" x="7654925" y="4389438"/>
          <p14:tracePt t="132709" x="7518400" y="4449763"/>
          <p14:tracePt t="132725" x="7397750" y="4492625"/>
          <p14:tracePt t="132743" x="7286625" y="4535488"/>
          <p14:tracePt t="132760" x="7150100" y="4568825"/>
          <p14:tracePt t="132776" x="7089775" y="4594225"/>
          <p14:tracePt t="132793" x="7046913" y="4603750"/>
          <p14:tracePt t="132809" x="7037388" y="4611688"/>
          <p14:tracePt t="132952" x="7029450" y="4621213"/>
          <p14:tracePt t="132960" x="7021513" y="4621213"/>
          <p14:tracePt t="132968" x="6986588" y="4621213"/>
          <p14:tracePt t="132977" x="6926263" y="4621213"/>
          <p14:tracePt t="132993" x="6721475" y="4621213"/>
          <p14:tracePt t="133010" x="6378575" y="4621213"/>
          <p14:tracePt t="133027" x="5915025" y="4621213"/>
          <p14:tracePt t="133043" x="5443538" y="4621213"/>
          <p14:tracePt t="133060" x="4989513" y="4603750"/>
          <p14:tracePt t="133076" x="4611688" y="4586288"/>
          <p14:tracePt t="133094" x="4364038" y="4578350"/>
          <p14:tracePt t="133110" x="4235450" y="4568825"/>
          <p14:tracePt t="133127" x="4200525" y="4560888"/>
          <p14:tracePt t="133143" x="4192588" y="4560888"/>
          <p14:tracePt t="133161" x="4192588" y="4543425"/>
          <p14:tracePt t="133177" x="4183063" y="4525963"/>
          <p14:tracePt t="133193" x="4183063" y="4492625"/>
          <p14:tracePt t="133210" x="4165600" y="4422775"/>
          <p14:tracePt t="133227" x="4165600" y="4364038"/>
          <p14:tracePt t="133243" x="4157663" y="4286250"/>
          <p14:tracePt t="133260" x="4165600" y="4200525"/>
          <p14:tracePt t="133277" x="4217988" y="4097338"/>
          <p14:tracePt t="133294" x="4294188" y="4003675"/>
          <p14:tracePt t="133311" x="4406900" y="3900488"/>
          <p14:tracePt t="133327" x="4551363" y="3822700"/>
          <p14:tracePt t="133344" x="4749800" y="3754438"/>
          <p14:tracePt t="133361" x="4868863" y="3736975"/>
          <p14:tracePt t="133377" x="4997450" y="3729038"/>
          <p14:tracePt t="133394" x="5143500" y="3729038"/>
          <p14:tracePt t="133411" x="5340350" y="3721100"/>
          <p14:tracePt t="133428" x="5529263" y="3703638"/>
          <p14:tracePt t="133444" x="5726113" y="3703638"/>
          <p14:tracePt t="133461" x="5872163" y="3703638"/>
          <p14:tracePt t="133477" x="5965825" y="3711575"/>
          <p14:tracePt t="133495" x="6043613" y="3736975"/>
          <p14:tracePt t="133511" x="6094413" y="3771900"/>
          <p14:tracePt t="133512" x="6121400" y="3797300"/>
          <p14:tracePt t="133527" x="6137275" y="3806825"/>
          <p14:tracePt t="133545" x="6207125" y="3892550"/>
          <p14:tracePt t="133562" x="6257925" y="3986213"/>
          <p14:tracePt t="133577" x="6308725" y="4097338"/>
          <p14:tracePt t="133594" x="6361113" y="4208463"/>
          <p14:tracePt t="133611" x="6403975" y="4294188"/>
          <p14:tracePt t="133628" x="6437313" y="4389438"/>
          <p14:tracePt t="133644" x="6464300" y="4465638"/>
          <p14:tracePt t="133661" x="6480175" y="4535488"/>
          <p14:tracePt t="133678" x="6489700" y="4629150"/>
          <p14:tracePt t="133695" x="6489700" y="4740275"/>
          <p14:tracePt t="133711" x="6464300" y="4835525"/>
          <p14:tracePt t="133728" x="6403975" y="4946650"/>
          <p14:tracePt t="133745" x="6335713" y="5014913"/>
          <p14:tracePt t="133762" x="6240463" y="5100638"/>
          <p14:tracePt t="133778" x="6121400" y="5186363"/>
          <p14:tracePt t="133795" x="6008688" y="5246688"/>
          <p14:tracePt t="133812" x="5889625" y="5297488"/>
          <p14:tracePt t="133829" x="5786438" y="5340350"/>
          <p14:tracePt t="133845" x="5675313" y="5365750"/>
          <p14:tracePt t="133862" x="5589588" y="5365750"/>
          <p14:tracePt t="133878" x="5521325" y="5365750"/>
          <p14:tracePt t="133896" x="5461000" y="5357813"/>
          <p14:tracePt t="133911" x="5365750" y="5297488"/>
          <p14:tracePt t="133929" x="5178425" y="5126038"/>
          <p14:tracePt t="133945" x="5022850" y="4979988"/>
          <p14:tracePt t="133963" x="4860925" y="4843463"/>
          <p14:tracePt t="133978" x="4732338" y="4706938"/>
          <p14:tracePt t="133995" x="4654550" y="4594225"/>
          <p14:tracePt t="134012" x="4611688" y="4508500"/>
          <p14:tracePt t="134029" x="4603750" y="4440238"/>
          <p14:tracePt t="134045" x="4603750" y="4354513"/>
          <p14:tracePt t="134062" x="4621213" y="4243388"/>
          <p14:tracePt t="134079" x="4654550" y="4140200"/>
          <p14:tracePt t="134096" x="4757738" y="4003675"/>
          <p14:tracePt t="134112" x="4800600" y="3960813"/>
          <p14:tracePt t="134129" x="4972050" y="3840163"/>
          <p14:tracePt t="134146" x="5100638" y="3763963"/>
          <p14:tracePt t="134163" x="5272088" y="3678238"/>
          <p14:tracePt t="134179" x="5392738" y="3635375"/>
          <p14:tracePt t="134196" x="5478463" y="3608388"/>
          <p14:tracePt t="134212" x="5521325" y="3600450"/>
          <p14:tracePt t="134230" x="5546725" y="3600450"/>
          <p14:tracePt t="134245" x="5572125" y="3600450"/>
          <p14:tracePt t="134262" x="5597525" y="3600450"/>
          <p14:tracePt t="134279" x="5632450" y="3617913"/>
          <p14:tracePt t="134297" x="5692775" y="3643313"/>
          <p14:tracePt t="134313" x="5743575" y="3686175"/>
          <p14:tracePt t="134330" x="5794375" y="3711575"/>
          <p14:tracePt t="134346" x="5829300" y="3736975"/>
          <p14:tracePt t="134363" x="5854700" y="3754438"/>
          <p14:tracePt t="134379" x="5872163" y="3763963"/>
          <p14:tracePt t="134396" x="5889625" y="3771900"/>
          <p14:tracePt t="134430" x="5897563" y="3779838"/>
          <p14:tracePt t="135969" x="5897563" y="3789363"/>
          <p14:tracePt t="135977" x="5897563" y="3797300"/>
          <p14:tracePt t="135985" x="5889625" y="3806825"/>
          <p14:tracePt t="136000" x="5880100" y="3814763"/>
          <p14:tracePt t="136016" x="5864225" y="3840163"/>
          <p14:tracePt t="136018" x="5854700" y="3849688"/>
          <p14:tracePt t="136033" x="5846763" y="3857625"/>
          <p14:tracePt t="136051" x="5837238" y="3865563"/>
          <p14:tracePt t="136067" x="5821363" y="3865563"/>
          <p14:tracePt t="136083" x="5794375" y="3883025"/>
          <p14:tracePt t="136100" x="5743575" y="3900488"/>
          <p14:tracePt t="136117" x="5683250" y="3925888"/>
          <p14:tracePt t="136133" x="5622925" y="3943350"/>
          <p14:tracePt t="136150" x="5580063" y="3960813"/>
          <p14:tracePt t="136166" x="5572125" y="3960813"/>
          <p14:tracePt t="136184" x="5564188" y="3968750"/>
          <p14:tracePt t="136200" x="5554663" y="3968750"/>
          <p14:tracePt t="136217" x="5529263" y="3968750"/>
          <p14:tracePt t="136234" x="5511800" y="3968750"/>
          <p14:tracePt t="136251" x="5503863" y="3968750"/>
          <p14:tracePt t="136267" x="5494338" y="3968750"/>
          <p14:tracePt t="136284" x="5478463" y="3968750"/>
          <p14:tracePt t="136300" x="5443538" y="3978275"/>
          <p14:tracePt t="136318" x="5400675" y="4003675"/>
          <p14:tracePt t="136334" x="5322888" y="4037013"/>
          <p14:tracePt t="136351" x="5221288" y="4106863"/>
          <p14:tracePt t="136367" x="5065713" y="4175125"/>
          <p14:tracePt t="136385" x="4800600" y="4286250"/>
          <p14:tracePt t="136401" x="4689475" y="4337050"/>
          <p14:tracePt t="136417" x="4621213" y="4364038"/>
          <p14:tracePt t="136434" x="4586288" y="4379913"/>
          <p14:tracePt t="136451" x="4578350" y="4379913"/>
          <p14:tracePt t="136467" x="4568825" y="4379913"/>
          <p14:tracePt t="136485" x="4568825" y="4389438"/>
          <p14:tracePt t="136501" x="4560888" y="4389438"/>
          <p14:tracePt t="136518" x="4551363" y="4389438"/>
          <p14:tracePt t="136570" x="4551363" y="4397375"/>
          <p14:tracePt t="136601" x="4543425" y="4397375"/>
          <p14:tracePt t="136850" x="4543425" y="4389438"/>
          <p14:tracePt t="136881" x="4543425" y="4379913"/>
          <p14:tracePt t="137457" x="4543425" y="4371975"/>
          <p14:tracePt t="137465" x="4543425" y="4364038"/>
          <p14:tracePt t="137481" x="4525963" y="4354513"/>
          <p14:tracePt t="137489" x="4518025" y="4337050"/>
          <p14:tracePt t="137502" x="4500563" y="4321175"/>
          <p14:tracePt t="137519" x="4440238" y="4278313"/>
          <p14:tracePt t="137536" x="4379913" y="4225925"/>
          <p14:tracePt t="137552" x="4286250" y="4149725"/>
          <p14:tracePt t="137569" x="4097338" y="4021138"/>
          <p14:tracePt t="137585" x="3608388" y="3771900"/>
          <p14:tracePt t="137602" x="3308350" y="3635375"/>
          <p14:tracePt t="137620" x="3060700" y="3497263"/>
          <p14:tracePt t="137636" x="2889250" y="3386138"/>
          <p14:tracePt t="137653" x="2743200" y="3282950"/>
          <p14:tracePt t="137671" x="2546350" y="3163888"/>
          <p14:tracePt t="137687" x="2339975" y="3060700"/>
          <p14:tracePt t="137703" x="2203450" y="2965450"/>
          <p14:tracePt t="137720" x="2108200" y="2897188"/>
          <p14:tracePt t="137738" x="2022475" y="2846388"/>
          <p14:tracePt t="137754" x="1989138" y="2828925"/>
          <p14:tracePt t="137770" x="1979613" y="2811463"/>
          <p14:tracePt t="137787" x="1963738" y="2794000"/>
          <p14:tracePt t="137804" x="1920875" y="2778125"/>
          <p14:tracePt t="137820" x="1825625" y="2725738"/>
          <p14:tracePt t="137837" x="1697038" y="2674938"/>
          <p14:tracePt t="137854" x="1560513" y="2597150"/>
          <p14:tracePt t="137871" x="1439863" y="2493963"/>
          <p14:tracePt t="137887" x="1346200" y="2357438"/>
          <p14:tracePt t="137904" x="1243013" y="2236788"/>
          <p14:tracePt t="137920" x="1157288" y="2125663"/>
          <p14:tracePt t="137938" x="985838" y="1971675"/>
          <p14:tracePt t="137954" x="822325" y="1868488"/>
          <p14:tracePt t="137971" x="635000" y="1765300"/>
          <p14:tracePt t="137988" x="446088" y="1679575"/>
          <p14:tracePt t="138005" x="300038" y="1620838"/>
          <p14:tracePt t="138021" x="214313" y="1585913"/>
          <p14:tracePt t="138038" x="153988" y="1550988"/>
          <p14:tracePt t="138054" x="85725" y="1500188"/>
          <p14:tracePt t="138072" x="0" y="14144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620688"/>
            <a:ext cx="7661275" cy="5349213"/>
          </a:xfrm>
        </p:spPr>
      </p:pic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ECF5BDB5-FE58-4197-8FDE-5B3066135CE1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14"/>
    </mc:Choice>
    <mc:Fallback xmlns="">
      <p:transition spd="slow" advTm="89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49" x="222250" y="1192213"/>
          <p14:tracePt t="4766" x="385763" y="1277938"/>
          <p14:tracePt t="4782" x="617538" y="1389063"/>
          <p14:tracePt t="4799" x="1079500" y="1525588"/>
          <p14:tracePt t="4816" x="1389063" y="1560513"/>
          <p14:tracePt t="4833" x="1697038" y="1577975"/>
          <p14:tracePt t="4849" x="2022475" y="1577975"/>
          <p14:tracePt t="4866" x="2332038" y="1577975"/>
          <p14:tracePt t="4883" x="2614613" y="1550988"/>
          <p14:tracePt t="4900" x="2871788" y="1508125"/>
          <p14:tracePt t="4916" x="3103563" y="1474788"/>
          <p14:tracePt t="4933" x="3308350" y="1457325"/>
          <p14:tracePt t="4950" x="3479800" y="1431925"/>
          <p14:tracePt t="4967" x="3668713" y="1397000"/>
          <p14:tracePt t="4983" x="3763963" y="1389063"/>
          <p14:tracePt t="5000" x="3875088" y="1371600"/>
          <p14:tracePt t="5016" x="3986213" y="1363663"/>
          <p14:tracePt t="5034" x="4114800" y="1363663"/>
          <p14:tracePt t="5050" x="4251325" y="1363663"/>
          <p14:tracePt t="5066" x="4371975" y="1363663"/>
          <p14:tracePt t="5083" x="4449763" y="1363663"/>
          <p14:tracePt t="5100" x="4492625" y="1363663"/>
          <p14:tracePt t="5116" x="4535488" y="1363663"/>
          <p14:tracePt t="5133" x="4560888" y="1363663"/>
          <p14:tracePt t="5150" x="4611688" y="1379538"/>
          <p14:tracePt t="5167" x="4749800" y="1406525"/>
          <p14:tracePt t="5183" x="4903788" y="1422400"/>
          <p14:tracePt t="5200" x="5075238" y="1431925"/>
          <p14:tracePt t="5217" x="5246688" y="1431925"/>
          <p14:tracePt t="5234" x="5365750" y="1431925"/>
          <p14:tracePt t="5250" x="5478463" y="1431925"/>
          <p14:tracePt t="5267" x="5554663" y="1431925"/>
          <p14:tracePt t="5284" x="5614988" y="1431925"/>
          <p14:tracePt t="5301" x="5649913" y="1431925"/>
          <p14:tracePt t="5317" x="5692775" y="1431925"/>
          <p14:tracePt t="5334" x="5718175" y="1431925"/>
          <p14:tracePt t="5351" x="5751513" y="1431925"/>
          <p14:tracePt t="5368" x="5794375" y="1431925"/>
          <p14:tracePt t="5384" x="5837238" y="1431925"/>
          <p14:tracePt t="5400" x="5889625" y="1431925"/>
          <p14:tracePt t="5417" x="5940425" y="1422400"/>
          <p14:tracePt t="5434" x="6000750" y="1414463"/>
          <p14:tracePt t="5450" x="6078538" y="1414463"/>
          <p14:tracePt t="5467" x="6146800" y="1406525"/>
          <p14:tracePt t="5484" x="6207125" y="1406525"/>
          <p14:tracePt t="5501" x="6249988" y="1406525"/>
          <p14:tracePt t="5517" x="6275388" y="1397000"/>
          <p14:tracePt t="5534" x="6300788" y="1389063"/>
          <p14:tracePt t="5551" x="6351588" y="1371600"/>
          <p14:tracePt t="5568" x="6411913" y="1363663"/>
          <p14:tracePt t="5585" x="6454775" y="1346200"/>
          <p14:tracePt t="5601" x="6497638" y="1336675"/>
          <p14:tracePt t="5618" x="6532563" y="1328738"/>
          <p14:tracePt t="5635" x="6550025" y="1320800"/>
          <p14:tracePt t="5651" x="6557963" y="1320800"/>
          <p14:tracePt t="5668" x="6565900" y="1311275"/>
          <p14:tracePt t="6728" x="6565900" y="1303338"/>
          <p14:tracePt t="6824" x="6575425" y="1303338"/>
          <p14:tracePt t="6832" x="6583363" y="1303338"/>
          <p14:tracePt t="6848" x="6592888" y="1303338"/>
          <p14:tracePt t="6872" x="6600825" y="1303338"/>
          <p14:tracePt t="8089" x="6600825" y="1311275"/>
          <p14:tracePt t="8120" x="6592888" y="1311275"/>
          <p14:tracePt t="8368" x="6618288" y="1311275"/>
          <p14:tracePt t="8376" x="6643688" y="1311275"/>
          <p14:tracePt t="8391" x="6686550" y="1303338"/>
          <p14:tracePt t="8408" x="6823075" y="1260475"/>
          <p14:tracePt t="8424" x="7064375" y="1165225"/>
          <p14:tracePt t="8442" x="7192963" y="1114425"/>
          <p14:tracePt t="8457" x="7269163" y="1071563"/>
          <p14:tracePt t="8474" x="7312025" y="1046163"/>
          <p14:tracePt t="8491" x="7354888" y="1028700"/>
          <p14:tracePt t="8508" x="7380288" y="1011238"/>
          <p14:tracePt t="8524" x="7397750" y="1003300"/>
          <p14:tracePt t="8542" x="7407275" y="1003300"/>
          <p14:tracePt t="8558" x="7415213" y="993775"/>
          <p14:tracePt t="8575" x="7423150" y="993775"/>
          <p14:tracePt t="8591" x="7432675" y="993775"/>
          <p14:tracePt t="8608" x="7440613" y="993775"/>
          <p14:tracePt t="8705" x="7440613" y="1003300"/>
          <p14:tracePt t="8720" x="7440613" y="1011238"/>
          <p14:tracePt t="8729" x="7440613" y="1020763"/>
          <p14:tracePt t="8744" x="7440613" y="1028700"/>
          <p14:tracePt t="8760" x="7440613" y="1036638"/>
          <p14:tracePt t="8775" x="7432675" y="1036638"/>
          <p14:tracePt t="8791" x="7432675" y="1054100"/>
          <p14:tracePt t="8808" x="7432675" y="1063625"/>
          <p14:tracePt t="8825" x="7415213" y="1079500"/>
          <p14:tracePt t="8842" x="7407275" y="1114425"/>
          <p14:tracePt t="8858" x="7380288" y="1165225"/>
          <p14:tracePt t="8875" x="7372350" y="1208088"/>
          <p14:tracePt t="8892" x="7372350" y="1243013"/>
          <p14:tracePt t="8909" x="7364413" y="1285875"/>
          <p14:tracePt t="8925" x="7354888" y="1328738"/>
          <p14:tracePt t="8942" x="7346950" y="1363663"/>
          <p14:tracePt t="8958" x="7329488" y="1406525"/>
          <p14:tracePt t="8976" x="7286625" y="1474788"/>
          <p14:tracePt t="8992" x="7261225" y="1535113"/>
          <p14:tracePt t="9009" x="7243763" y="1585913"/>
          <p14:tracePt t="9025" x="7226300" y="1646238"/>
          <p14:tracePt t="9043" x="7192963" y="1689100"/>
          <p14:tracePt t="9059" x="7175500" y="1731963"/>
          <p14:tracePt t="9075" x="7150100" y="1774825"/>
          <p14:tracePt t="9092" x="7132638" y="1817688"/>
          <p14:tracePt t="9109" x="7115175" y="1868488"/>
          <p14:tracePt t="9126" x="7097713" y="1928813"/>
          <p14:tracePt t="9142" x="7089775" y="1997075"/>
          <p14:tracePt t="9159" x="7089775" y="2082800"/>
          <p14:tracePt t="9176" x="7089775" y="2185988"/>
          <p14:tracePt t="9192" x="7089775" y="2263775"/>
          <p14:tracePt t="9209" x="7080250" y="2332038"/>
          <p14:tracePt t="9226" x="7054850" y="2425700"/>
          <p14:tracePt t="9243" x="7011988" y="2554288"/>
          <p14:tracePt t="9260" x="6951663" y="2682875"/>
          <p14:tracePt t="9276" x="6900863" y="2820988"/>
          <p14:tracePt t="9293" x="6840538" y="2940050"/>
          <p14:tracePt t="9310" x="6764338" y="3068638"/>
          <p14:tracePt t="9326" x="6678613" y="3206750"/>
          <p14:tracePt t="9343" x="6540500" y="3343275"/>
          <p14:tracePt t="9359" x="6386513" y="3497263"/>
          <p14:tracePt t="9377" x="6111875" y="3703638"/>
          <p14:tracePt t="9393" x="5957888" y="3814763"/>
          <p14:tracePt t="9410" x="5794375" y="3908425"/>
          <p14:tracePt t="9426" x="5649913" y="4003675"/>
          <p14:tracePt t="9444" x="5486400" y="4079875"/>
          <p14:tracePt t="9459" x="5307013" y="4132263"/>
          <p14:tracePt t="9476" x="5151438" y="4183063"/>
          <p14:tracePt t="9493" x="5032375" y="4217988"/>
          <p14:tracePt t="9510" x="4937125" y="4235450"/>
          <p14:tracePt t="9527" x="4851400" y="4243388"/>
          <p14:tracePt t="9543" x="4765675" y="4260850"/>
          <p14:tracePt t="9560" x="4654550" y="4286250"/>
          <p14:tracePt t="9577" x="4560888" y="4303713"/>
          <p14:tracePt t="9593" x="4525963" y="4311650"/>
          <p14:tracePt t="9610" x="4508500" y="4311650"/>
          <p14:tracePt t="9841" x="4508500" y="4321175"/>
          <p14:tracePt t="9849" x="4500563" y="4321175"/>
          <p14:tracePt t="9865" x="4492625" y="4321175"/>
          <p14:tracePt t="9877" x="4492625" y="4329113"/>
          <p14:tracePt t="9894" x="4465638" y="4354513"/>
          <p14:tracePt t="9911" x="4432300" y="4379913"/>
          <p14:tracePt t="9927" x="4406900" y="4406900"/>
          <p14:tracePt t="9944" x="4371975" y="4432300"/>
          <p14:tracePt t="9961" x="4329113" y="4465638"/>
          <p14:tracePt t="9978" x="4286250" y="4492625"/>
          <p14:tracePt t="9994" x="4235450" y="4508500"/>
          <p14:tracePt t="10011" x="4192588" y="4525963"/>
          <p14:tracePt t="10028" x="4157663" y="4551363"/>
          <p14:tracePt t="10045" x="4097338" y="4568825"/>
          <p14:tracePt t="10061" x="4021138" y="4594225"/>
          <p14:tracePt t="10078" x="3960813" y="4611688"/>
          <p14:tracePt t="10094" x="3908425" y="4629150"/>
          <p14:tracePt t="10112" x="3892550" y="4637088"/>
          <p14:tracePt t="10128" x="3865563" y="4646613"/>
          <p14:tracePt t="10144" x="3857625" y="4646613"/>
          <p14:tracePt t="10217" x="3849688" y="4646613"/>
          <p14:tracePt t="10297" x="3840163" y="4646613"/>
          <p14:tracePt t="10515" x="3840163" y="4637088"/>
          <p14:tracePt t="10553" x="3840163" y="4629150"/>
          <p14:tracePt t="10561" x="3840163" y="4621213"/>
          <p14:tracePt t="10593" x="3849688" y="4621213"/>
          <p14:tracePt t="10625" x="3849688" y="4611688"/>
          <p14:tracePt t="10633" x="3857625" y="4611688"/>
          <p14:tracePt t="10681" x="3865563" y="4611688"/>
          <p14:tracePt t="10705" x="3865563" y="4603750"/>
          <p14:tracePt t="10721" x="3875088" y="4603750"/>
          <p14:tracePt t="10753" x="3883025" y="4603750"/>
          <p14:tracePt t="10769" x="3883025" y="4594225"/>
          <p14:tracePt t="10945" x="3892550" y="4594225"/>
          <p14:tracePt t="11001" x="3900488" y="4594225"/>
          <p14:tracePt t="11057" x="3908425" y="4594225"/>
          <p14:tracePt t="11425" x="3908425" y="4603750"/>
          <p14:tracePt t="11441" x="3908425" y="4611688"/>
          <p14:tracePt t="11457" x="3908425" y="4621213"/>
          <p14:tracePt t="11465" x="3908425" y="4629150"/>
          <p14:tracePt t="11497" x="3908425" y="4637088"/>
          <p14:tracePt t="11537" x="3908425" y="4646613"/>
          <p14:tracePt t="11545" x="3908425" y="4672013"/>
          <p14:tracePt t="11553" x="3908425" y="4679950"/>
          <p14:tracePt t="11564" x="3908425" y="4697413"/>
          <p14:tracePt t="11582" x="3908425" y="4706938"/>
          <p14:tracePt t="11598" x="3908425" y="4714875"/>
          <p14:tracePt t="11817" x="3908425" y="4706938"/>
          <p14:tracePt t="11825" x="3908425" y="4697413"/>
          <p14:tracePt t="11841" x="3908425" y="4689475"/>
          <p14:tracePt t="11857" x="3908425" y="4679950"/>
          <p14:tracePt t="11874" x="3908425" y="4672013"/>
          <p14:tracePt t="11882" x="3900488" y="4664075"/>
          <p14:tracePt t="11899" x="3892550" y="4637088"/>
          <p14:tracePt t="11915" x="3892550" y="4611688"/>
          <p14:tracePt t="11932" x="3883025" y="4603750"/>
          <p14:tracePt t="11948" x="3875088" y="4594225"/>
          <p14:tracePt t="11966" x="3875088" y="4578350"/>
          <p14:tracePt t="12193" x="3875088" y="4568825"/>
          <p14:tracePt t="12801" x="3865563" y="4568825"/>
          <p14:tracePt t="12818" x="3857625" y="4568825"/>
          <p14:tracePt t="12834" x="3857625" y="4578350"/>
          <p14:tracePt t="12841" x="3849688" y="4578350"/>
          <p14:tracePt t="12851" x="3840163" y="4586288"/>
          <p14:tracePt t="12867" x="3840163" y="4594225"/>
          <p14:tracePt t="12885" x="3832225" y="4603750"/>
          <p14:tracePt t="12901" x="3822700" y="4611688"/>
          <p14:tracePt t="12917" x="3806825" y="4629150"/>
          <p14:tracePt t="12934" x="3779838" y="4646613"/>
          <p14:tracePt t="12951" x="3736975" y="4672013"/>
          <p14:tracePt t="12967" x="3694113" y="4697413"/>
          <p14:tracePt t="12984" x="3625850" y="4722813"/>
          <p14:tracePt t="13001" x="3463925" y="4757738"/>
          <p14:tracePt t="13018" x="3343275" y="4775200"/>
          <p14:tracePt t="13034" x="3222625" y="4792663"/>
          <p14:tracePt t="13051" x="3146425" y="4800600"/>
          <p14:tracePt t="13068" x="3103563" y="4818063"/>
          <p14:tracePt t="13085" x="3078163" y="4818063"/>
          <p14:tracePt t="13101" x="3068638" y="4826000"/>
          <p14:tracePt t="13234" x="3068638" y="4835525"/>
          <p14:tracePt t="13250" x="3068638" y="4843463"/>
          <p14:tracePt t="13265" x="3068638" y="4851400"/>
          <p14:tracePt t="13282" x="3068638" y="4860925"/>
          <p14:tracePt t="13290" x="3078163" y="4868863"/>
          <p14:tracePt t="13301" x="3086100" y="4878388"/>
          <p14:tracePt t="13319" x="3086100" y="4886325"/>
          <p14:tracePt t="13335" x="3086100" y="4903788"/>
          <p14:tracePt t="13352" x="3086100" y="4921250"/>
          <p14:tracePt t="13368" x="3086100" y="4937125"/>
          <p14:tracePt t="13386" x="3051175" y="4972050"/>
          <p14:tracePt t="13402" x="3025775" y="5006975"/>
          <p14:tracePt t="13418" x="2974975" y="5049838"/>
          <p14:tracePt t="13435" x="2914650" y="5092700"/>
          <p14:tracePt t="13452" x="2854325" y="5126038"/>
          <p14:tracePt t="13468" x="2778125" y="5168900"/>
          <p14:tracePt t="13486" x="2674938" y="5211763"/>
          <p14:tracePt t="13502" x="2571750" y="5246688"/>
          <p14:tracePt t="13519" x="2460625" y="5272088"/>
          <p14:tracePt t="13535" x="2374900" y="5280025"/>
          <p14:tracePt t="13552" x="2332038" y="5280025"/>
          <p14:tracePt t="13569" x="2297113" y="5280025"/>
          <p14:tracePt t="13586" x="2246313" y="5280025"/>
          <p14:tracePt t="13602" x="2211388" y="5272088"/>
          <p14:tracePt t="13619" x="2143125" y="5237163"/>
          <p14:tracePt t="13636" x="2074863" y="5221288"/>
          <p14:tracePt t="13653" x="1989138" y="5194300"/>
          <p14:tracePt t="13669" x="1903413" y="5160963"/>
          <p14:tracePt t="13686" x="1817688" y="5118100"/>
          <p14:tracePt t="13702" x="1714500" y="5049838"/>
          <p14:tracePt t="13720" x="1593850" y="4954588"/>
          <p14:tracePt t="13736" x="1457325" y="4835525"/>
          <p14:tracePt t="13753" x="1354138" y="4714875"/>
          <p14:tracePt t="13769" x="1285875" y="4551363"/>
          <p14:tracePt t="13787" x="1268413" y="4422775"/>
          <p14:tracePt t="13803" x="1268413" y="4268788"/>
          <p14:tracePt t="13819" x="1268413" y="4106863"/>
          <p14:tracePt t="13836" x="1277938" y="3943350"/>
          <p14:tracePt t="13854" x="1320800" y="3779838"/>
          <p14:tracePt t="13869" x="1379538" y="3643313"/>
          <p14:tracePt t="13886" x="1457325" y="3522663"/>
          <p14:tracePt t="13903" x="1560513" y="3394075"/>
          <p14:tracePt t="13920" x="1636713" y="3292475"/>
          <p14:tracePt t="13936" x="1714500" y="3197225"/>
          <p14:tracePt t="13953" x="1800225" y="3111500"/>
          <p14:tracePt t="13970" x="1928813" y="2965450"/>
          <p14:tracePt t="13987" x="2049463" y="2854325"/>
          <p14:tracePt t="14003" x="2160588" y="2768600"/>
          <p14:tracePt t="14020" x="2289175" y="2717800"/>
          <p14:tracePt t="14036" x="2417763" y="2674938"/>
          <p14:tracePt t="14054" x="2546350" y="2640013"/>
          <p14:tracePt t="14070" x="2682875" y="2606675"/>
          <p14:tracePt t="14086" x="2794000" y="2589213"/>
          <p14:tracePt t="14103" x="2879725" y="2579688"/>
          <p14:tracePt t="14121" x="2922588" y="2579688"/>
          <p14:tracePt t="14137" x="2965450" y="2614613"/>
          <p14:tracePt t="14154" x="3051175" y="2708275"/>
          <p14:tracePt t="14170" x="3111500" y="2811463"/>
          <p14:tracePt t="14188" x="3171825" y="2906713"/>
          <p14:tracePt t="14204" x="3232150" y="3035300"/>
          <p14:tracePt t="14220" x="3282950" y="3179763"/>
          <p14:tracePt t="14237" x="3343275" y="3343275"/>
          <p14:tracePt t="14254" x="3386138" y="3522663"/>
          <p14:tracePt t="14271" x="3421063" y="3686175"/>
          <p14:tracePt t="14288" x="3463925" y="3857625"/>
          <p14:tracePt t="14304" x="3489325" y="4029075"/>
          <p14:tracePt t="14321" x="3514725" y="4260850"/>
          <p14:tracePt t="14337" x="3514725" y="4414838"/>
          <p14:tracePt t="14354" x="3514725" y="4525963"/>
          <p14:tracePt t="14371" x="3471863" y="4629150"/>
          <p14:tracePt t="14388" x="3429000" y="4697413"/>
          <p14:tracePt t="14404" x="3378200" y="4765675"/>
          <p14:tracePt t="14421" x="3343275" y="4808538"/>
          <p14:tracePt t="14437" x="3317875" y="4843463"/>
          <p14:tracePt t="14455" x="3275013" y="4886325"/>
          <p14:tracePt t="14471" x="3214688" y="4921250"/>
          <p14:tracePt t="14487" x="3179763" y="4946650"/>
          <p14:tracePt t="14504" x="3136900" y="4964113"/>
          <p14:tracePt t="14522" x="3111500" y="4972050"/>
          <p14:tracePt t="14538" x="3103563" y="4979988"/>
          <p14:tracePt t="14555" x="3094038" y="4979988"/>
          <p14:tracePt t="14589" x="3086100" y="4979988"/>
          <p14:tracePt t="14610" x="3086100" y="4972050"/>
          <p14:tracePt t="14634" x="3086100" y="4964113"/>
          <p14:tracePt t="14650" x="3086100" y="4954588"/>
          <p14:tracePt t="14674" x="3094038" y="4946650"/>
          <p14:tracePt t="14682" x="3103563" y="4937125"/>
          <p14:tracePt t="14690" x="3128963" y="4929188"/>
          <p14:tracePt t="14705" x="3154363" y="4921250"/>
          <p14:tracePt t="14722" x="3214688" y="4894263"/>
          <p14:tracePt t="14738" x="3249613" y="4894263"/>
          <p14:tracePt t="14755" x="3292475" y="4894263"/>
          <p14:tracePt t="14771" x="3351213" y="4868863"/>
          <p14:tracePt t="14789" x="3429000" y="4851400"/>
          <p14:tracePt t="14805" x="3549650" y="4826000"/>
          <p14:tracePt t="14822" x="3678238" y="4800600"/>
          <p14:tracePt t="14838" x="3771900" y="4783138"/>
          <p14:tracePt t="14856" x="3814763" y="4783138"/>
          <p14:tracePt t="14872" x="3840163" y="4765675"/>
          <p14:tracePt t="14888" x="3865563" y="4749800"/>
          <p14:tracePt t="14905" x="3925888" y="4714875"/>
          <p14:tracePt t="14923" x="3978275" y="4679950"/>
          <p14:tracePt t="14939" x="4029075" y="4664075"/>
          <p14:tracePt t="14956" x="4046538" y="4654550"/>
          <p14:tracePt t="14972" x="4064000" y="4646613"/>
          <p14:tracePt t="14989" x="4071938" y="4637088"/>
          <p14:tracePt t="15005" x="4071938" y="4629150"/>
          <p14:tracePt t="15022" x="4071938" y="4621213"/>
          <p14:tracePt t="15039" x="4071938" y="4611688"/>
          <p14:tracePt t="15056" x="4071938" y="4603750"/>
          <p14:tracePt t="15089" x="4071938" y="4594225"/>
          <p14:tracePt t="15106" x="4071938" y="4586288"/>
          <p14:tracePt t="15138" x="4064000" y="4586288"/>
          <p14:tracePt t="15146" x="4054475" y="4578350"/>
          <p14:tracePt t="15162" x="4046538" y="4568825"/>
          <p14:tracePt t="15178" x="4029075" y="4560888"/>
          <p14:tracePt t="15194" x="4021138" y="4560888"/>
          <p14:tracePt t="15206" x="4011613" y="4551363"/>
          <p14:tracePt t="15223" x="3994150" y="4551363"/>
          <p14:tracePt t="15239" x="3986213" y="4543425"/>
          <p14:tracePt t="15257" x="3968750" y="4535488"/>
          <p14:tracePt t="15273" x="3960813" y="4535488"/>
          <p14:tracePt t="15290" x="3951288" y="4535488"/>
          <p14:tracePt t="15324" x="3943350" y="4535488"/>
          <p14:tracePt t="15346" x="3935413" y="4535488"/>
          <p14:tracePt t="15402" x="3925888" y="4535488"/>
          <p14:tracePt t="15506" x="3917950" y="4535488"/>
          <p14:tracePt t="15954" x="3908425" y="4535488"/>
          <p14:tracePt t="15962" x="3900488" y="4535488"/>
          <p14:tracePt t="16019" x="3900488" y="4525963"/>
          <p14:tracePt t="16098" x="3900488" y="4518025"/>
          <p14:tracePt t="16170" x="3908425" y="4518025"/>
          <p14:tracePt t="16363" x="3900488" y="4518025"/>
          <p14:tracePt t="16370" x="3892550" y="4518025"/>
          <p14:tracePt t="16379" x="3883025" y="4518025"/>
          <p14:tracePt t="16392" x="3865563" y="4508500"/>
          <p14:tracePt t="16409" x="3822700" y="4500563"/>
          <p14:tracePt t="16425" x="3779838" y="4492625"/>
          <p14:tracePt t="16443" x="3736975" y="4492625"/>
          <p14:tracePt t="16459" x="3721100" y="4475163"/>
          <p14:tracePt t="16476" x="3703638" y="4475163"/>
          <p14:tracePt t="16492" x="3678238" y="4457700"/>
          <p14:tracePt t="16509" x="3651250" y="4432300"/>
          <p14:tracePt t="16525" x="3625850" y="4414838"/>
          <p14:tracePt t="16543" x="3592513" y="4379913"/>
          <p14:tracePt t="16559" x="3557588" y="4337050"/>
          <p14:tracePt t="16576" x="3522663" y="4303713"/>
          <p14:tracePt t="16592" x="3497263" y="4260850"/>
          <p14:tracePt t="16609" x="3463925" y="4225925"/>
          <p14:tracePt t="16626" x="3421063" y="4165600"/>
          <p14:tracePt t="16643" x="3394075" y="4132263"/>
          <p14:tracePt t="16659" x="3378200" y="4106863"/>
          <p14:tracePt t="16676" x="3351213" y="4079875"/>
          <p14:tracePt t="16692" x="3335338" y="4046538"/>
          <p14:tracePt t="16710" x="3308350" y="4021138"/>
          <p14:tracePt t="16726" x="3292475" y="4003675"/>
          <p14:tracePt t="16743" x="3265488" y="3978275"/>
          <p14:tracePt t="16759" x="3249613" y="3960813"/>
          <p14:tracePt t="16777" x="3240088" y="3943350"/>
          <p14:tracePt t="16793" x="3232150" y="3935413"/>
          <p14:tracePt t="16809" x="3232150" y="3925888"/>
          <p14:tracePt t="16811" x="3222625" y="3925888"/>
          <p14:tracePt t="16826" x="3214688" y="3917950"/>
          <p14:tracePt t="16843" x="3206750" y="3908425"/>
          <p14:tracePt t="16860" x="3206750" y="3900488"/>
          <p14:tracePt t="16876" x="3197225" y="3892550"/>
          <p14:tracePt t="16923" x="3189288" y="3892550"/>
          <p14:tracePt t="16938" x="3179763" y="3892550"/>
          <p14:tracePt t="18203" x="3189288" y="3892550"/>
          <p14:tracePt t="18595" x="3197225" y="3892550"/>
          <p14:tracePt t="18971" x="3206750" y="3892550"/>
          <p14:tracePt t="18995" x="3214688" y="3892550"/>
          <p14:tracePt t="19003" x="3222625" y="3892550"/>
          <p14:tracePt t="19019" x="3232150" y="3892550"/>
          <p14:tracePt t="19035" x="3240088" y="3892550"/>
          <p14:tracePt t="19048" x="3265488" y="3892550"/>
          <p14:tracePt t="19064" x="3300413" y="3892550"/>
          <p14:tracePt t="19081" x="3343275" y="3883025"/>
          <p14:tracePt t="19098" x="3403600" y="3865563"/>
          <p14:tracePt t="19115" x="3479800" y="3865563"/>
          <p14:tracePt t="19132" x="3540125" y="3857625"/>
          <p14:tracePt t="19148" x="3617913" y="3840163"/>
          <p14:tracePt t="19165" x="3729038" y="3814763"/>
          <p14:tracePt t="19182" x="3925888" y="3779838"/>
          <p14:tracePt t="19198" x="4149725" y="3746500"/>
          <p14:tracePt t="19215" x="4321175" y="3736975"/>
          <p14:tracePt t="19231" x="4422775" y="3736975"/>
          <p14:tracePt t="19249" x="4508500" y="3736975"/>
          <p14:tracePt t="19265" x="4586288" y="3729038"/>
          <p14:tracePt t="19282" x="4689475" y="3711575"/>
          <p14:tracePt t="19298" x="4808538" y="3668713"/>
          <p14:tracePt t="19316" x="5057775" y="3592513"/>
          <p14:tracePt t="19332" x="5221288" y="3522663"/>
          <p14:tracePt t="19349" x="5383213" y="3479800"/>
          <p14:tracePt t="19365" x="5521325" y="3446463"/>
          <p14:tracePt t="19382" x="5632450" y="3429000"/>
          <p14:tracePt t="19399" x="5768975" y="3403600"/>
          <p14:tracePt t="19415" x="5915025" y="3378200"/>
          <p14:tracePt t="19432" x="6094413" y="3335338"/>
          <p14:tracePt t="19449" x="6275388" y="3308350"/>
          <p14:tracePt t="19465" x="6472238" y="3265488"/>
          <p14:tracePt t="19482" x="6661150" y="3240088"/>
          <p14:tracePt t="19499" x="6823075" y="3240088"/>
          <p14:tracePt t="19516" x="6858000" y="3240088"/>
          <p14:tracePt t="19533" x="6883400" y="3257550"/>
          <p14:tracePt t="19549" x="6918325" y="3292475"/>
          <p14:tracePt t="19566" x="6961188" y="3325813"/>
          <p14:tracePt t="19583" x="7011988" y="3360738"/>
          <p14:tracePt t="19599" x="7037388" y="3394075"/>
          <p14:tracePt t="19616" x="7046913" y="3411538"/>
          <p14:tracePt t="19632" x="7054850" y="3429000"/>
          <p14:tracePt t="19650" x="7054850" y="3446463"/>
          <p14:tracePt t="19666" x="7072313" y="3471863"/>
          <p14:tracePt t="19683" x="7072313" y="3489325"/>
          <p14:tracePt t="19699" x="7080250" y="3497263"/>
          <p14:tracePt t="19716" x="7080250" y="3506788"/>
          <p14:tracePt t="19787" x="7080250" y="3514725"/>
          <p14:tracePt t="19795" x="7089775" y="3522663"/>
          <p14:tracePt t="20147" x="7089775" y="3532188"/>
          <p14:tracePt t="20644" x="7089775" y="3540125"/>
          <p14:tracePt t="20731" x="7080250" y="3540125"/>
          <p14:tracePt t="20739" x="7080250" y="3549650"/>
          <p14:tracePt t="20755" x="7080250" y="3557588"/>
          <p14:tracePt t="20768" x="7072313" y="3557588"/>
          <p14:tracePt t="20785" x="7064375" y="3575050"/>
          <p14:tracePt t="20803" x="7046913" y="3592513"/>
          <p14:tracePt t="20818" x="7029450" y="3617913"/>
          <p14:tracePt t="20821" x="7011988" y="3625850"/>
          <p14:tracePt t="20836" x="6994525" y="3651250"/>
          <p14:tracePt t="20852" x="6969125" y="3678238"/>
          <p14:tracePt t="20869" x="6951663" y="3703638"/>
          <p14:tracePt t="20885" x="6935788" y="3721100"/>
          <p14:tracePt t="20902" x="6918325" y="3729038"/>
          <p14:tracePt t="21075" x="6926263" y="3729038"/>
          <p14:tracePt t="21084" x="6926263" y="3721100"/>
          <p14:tracePt t="21116" x="6935788" y="3721100"/>
          <p14:tracePt t="21123" x="6935788" y="3711575"/>
          <p14:tracePt t="21756" x="6935788" y="3703638"/>
          <p14:tracePt t="21780" x="6943725" y="3694113"/>
          <p14:tracePt t="21788" x="6943725" y="3678238"/>
          <p14:tracePt t="21796" x="6951663" y="3660775"/>
          <p14:tracePt t="21804" x="6969125" y="3635375"/>
          <p14:tracePt t="21821" x="6994525" y="3575050"/>
          <p14:tracePt t="21839" x="7029450" y="3522663"/>
          <p14:tracePt t="21854" x="7080250" y="3446463"/>
          <p14:tracePt t="21871" x="7158038" y="3368675"/>
          <p14:tracePt t="21888" x="7251700" y="3257550"/>
          <p14:tracePt t="21905" x="7372350" y="3121025"/>
          <p14:tracePt t="21921" x="7475538" y="2974975"/>
          <p14:tracePt t="21937" x="7508875" y="2803525"/>
          <p14:tracePt t="21954" x="7500938" y="2579688"/>
          <p14:tracePt t="21972" x="7312025" y="2211388"/>
          <p14:tracePt t="21988" x="7123113" y="1989138"/>
          <p14:tracePt t="22004" x="6961188" y="1782763"/>
          <p14:tracePt t="22021" x="6789738" y="1577975"/>
          <p14:tracePt t="22039" x="6421438" y="1200150"/>
          <p14:tracePt t="22054" x="5907088" y="736600"/>
          <p14:tracePt t="22071" x="5451475" y="368300"/>
          <p14:tracePt t="22088" x="5049838" y="77788"/>
          <p14:tracePt t="22106" x="4714875" y="0"/>
          <p14:tracePt t="22121" x="4303713" y="0"/>
          <p14:tracePt t="22138" x="3779838" y="0"/>
          <p14:tracePt t="22155" x="3179763" y="0"/>
          <p14:tracePt t="22172" x="2178050" y="0"/>
          <p14:tracePt t="22188" x="1611313" y="0"/>
          <p14:tracePt t="22205" x="1243013" y="0"/>
          <p14:tracePt t="22221" x="1096963" y="0"/>
          <p14:tracePt t="22239" x="1054100" y="0"/>
          <p14:tracePt t="22284" x="1063625" y="0"/>
          <p14:tracePt t="22292" x="1071563" y="0"/>
          <p14:tracePt t="22306" x="1089025" y="7938"/>
          <p14:tracePt t="22322" x="1165225" y="34925"/>
          <p14:tracePt t="22339" x="1293813" y="77788"/>
          <p14:tracePt t="22356" x="1560513" y="171450"/>
          <p14:tracePt t="22373" x="1722438" y="222250"/>
          <p14:tracePt t="22389" x="1868488" y="292100"/>
          <p14:tracePt t="22405" x="2006600" y="350838"/>
          <p14:tracePt t="22422" x="2160588" y="411163"/>
          <p14:tracePt t="22439" x="2392363" y="488950"/>
          <p14:tracePt t="22455" x="2692400" y="582613"/>
          <p14:tracePt t="22472" x="3060700" y="650875"/>
          <p14:tracePt t="22489" x="3368675" y="711200"/>
          <p14:tracePt t="22506" x="3660775" y="763588"/>
          <p14:tracePt t="22522" x="3951288" y="831850"/>
          <p14:tracePt t="22539" x="4225925" y="942975"/>
          <p14:tracePt t="22556" x="4551363" y="1063625"/>
          <p14:tracePt t="22573" x="4765675" y="1157288"/>
          <p14:tracePt t="22590" x="4954588" y="1225550"/>
          <p14:tracePt t="22606" x="5108575" y="1285875"/>
          <p14:tracePt t="22622" x="5229225" y="1328738"/>
          <p14:tracePt t="22640" x="5349875" y="1371600"/>
          <p14:tracePt t="22656" x="5468938" y="1414463"/>
          <p14:tracePt t="22672" x="5589588" y="1449388"/>
          <p14:tracePt t="22689" x="5708650" y="1474788"/>
          <p14:tracePt t="22707" x="5829300" y="1508125"/>
          <p14:tracePt t="22723" x="5975350" y="1550988"/>
          <p14:tracePt t="22740" x="6223000" y="1646238"/>
          <p14:tracePt t="22756" x="6386513" y="1689100"/>
          <p14:tracePt t="22774" x="6540500" y="1722438"/>
          <p14:tracePt t="22789" x="6618288" y="1739900"/>
          <p14:tracePt t="22806" x="6651625" y="1749425"/>
          <p14:tracePt t="22823" x="6669088" y="1757363"/>
          <p14:tracePt t="22840" x="6678613" y="1765300"/>
          <p14:tracePt t="22856" x="6686550" y="1774825"/>
          <p14:tracePt t="22873" x="6704013" y="1792288"/>
          <p14:tracePt t="22907" x="6711950" y="1800225"/>
          <p14:tracePt t="22956" x="6721475" y="1800225"/>
          <p14:tracePt t="22972" x="6729413" y="1800225"/>
          <p14:tracePt t="22980" x="6737350" y="1800225"/>
          <p14:tracePt t="22996" x="6746875" y="1800225"/>
          <p14:tracePt t="23012" x="6754813" y="1800225"/>
          <p14:tracePt t="23028" x="6772275" y="1800225"/>
          <p14:tracePt t="23041" x="6780213" y="1792288"/>
          <p14:tracePt t="23057" x="6823075" y="1757363"/>
          <p14:tracePt t="23073" x="6883400" y="1731963"/>
          <p14:tracePt t="23090" x="6943725" y="1697038"/>
          <p14:tracePt t="23108" x="7054850" y="1663700"/>
          <p14:tracePt t="23124" x="7140575" y="1646238"/>
          <p14:tracePt t="23140" x="7218363" y="1628775"/>
          <p14:tracePt t="23157" x="7304088" y="1620838"/>
          <p14:tracePt t="23174" x="7364413" y="1611313"/>
          <p14:tracePt t="23190" x="7407275" y="1593850"/>
          <p14:tracePt t="23207" x="7432675" y="1593850"/>
          <p14:tracePt t="23224" x="7440613" y="1593850"/>
          <p14:tracePt t="23444" x="7440613" y="1585913"/>
          <p14:tracePt t="23452" x="7450138" y="1585913"/>
          <p14:tracePt t="23468" x="7458075" y="1585913"/>
          <p14:tracePt t="23476" x="7466013" y="1585913"/>
          <p14:tracePt t="23491" x="7475538" y="1568450"/>
          <p14:tracePt t="23508" x="7518400" y="1543050"/>
          <p14:tracePt t="23525" x="7543800" y="1535113"/>
          <p14:tracePt t="23541" x="7578725" y="1517650"/>
          <p14:tracePt t="23558" x="7604125" y="1508125"/>
          <p14:tracePt t="23575" x="7621588" y="1492250"/>
          <p14:tracePt t="23592" x="7646988" y="1482725"/>
          <p14:tracePt t="23608" x="7664450" y="1474788"/>
          <p14:tracePt t="23625" x="7672388" y="1474788"/>
          <p14:tracePt t="23641" x="7680325" y="1474788"/>
          <p14:tracePt t="23900" x="7680325" y="1465263"/>
          <p14:tracePt t="23908" x="7680325" y="1457325"/>
          <p14:tracePt t="24084" x="7680325" y="1449388"/>
          <p14:tracePt t="24197" x="7672388" y="1449388"/>
          <p14:tracePt t="24220" x="7664450" y="1449388"/>
          <p14:tracePt t="24260" x="7654925" y="1449388"/>
          <p14:tracePt t="24276" x="7654925" y="1439863"/>
          <p14:tracePt t="24285" x="7646988" y="1439863"/>
          <p14:tracePt t="24316" x="7637463" y="1439863"/>
          <p14:tracePt t="24324" x="7629525" y="1439863"/>
          <p14:tracePt t="24340" x="7621588" y="1439863"/>
          <p14:tracePt t="24356" x="7612063" y="1439863"/>
          <p14:tracePt t="24364" x="7604125" y="1439863"/>
          <p14:tracePt t="24376" x="7594600" y="1439863"/>
          <p14:tracePt t="24393" x="7569200" y="1439863"/>
          <p14:tracePt t="24410" x="7543800" y="1439863"/>
          <p14:tracePt t="24427" x="7500938" y="1439863"/>
          <p14:tracePt t="24443" x="7475538" y="1439863"/>
          <p14:tracePt t="24460" x="7432675" y="1449388"/>
          <p14:tracePt t="24477" x="7407275" y="1449388"/>
          <p14:tracePt t="24494" x="7354888" y="1457325"/>
          <p14:tracePt t="24510" x="7304088" y="1457325"/>
          <p14:tracePt t="24527" x="7251700" y="1457325"/>
          <p14:tracePt t="24544" x="7200900" y="1465263"/>
          <p14:tracePt t="24561" x="7132638" y="1474788"/>
          <p14:tracePt t="24577" x="7080250" y="1482725"/>
          <p14:tracePt t="24594" x="7046913" y="1482725"/>
          <p14:tracePt t="24610" x="7037388" y="1482725"/>
          <p14:tracePt t="24628" x="7011988" y="1482725"/>
          <p14:tracePt t="24669" x="7004050" y="1482725"/>
          <p14:tracePt t="24677" x="6994525" y="1482725"/>
          <p14:tracePt t="24694" x="6986588" y="1482725"/>
          <p14:tracePt t="24710" x="6978650" y="1492250"/>
          <p14:tracePt t="24727" x="6961188" y="1492250"/>
          <p14:tracePt t="24744" x="6943725" y="1492250"/>
          <p14:tracePt t="24761" x="6926263" y="1492250"/>
          <p14:tracePt t="24777" x="6908800" y="1492250"/>
          <p14:tracePt t="24794" x="6900863" y="1492250"/>
          <p14:tracePt t="24811" x="6883400" y="1492250"/>
          <p14:tracePt t="24813" x="6875463" y="1492250"/>
          <p14:tracePt t="24941" x="6865938" y="1492250"/>
          <p14:tracePt t="24956" x="6858000" y="1492250"/>
          <p14:tracePt t="24965" x="6858000" y="1500188"/>
          <p14:tracePt t="24978" x="6850063" y="1508125"/>
          <p14:tracePt t="24995" x="6840538" y="1508125"/>
          <p14:tracePt t="25012" x="6823075" y="1525588"/>
          <p14:tracePt t="25028" x="6780213" y="1560513"/>
          <p14:tracePt t="25044" x="6737350" y="1577975"/>
          <p14:tracePt t="25062" x="6711950" y="1593850"/>
          <p14:tracePt t="25079" x="6694488" y="1611313"/>
          <p14:tracePt t="25095" x="6661150" y="1628775"/>
          <p14:tracePt t="25111" x="6626225" y="1646238"/>
          <p14:tracePt t="25128" x="6600825" y="1663700"/>
          <p14:tracePt t="25145" x="6583363" y="1671638"/>
          <p14:tracePt t="25161" x="6565900" y="1679575"/>
          <p14:tracePt t="25178" x="6557963" y="1689100"/>
          <p14:tracePt t="25195" x="6550025" y="1689100"/>
          <p14:tracePt t="25317" x="6540500" y="1689100"/>
          <p14:tracePt t="25389" x="6532563" y="1689100"/>
          <p14:tracePt t="25405" x="6523038" y="1689100"/>
          <p14:tracePt t="25413" x="6515100" y="1689100"/>
          <p14:tracePt t="25421" x="6515100" y="1697038"/>
          <p14:tracePt t="25429" x="6507163" y="1697038"/>
          <p14:tracePt t="25445" x="6497638" y="1697038"/>
          <p14:tracePt t="25463" x="6489700" y="1697038"/>
          <p14:tracePt t="25479" x="6480175" y="1697038"/>
          <p14:tracePt t="25495" x="6472238" y="1697038"/>
          <p14:tracePt t="25701" x="6472238" y="1706563"/>
          <p14:tracePt t="25717" x="6472238" y="1714500"/>
          <p14:tracePt t="25725" x="6472238" y="1722438"/>
          <p14:tracePt t="25733" x="6454775" y="1739900"/>
          <p14:tracePt t="25746" x="6446838" y="1765300"/>
          <p14:tracePt t="25763" x="6378575" y="1835150"/>
          <p14:tracePt t="25780" x="6265863" y="1928813"/>
          <p14:tracePt t="25796" x="6223000" y="1954213"/>
          <p14:tracePt t="25813" x="6137275" y="2039938"/>
          <p14:tracePt t="25830" x="6078538" y="2100263"/>
          <p14:tracePt t="25847" x="6043613" y="2143125"/>
          <p14:tracePt t="25863" x="5992813" y="2203450"/>
          <p14:tracePt t="25880" x="5922963" y="2279650"/>
          <p14:tracePt t="25896" x="5837238" y="2382838"/>
          <p14:tracePt t="25914" x="5735638" y="2478088"/>
          <p14:tracePt t="25930" x="5640388" y="2589213"/>
          <p14:tracePt t="25947" x="5554663" y="2682875"/>
          <p14:tracePt t="25963" x="5451475" y="2786063"/>
          <p14:tracePt t="25981" x="5254625" y="3000375"/>
          <p14:tracePt t="25997" x="5135563" y="3128963"/>
          <p14:tracePt t="26013" x="5032375" y="3257550"/>
          <p14:tracePt t="26030" x="4946650" y="3378200"/>
          <p14:tracePt t="26047" x="4860925" y="3497263"/>
          <p14:tracePt t="26063" x="4775200" y="3625850"/>
          <p14:tracePt t="26080" x="4672013" y="3746500"/>
          <p14:tracePt t="26097" x="4578350" y="3883025"/>
          <p14:tracePt t="26114" x="4475163" y="4003675"/>
          <p14:tracePt t="26130" x="4406900" y="4106863"/>
          <p14:tracePt t="26147" x="4337050" y="4208463"/>
          <p14:tracePt t="26164" x="4268788" y="4303713"/>
          <p14:tracePt t="26181" x="4175125" y="4432300"/>
          <p14:tracePt t="26197" x="4079875" y="4543425"/>
          <p14:tracePt t="26214" x="3951288" y="4679950"/>
          <p14:tracePt t="26231" x="3822700" y="4808538"/>
          <p14:tracePt t="26248" x="3736975" y="4903788"/>
          <p14:tracePt t="26264" x="3694113" y="4954588"/>
          <p14:tracePt t="26281" x="3668713" y="4979988"/>
          <p14:tracePt t="26297" x="3643313" y="5014913"/>
          <p14:tracePt t="26315" x="3625850" y="5040313"/>
          <p14:tracePt t="26331" x="3600450" y="5065713"/>
          <p14:tracePt t="26348" x="3582988" y="5092700"/>
          <p14:tracePt t="26364" x="3575050" y="5100638"/>
          <p14:tracePt t="26493" x="3582988" y="5100638"/>
          <p14:tracePt t="26509" x="3592513" y="5100638"/>
          <p14:tracePt t="26517" x="3600450" y="5092700"/>
          <p14:tracePt t="26531" x="3617913" y="5083175"/>
          <p14:tracePt t="26548" x="3643313" y="5057775"/>
          <p14:tracePt t="26566" x="3703638" y="5022850"/>
          <p14:tracePt t="26581" x="3736975" y="4989513"/>
          <p14:tracePt t="26598" x="3771900" y="4946650"/>
          <p14:tracePt t="26615" x="3797300" y="4911725"/>
          <p14:tracePt t="26632" x="3832225" y="4868863"/>
          <p14:tracePt t="26648" x="3849688" y="4826000"/>
          <p14:tracePt t="26665" x="3857625" y="4775200"/>
          <p14:tracePt t="26681" x="3865563" y="4722813"/>
          <p14:tracePt t="26699" x="3865563" y="4689475"/>
          <p14:tracePt t="26715" x="3883025" y="4654550"/>
          <p14:tracePt t="26732" x="3892550" y="4629150"/>
          <p14:tracePt t="26749" x="3892550" y="4611688"/>
          <p14:tracePt t="26766" x="3892550" y="4603750"/>
          <p14:tracePt t="26893" x="3892550" y="4594225"/>
          <p14:tracePt t="26909" x="3892550" y="4586288"/>
          <p14:tracePt t="26925" x="3892550" y="4578350"/>
          <p14:tracePt t="26933" x="3892550" y="4568825"/>
          <p14:tracePt t="26949" x="3892550" y="4560888"/>
          <p14:tracePt t="26966" x="3892550" y="4551363"/>
          <p14:tracePt t="28614" x="3883025" y="4551363"/>
          <p14:tracePt t="28630" x="3883025" y="4543425"/>
          <p14:tracePt t="28686" x="3883025" y="4535488"/>
          <p14:tracePt t="32414" x="3900488" y="4535488"/>
          <p14:tracePt t="32422" x="3917950" y="4535488"/>
          <p14:tracePt t="32431" x="3943350" y="4535488"/>
          <p14:tracePt t="32444" x="3978275" y="4535488"/>
          <p14:tracePt t="32461" x="4064000" y="4535488"/>
          <p14:tracePt t="32478" x="4303713" y="4535488"/>
          <p14:tracePt t="32495" x="4543425" y="4535488"/>
          <p14:tracePt t="32511" x="4800600" y="4535488"/>
          <p14:tracePt t="32528" x="5032375" y="4535488"/>
          <p14:tracePt t="32545" x="5229225" y="4525963"/>
          <p14:tracePt t="32562" x="5400675" y="4518025"/>
          <p14:tracePt t="32578" x="5572125" y="4518025"/>
          <p14:tracePt t="32595" x="5718175" y="4500563"/>
          <p14:tracePt t="32611" x="5811838" y="4483100"/>
          <p14:tracePt t="32629" x="5872163" y="4465638"/>
          <p14:tracePt t="32645" x="5922963" y="4465638"/>
          <p14:tracePt t="32661" x="6035675" y="4449763"/>
          <p14:tracePt t="32678" x="6223000" y="4440238"/>
          <p14:tracePt t="32696" x="6308725" y="4440238"/>
          <p14:tracePt t="32712" x="6351588" y="4440238"/>
          <p14:tracePt t="32729" x="6361113" y="4440238"/>
          <p14:tracePt t="32746" x="6369050" y="4440238"/>
          <p14:tracePt t="32762" x="6378575" y="4440238"/>
          <p14:tracePt t="32839" x="6386513" y="4440238"/>
          <p14:tracePt t="32886" x="6386513" y="4449763"/>
          <p14:tracePt t="32902" x="6386513" y="4457700"/>
          <p14:tracePt t="32911" x="6394450" y="4465638"/>
          <p14:tracePt t="32926" x="6403975" y="4475163"/>
          <p14:tracePt t="32935" x="6411913" y="4483100"/>
          <p14:tracePt t="32946" x="6421438" y="4492625"/>
          <p14:tracePt t="32962" x="6446838" y="4518025"/>
          <p14:tracePt t="32979" x="6464300" y="4535488"/>
          <p14:tracePt t="32996" x="6472238" y="4543425"/>
          <p14:tracePt t="33012" x="6489700" y="4551363"/>
          <p14:tracePt t="33047" x="6515100" y="4551363"/>
          <p14:tracePt t="33063" x="6532563" y="4551363"/>
          <p14:tracePt t="33079" x="6557963" y="4551363"/>
          <p14:tracePt t="33096" x="6583363" y="4551363"/>
          <p14:tracePt t="33113" x="6626225" y="4551363"/>
          <p14:tracePt t="33129" x="6661150" y="4551363"/>
          <p14:tracePt t="33146" x="6678613" y="4551363"/>
          <p14:tracePt t="33163" x="6686550" y="4551363"/>
          <p14:tracePt t="33180" x="6694488" y="4551363"/>
          <p14:tracePt t="33213" x="6704013" y="4551363"/>
          <p14:tracePt t="33230" x="6711950" y="4551363"/>
          <p14:tracePt t="33247" x="6721475" y="4551363"/>
          <p14:tracePt t="33263" x="6729413" y="4560888"/>
          <p14:tracePt t="33280" x="6737350" y="4560888"/>
          <p14:tracePt t="33314" x="6737350" y="4568825"/>
          <p14:tracePt t="33330" x="6746875" y="4568825"/>
          <p14:tracePt t="33346" x="6754813" y="4568825"/>
          <p14:tracePt t="33363" x="6764338" y="4568825"/>
          <p14:tracePt t="33380" x="6780213" y="4568825"/>
          <p14:tracePt t="33413" x="6789738" y="4568825"/>
          <p14:tracePt t="33599" x="6789738" y="4560888"/>
          <p14:tracePt t="33615" x="6789738" y="4543425"/>
          <p14:tracePt t="33623" x="6789738" y="4535488"/>
          <p14:tracePt t="33631" x="6789738" y="4518025"/>
          <p14:tracePt t="33647" x="6789738" y="4475163"/>
          <p14:tracePt t="33664" x="6789738" y="4432300"/>
          <p14:tracePt t="33681" x="6789738" y="4389438"/>
          <p14:tracePt t="33697" x="6807200" y="4346575"/>
          <p14:tracePt t="33714" x="6823075" y="4303713"/>
          <p14:tracePt t="33731" x="6840538" y="4251325"/>
          <p14:tracePt t="33749" x="6865938" y="4217988"/>
          <p14:tracePt t="33764" x="6883400" y="4183063"/>
          <p14:tracePt t="33781" x="6900863" y="4122738"/>
          <p14:tracePt t="33797" x="6926263" y="4071938"/>
          <p14:tracePt t="33815" x="6926263" y="4021138"/>
          <p14:tracePt t="33831" x="6926263" y="3994150"/>
          <p14:tracePt t="33848" x="6926263" y="3978275"/>
          <p14:tracePt t="33865" x="6926263" y="3960813"/>
          <p14:tracePt t="33882" x="6926263" y="3943350"/>
          <p14:tracePt t="33898" x="6926263" y="3935413"/>
          <p14:tracePt t="33914" x="6926263" y="3917950"/>
          <p14:tracePt t="33931" x="6926263" y="3908425"/>
          <p14:tracePt t="34015" x="6926263" y="3917950"/>
          <p14:tracePt t="34023" x="6926263" y="3925888"/>
          <p14:tracePt t="34032" x="6926263" y="3935413"/>
          <p14:tracePt t="34048" x="6935788" y="3978275"/>
          <p14:tracePt t="34065" x="6943725" y="4021138"/>
          <p14:tracePt t="34081" x="6951663" y="4071938"/>
          <p14:tracePt t="34099" x="6951663" y="4114800"/>
          <p14:tracePt t="34115" x="6951663" y="4157663"/>
          <p14:tracePt t="34132" x="6951663" y="4192588"/>
          <p14:tracePt t="34148" x="6951663" y="4208463"/>
          <p14:tracePt t="34166" x="6951663" y="4235450"/>
          <p14:tracePt t="34182" x="6951663" y="4268788"/>
          <p14:tracePt t="34199" x="6935788" y="4329113"/>
          <p14:tracePt t="34215" x="6935788" y="4364038"/>
          <p14:tracePt t="34233" x="6918325" y="4397375"/>
          <p14:tracePt t="34248" x="6908800" y="4422775"/>
          <p14:tracePt t="34265" x="6900863" y="4440238"/>
          <p14:tracePt t="34282" x="6883400" y="4465638"/>
          <p14:tracePt t="34299" x="6875463" y="4492625"/>
          <p14:tracePt t="34315" x="6858000" y="4508500"/>
          <p14:tracePt t="34332" x="6840538" y="4525963"/>
          <p14:tracePt t="34349" x="6823075" y="4551363"/>
          <p14:tracePt t="34366" x="6807200" y="4568825"/>
          <p14:tracePt t="34382" x="6780213" y="4578350"/>
          <p14:tracePt t="34399" x="6729413" y="4603750"/>
          <p14:tracePt t="34416" x="6694488" y="4621213"/>
          <p14:tracePt t="34433" x="6651625" y="4637088"/>
          <p14:tracePt t="34449" x="6608763" y="4654550"/>
          <p14:tracePt t="34466" x="6575425" y="4664075"/>
          <p14:tracePt t="34482" x="6540500" y="4664075"/>
          <p14:tracePt t="34500" x="6507163" y="4672013"/>
          <p14:tracePt t="34516" x="6472238" y="4672013"/>
          <p14:tracePt t="34533" x="6446838" y="4672013"/>
          <p14:tracePt t="34549" x="6429375" y="4672013"/>
          <p14:tracePt t="34567" x="6403975" y="4672013"/>
          <p14:tracePt t="34583" x="6378575" y="4654550"/>
          <p14:tracePt t="34599" x="6343650" y="4637088"/>
          <p14:tracePt t="34616" x="6318250" y="4611688"/>
          <p14:tracePt t="34633" x="6300788" y="4594225"/>
          <p14:tracePt t="34649" x="6283325" y="4586288"/>
          <p14:tracePt t="34666" x="6265863" y="4551363"/>
          <p14:tracePt t="34683" x="6240463" y="4535488"/>
          <p14:tracePt t="34700" x="6223000" y="4500563"/>
          <p14:tracePt t="34716" x="6223000" y="4483100"/>
          <p14:tracePt t="34733" x="6207125" y="4457700"/>
          <p14:tracePt t="34750" x="6197600" y="4432300"/>
          <p14:tracePt t="34767" x="6172200" y="4389438"/>
          <p14:tracePt t="34783" x="6172200" y="4364038"/>
          <p14:tracePt t="34800" x="6154738" y="4337050"/>
          <p14:tracePt t="34816" x="6146800" y="4303713"/>
          <p14:tracePt t="34834" x="6129338" y="4260850"/>
          <p14:tracePt t="34850" x="6111875" y="4217988"/>
          <p14:tracePt t="34866" x="6103938" y="4165600"/>
          <p14:tracePt t="34883" x="6094413" y="4140200"/>
          <p14:tracePt t="34900" x="6094413" y="4114800"/>
          <p14:tracePt t="34916" x="6094413" y="4071938"/>
          <p14:tracePt t="34934" x="6094413" y="4054475"/>
          <p14:tracePt t="34950" x="6094413" y="4029075"/>
          <p14:tracePt t="34968" x="6094413" y="3994150"/>
          <p14:tracePt t="34984" x="6094413" y="3978275"/>
          <p14:tracePt t="35000" x="6094413" y="3968750"/>
          <p14:tracePt t="35017" x="6103938" y="3960813"/>
          <p14:tracePt t="35034" x="6111875" y="3943350"/>
          <p14:tracePt t="35067" x="6121400" y="3935413"/>
          <p14:tracePt t="35084" x="6121400" y="3925888"/>
          <p14:tracePt t="35102" x="6129338" y="3925888"/>
          <p14:tracePt t="35119" x="6137275" y="3925888"/>
          <p14:tracePt t="35151" x="6146800" y="3917950"/>
          <p14:tracePt t="35167" x="6146800" y="3908425"/>
          <p14:tracePt t="35183" x="6154738" y="3908425"/>
          <p14:tracePt t="35191" x="6154738" y="3900488"/>
          <p14:tracePt t="35207" x="6164263" y="3900488"/>
          <p14:tracePt t="35217" x="6172200" y="3900488"/>
          <p14:tracePt t="35234" x="6172200" y="3892550"/>
          <p14:tracePt t="35251" x="6180138" y="3892550"/>
          <p14:tracePt t="35267" x="6180138" y="3883025"/>
          <p14:tracePt t="35284" x="6189663" y="3883025"/>
          <p14:tracePt t="35301" x="6197600" y="3883025"/>
          <p14:tracePt t="35318" x="6207125" y="3883025"/>
          <p14:tracePt t="35375" x="6207125" y="3875088"/>
          <p14:tracePt t="35839" x="6207125" y="3883025"/>
          <p14:tracePt t="35855" x="6207125" y="3892550"/>
          <p14:tracePt t="35872" x="6197600" y="3908425"/>
          <p14:tracePt t="35880" x="6180138" y="3917950"/>
          <p14:tracePt t="35887" x="6172200" y="3925888"/>
          <p14:tracePt t="35902" x="6154738" y="3943350"/>
          <p14:tracePt t="35920" x="6121400" y="3968750"/>
          <p14:tracePt t="35936" x="6103938" y="3978275"/>
          <p14:tracePt t="35952" x="6069013" y="3986213"/>
          <p14:tracePt t="35969" x="6043613" y="4003675"/>
          <p14:tracePt t="35986" x="6026150" y="4011613"/>
          <p14:tracePt t="36002" x="5992813" y="4029075"/>
          <p14:tracePt t="36019" x="5957888" y="4029075"/>
          <p14:tracePt t="36036" x="5940425" y="4046538"/>
          <p14:tracePt t="36053" x="5915025" y="4054475"/>
          <p14:tracePt t="36069" x="5897563" y="4064000"/>
          <p14:tracePt t="36086" x="5872163" y="4071938"/>
          <p14:tracePt t="36104" x="5829300" y="4097338"/>
          <p14:tracePt t="36122" x="5768975" y="4106863"/>
          <p14:tracePt t="36137" x="5726113" y="4122738"/>
          <p14:tracePt t="36153" x="5692775" y="4132263"/>
          <p14:tracePt t="36170" x="5649913" y="4140200"/>
          <p14:tracePt t="36187" x="5589588" y="4165600"/>
          <p14:tracePt t="36203" x="5546725" y="4175125"/>
          <p14:tracePt t="36219" x="5511800" y="4183063"/>
          <p14:tracePt t="36236" x="5478463" y="4183063"/>
          <p14:tracePt t="36253" x="5451475" y="4200525"/>
          <p14:tracePt t="36269" x="5418138" y="4208463"/>
          <p14:tracePt t="36286" x="5383213" y="4208463"/>
          <p14:tracePt t="36302" x="5340350" y="4217988"/>
          <p14:tracePt t="36320" x="5272088" y="4235450"/>
          <p14:tracePt t="36336" x="5203825" y="4235450"/>
          <p14:tracePt t="36353" x="5083175" y="4235450"/>
          <p14:tracePt t="36370" x="4989513" y="4235450"/>
          <p14:tracePt t="36388" x="4929188" y="4235450"/>
          <p14:tracePt t="36403" x="4903788" y="4235450"/>
          <p14:tracePt t="36419" x="4894263" y="4235450"/>
          <p14:tracePt t="36567" x="4894263" y="4243388"/>
          <p14:tracePt t="36583" x="4894263" y="4251325"/>
          <p14:tracePt t="36599" x="4894263" y="4260850"/>
          <p14:tracePt t="36615" x="4894263" y="4268788"/>
          <p14:tracePt t="36631" x="4894263" y="4278313"/>
          <p14:tracePt t="36639" x="4894263" y="4286250"/>
          <p14:tracePt t="36655" x="4894263" y="4294188"/>
          <p14:tracePt t="36815" x="4886325" y="4294188"/>
          <p14:tracePt t="36847" x="4878388" y="4294188"/>
          <p14:tracePt t="36863" x="4868863" y="4294188"/>
          <p14:tracePt t="36871" x="4868863" y="4286250"/>
          <p14:tracePt t="36887" x="4860925" y="4278313"/>
          <p14:tracePt t="36903" x="4860925" y="4268788"/>
          <p14:tracePt t="36911" x="4851400" y="4268788"/>
          <p14:tracePt t="36927" x="4851400" y="4260850"/>
          <p14:tracePt t="36937" x="4843463" y="4260850"/>
          <p14:tracePt t="36954" x="4835525" y="4251325"/>
          <p14:tracePt t="36970" x="4826000" y="4243388"/>
          <p14:tracePt t="36991" x="4826000" y="4235450"/>
          <p14:tracePt t="39232" x="4826000" y="4225925"/>
          <p14:tracePt t="39248" x="4835525" y="4225925"/>
          <p14:tracePt t="39264" x="4843463" y="4225925"/>
          <p14:tracePt t="39280" x="4843463" y="4217988"/>
          <p14:tracePt t="39288" x="4843463" y="4208463"/>
          <p14:tracePt t="39296" x="4851400" y="4208463"/>
          <p14:tracePt t="39344" x="4860925" y="4208463"/>
          <p14:tracePt t="39408" x="4868863" y="4208463"/>
          <p14:tracePt t="39457" x="4878388" y="4208463"/>
          <p14:tracePt t="39528" x="4878388" y="4200525"/>
          <p14:tracePt t="39544" x="4886325" y="4200525"/>
          <p14:tracePt t="39624" x="4894263" y="4200525"/>
          <p14:tracePt t="39664" x="4903788" y="4200525"/>
          <p14:tracePt t="39672" x="4911725" y="4200525"/>
          <p14:tracePt t="39681" x="4911725" y="4192588"/>
          <p14:tracePt t="39705" x="4921250" y="4192588"/>
          <p14:tracePt t="39720" x="4929188" y="4192588"/>
          <p14:tracePt t="39736" x="4937125" y="4192588"/>
          <p14:tracePt t="39745" x="4946650" y="4192588"/>
          <p14:tracePt t="39762" x="4964113" y="4183063"/>
          <p14:tracePt t="39778" x="4979988" y="4183063"/>
          <p14:tracePt t="39795" x="5006975" y="4183063"/>
          <p14:tracePt t="39812" x="5040313" y="4183063"/>
          <p14:tracePt t="39828" x="5092700" y="4183063"/>
          <p14:tracePt t="39845" x="5135563" y="4183063"/>
          <p14:tracePt t="39861" x="5168900" y="4183063"/>
          <p14:tracePt t="39878" x="5203825" y="4183063"/>
          <p14:tracePt t="39895" x="5237163" y="4183063"/>
          <p14:tracePt t="39912" x="5264150" y="4183063"/>
          <p14:tracePt t="39928" x="5297488" y="4200525"/>
          <p14:tracePt t="39945" x="5322888" y="4208463"/>
          <p14:tracePt t="39962" x="5349875" y="4217988"/>
          <p14:tracePt t="39978" x="5365750" y="4235450"/>
          <p14:tracePt t="39995" x="5392738" y="4243388"/>
          <p14:tracePt t="40011" x="5418138" y="4260850"/>
          <p14:tracePt t="40029" x="5443538" y="4286250"/>
          <p14:tracePt t="40045" x="5461000" y="4311650"/>
          <p14:tracePt t="40061" x="5494338" y="4346575"/>
          <p14:tracePt t="40079" x="5537200" y="4397375"/>
          <p14:tracePt t="40095" x="5572125" y="4449763"/>
          <p14:tracePt t="40112" x="5597525" y="4483100"/>
          <p14:tracePt t="40128" x="5632450" y="4518025"/>
          <p14:tracePt t="40145" x="5649913" y="4543425"/>
          <p14:tracePt t="40163" x="5657850" y="4560888"/>
          <p14:tracePt t="40178" x="5657850" y="4568825"/>
          <p14:tracePt t="40195" x="5657850" y="4578350"/>
          <p14:tracePt t="40212" x="5665788" y="4586288"/>
          <p14:tracePt t="40229" x="5665788" y="4603750"/>
          <p14:tracePt t="40245" x="5665788" y="4611688"/>
          <p14:tracePt t="40280" x="5665788" y="4621213"/>
          <p14:tracePt t="40352" x="5665788" y="4629150"/>
          <p14:tracePt t="40384" x="5665788" y="4637088"/>
          <p14:tracePt t="40441" x="5657850" y="4637088"/>
          <p14:tracePt t="40472" x="5649913" y="4637088"/>
          <p14:tracePt t="40488" x="5640388" y="4637088"/>
          <p14:tracePt t="40496" x="5632450" y="4637088"/>
          <p14:tracePt t="40512" x="5622925" y="4637088"/>
          <p14:tracePt t="40529" x="5614988" y="4629150"/>
          <p14:tracePt t="40544" x="5597525" y="4629150"/>
          <p14:tracePt t="40561" x="5589588" y="4621213"/>
          <p14:tracePt t="40584" x="5589588" y="4611688"/>
          <p14:tracePt t="40592" x="5580063" y="4611688"/>
          <p14:tracePt t="40616" x="5572125" y="4603750"/>
          <p14:tracePt t="40624" x="5564188" y="4603750"/>
          <p14:tracePt t="40633" x="5564188" y="4594225"/>
          <p14:tracePt t="40649" x="5564188" y="4586288"/>
          <p14:tracePt t="40663" x="5554663" y="4586288"/>
          <p14:tracePt t="40680" x="5546725" y="4586288"/>
          <p14:tracePt t="40697" x="5546725" y="4578350"/>
          <p14:tracePt t="40721" x="5537200" y="4578350"/>
          <p14:tracePt t="40730" x="5537200" y="4568825"/>
          <p14:tracePt t="40746" x="5537200" y="4560888"/>
          <p14:tracePt t="40769" x="5529263" y="4560888"/>
          <p14:tracePt t="40897" x="5529263" y="4551363"/>
          <p14:tracePt t="41569" x="5529263" y="4543425"/>
          <p14:tracePt t="41585" x="5529263" y="4535488"/>
          <p14:tracePt t="41593" x="5537200" y="4525963"/>
          <p14:tracePt t="41865" x="5537200" y="4518025"/>
          <p14:tracePt t="42281" x="5537200" y="4525963"/>
          <p14:tracePt t="42290" x="5546725" y="4535488"/>
          <p14:tracePt t="42300" x="5546725" y="4543425"/>
          <p14:tracePt t="42316" x="5546725" y="4560888"/>
          <p14:tracePt t="42333" x="5546725" y="4568825"/>
          <p14:tracePt t="42351" x="5546725" y="4586288"/>
          <p14:tracePt t="42367" x="5546725" y="4594225"/>
          <p14:tracePt t="42384" x="5546725" y="4603750"/>
          <p14:tracePt t="42418" x="5537200" y="4611688"/>
          <p14:tracePt t="42433" x="5521325" y="4611688"/>
          <p14:tracePt t="42450" x="5511800" y="4611688"/>
          <p14:tracePt t="42467" x="5503863" y="4611688"/>
          <p14:tracePt t="42485" x="5494338" y="4611688"/>
          <p14:tracePt t="42501" x="5486400" y="4611688"/>
          <p14:tracePt t="42517" x="5468938" y="4611688"/>
          <p14:tracePt t="42534" x="5468938" y="4603750"/>
          <p14:tracePt t="42552" x="5451475" y="4586288"/>
          <p14:tracePt t="42567" x="5451475" y="4578350"/>
          <p14:tracePt t="42584" x="5443538" y="4568825"/>
          <p14:tracePt t="42601" x="5443538" y="4543425"/>
          <p14:tracePt t="42618" x="5443538" y="4525963"/>
          <p14:tracePt t="42634" x="5443538" y="4518025"/>
          <p14:tracePt t="42651" x="5443538" y="4500563"/>
          <p14:tracePt t="42667" x="5461000" y="4492625"/>
          <p14:tracePt t="42685" x="5478463" y="4483100"/>
          <p14:tracePt t="42701" x="5503863" y="4483100"/>
          <p14:tracePt t="42717" x="5521325" y="4475163"/>
          <p14:tracePt t="42734" x="5537200" y="4475163"/>
          <p14:tracePt t="42752" x="5554663" y="4475163"/>
          <p14:tracePt t="42767" x="5564188" y="4475163"/>
          <p14:tracePt t="42785" x="5572125" y="4475163"/>
          <p14:tracePt t="42801" x="5580063" y="4475163"/>
          <p14:tracePt t="42819" x="5580063" y="4483100"/>
          <p14:tracePt t="42834" x="5580063" y="4492625"/>
          <p14:tracePt t="42851" x="5589588" y="4492625"/>
          <p14:tracePt t="42868" x="5589588" y="4500563"/>
          <p14:tracePt t="42885" x="5589588" y="4508500"/>
          <p14:tracePt t="42901" x="5589588" y="4525963"/>
          <p14:tracePt t="42918" x="5589588" y="4535488"/>
          <p14:tracePt t="42952" x="5580063" y="4543425"/>
          <p14:tracePt t="42968" x="5564188" y="4543425"/>
          <p14:tracePt t="42985" x="5554663" y="4543425"/>
          <p14:tracePt t="43001" x="5546725" y="4543425"/>
          <p14:tracePt t="43019" x="5529263" y="4543425"/>
          <p14:tracePt t="43035" x="5511800" y="4543425"/>
          <p14:tracePt t="43052" x="5503863" y="4543425"/>
          <p14:tracePt t="43068" x="5494338" y="4543425"/>
          <p14:tracePt t="43086" x="5486400" y="4543425"/>
          <p14:tracePt t="43102" x="5478463" y="4543425"/>
          <p14:tracePt t="43118" x="5468938" y="4535488"/>
          <p14:tracePt t="43135" x="5461000" y="4535488"/>
          <p14:tracePt t="43152" x="5451475" y="4525963"/>
          <p14:tracePt t="43168" x="5451475" y="4518025"/>
          <p14:tracePt t="43186" x="5451475" y="4500563"/>
          <p14:tracePt t="43202" x="5451475" y="4492625"/>
          <p14:tracePt t="43219" x="5451475" y="4483100"/>
          <p14:tracePt t="43235" x="5451475" y="4475163"/>
          <p14:tracePt t="43252" x="5451475" y="4465638"/>
          <p14:tracePt t="43269" x="5451475" y="4449763"/>
          <p14:tracePt t="43302" x="5451475" y="4440238"/>
          <p14:tracePt t="43319" x="5461000" y="4432300"/>
          <p14:tracePt t="43336" x="5468938" y="4432300"/>
          <p14:tracePt t="43353" x="5486400" y="4432300"/>
          <p14:tracePt t="43369" x="5494338" y="4432300"/>
          <p14:tracePt t="43386" x="5503863" y="4432300"/>
          <p14:tracePt t="43402" x="5511800" y="4432300"/>
          <p14:tracePt t="43420" x="5529263" y="4432300"/>
          <p14:tracePt t="43436" x="5537200" y="4440238"/>
          <p14:tracePt t="43452" x="5546725" y="4449763"/>
          <p14:tracePt t="43469" x="5554663" y="4457700"/>
          <p14:tracePt t="43486" x="5564188" y="4465638"/>
          <p14:tracePt t="43503" x="5572125" y="4475163"/>
          <p14:tracePt t="43519" x="5580063" y="4492625"/>
          <p14:tracePt t="43536" x="5580063" y="4500563"/>
          <p14:tracePt t="43554" x="5580063" y="4525963"/>
          <p14:tracePt t="43569" x="5580063" y="4543425"/>
          <p14:tracePt t="43587" x="5580063" y="4568825"/>
          <p14:tracePt t="43603" x="5580063" y="4586288"/>
          <p14:tracePt t="43620" x="5580063" y="4594225"/>
          <p14:tracePt t="43636" x="5564188" y="4621213"/>
          <p14:tracePt t="43653" x="5546725" y="4646613"/>
          <p14:tracePt t="43670" x="5511800" y="4664075"/>
          <p14:tracePt t="43687" x="5478463" y="4679950"/>
          <p14:tracePt t="43704" x="5443538" y="4679950"/>
          <p14:tracePt t="43720" x="5408613" y="4679950"/>
          <p14:tracePt t="43736" x="5375275" y="4679950"/>
          <p14:tracePt t="43754" x="5322888" y="4679950"/>
          <p14:tracePt t="43770" x="5307013" y="4672013"/>
          <p14:tracePt t="43786" x="5289550" y="4654550"/>
          <p14:tracePt t="43803" x="5280025" y="4629150"/>
          <p14:tracePt t="43820" x="5272088" y="4603750"/>
          <p14:tracePt t="43837" x="5272088" y="4586288"/>
          <p14:tracePt t="43854" x="5272088" y="4560888"/>
          <p14:tracePt t="43870" x="5272088" y="4535488"/>
          <p14:tracePt t="43887" x="5280025" y="4518025"/>
          <p14:tracePt t="43903" x="5297488" y="4483100"/>
          <p14:tracePt t="43920" x="5314950" y="4457700"/>
          <p14:tracePt t="43937" x="5357813" y="4432300"/>
          <p14:tracePt t="43954" x="5400675" y="4406900"/>
          <p14:tracePt t="43970" x="5426075" y="4389438"/>
          <p14:tracePt t="43987" x="5468938" y="4379913"/>
          <p14:tracePt t="44004" x="5521325" y="4364038"/>
          <p14:tracePt t="44021" x="5554663" y="4364038"/>
          <p14:tracePt t="44037" x="5589588" y="4364038"/>
          <p14:tracePt t="44054" x="5622925" y="4364038"/>
          <p14:tracePt t="44070" x="5649913" y="4371975"/>
          <p14:tracePt t="44088" x="5675313" y="4389438"/>
          <p14:tracePt t="44104" x="5700713" y="4414838"/>
          <p14:tracePt t="44121" x="5726113" y="4432300"/>
          <p14:tracePt t="44138" x="5743575" y="4449763"/>
          <p14:tracePt t="44155" x="5751513" y="4465638"/>
          <p14:tracePt t="44171" x="5761038" y="4483100"/>
          <p14:tracePt t="44187" x="5768975" y="4500563"/>
          <p14:tracePt t="44204" x="5768975" y="4518025"/>
          <p14:tracePt t="44221" x="5768975" y="4525963"/>
          <p14:tracePt t="44237" x="5768975" y="4551363"/>
          <p14:tracePt t="44254" x="5768975" y="4568825"/>
          <p14:tracePt t="44271" x="5761038" y="4578350"/>
          <p14:tracePt t="44288" x="5743575" y="4594225"/>
          <p14:tracePt t="44304" x="5718175" y="4611688"/>
          <p14:tracePt t="44321" x="5665788" y="4629150"/>
          <p14:tracePt t="44338" x="5640388" y="4637088"/>
          <p14:tracePt t="44355" x="5597525" y="4637088"/>
          <p14:tracePt t="44371" x="5554663" y="4637088"/>
          <p14:tracePt t="44388" x="5529263" y="4637088"/>
          <p14:tracePt t="44405" x="5494338" y="4637088"/>
          <p14:tracePt t="44422" x="5451475" y="4637088"/>
          <p14:tracePt t="44438" x="5426075" y="4637088"/>
          <p14:tracePt t="44454" x="5392738" y="4629150"/>
          <p14:tracePt t="44471" x="5375275" y="4611688"/>
          <p14:tracePt t="44489" x="5357813" y="4603750"/>
          <p14:tracePt t="44505" x="5340350" y="4594225"/>
          <p14:tracePt t="44522" x="5340350" y="4586288"/>
          <p14:tracePt t="44538" x="5332413" y="4568825"/>
          <p14:tracePt t="44556" x="5332413" y="4560888"/>
          <p14:tracePt t="44572" x="5332413" y="4551363"/>
          <p14:tracePt t="44588" x="5332413" y="4543425"/>
          <p14:tracePt t="44605" x="5332413" y="4525963"/>
          <p14:tracePt t="44622" x="5332413" y="4518025"/>
          <p14:tracePt t="44639" x="5332413" y="4500563"/>
          <p14:tracePt t="44655" x="5340350" y="4475163"/>
          <p14:tracePt t="44672" x="5365750" y="4449763"/>
          <p14:tracePt t="44689" x="5408613" y="4422775"/>
          <p14:tracePt t="44705" x="5435600" y="4406900"/>
          <p14:tracePt t="44722" x="5461000" y="4397375"/>
          <p14:tracePt t="44739" x="5478463" y="4389438"/>
          <p14:tracePt t="44756" x="5494338" y="4389438"/>
          <p14:tracePt t="44772" x="5511800" y="4389438"/>
          <p14:tracePt t="44789" x="5537200" y="4389438"/>
          <p14:tracePt t="44805" x="5554663" y="4389438"/>
          <p14:tracePt t="44823" x="5572125" y="4397375"/>
          <p14:tracePt t="44839" x="5580063" y="4397375"/>
          <p14:tracePt t="44856" x="5597525" y="4406900"/>
          <p14:tracePt t="44872" x="5607050" y="4414838"/>
          <p14:tracePt t="44890" x="5614988" y="4432300"/>
          <p14:tracePt t="44906" x="5622925" y="4440238"/>
          <p14:tracePt t="44923" x="5632450" y="4457700"/>
          <p14:tracePt t="44939" x="5640388" y="4465638"/>
          <p14:tracePt t="44957" x="5640388" y="4475163"/>
          <p14:tracePt t="44972" x="5640388" y="4492625"/>
          <p14:tracePt t="44989" x="5640388" y="4500563"/>
          <p14:tracePt t="45006" x="5640388" y="4518025"/>
          <p14:tracePt t="45023" x="5640388" y="4525963"/>
          <p14:tracePt t="45040" x="5640388" y="4543425"/>
          <p14:tracePt t="45056" x="5632450" y="4551363"/>
          <p14:tracePt t="45073" x="5622925" y="4568825"/>
          <p14:tracePt t="45090" x="5614988" y="4578350"/>
          <p14:tracePt t="45106" x="5597525" y="4586288"/>
          <p14:tracePt t="45123" x="5589588" y="4594225"/>
          <p14:tracePt t="45140" x="5580063" y="4603750"/>
          <p14:tracePt t="45157" x="5564188" y="4603750"/>
          <p14:tracePt t="45173" x="5554663" y="4611688"/>
          <p14:tracePt t="45190" x="5537200" y="4611688"/>
          <p14:tracePt t="45206" x="5529263" y="4621213"/>
          <p14:tracePt t="45224" x="5521325" y="4621213"/>
          <p14:tracePt t="45240" x="5503863" y="4621213"/>
          <p14:tracePt t="45256" x="5494338" y="4621213"/>
          <p14:tracePt t="45273" x="5486400" y="4621213"/>
          <p14:tracePt t="45291" x="5468938" y="4621213"/>
          <p14:tracePt t="45307" x="5461000" y="4621213"/>
          <p14:tracePt t="45323" x="5451475" y="4621213"/>
          <p14:tracePt t="45386" x="5443538" y="4621213"/>
          <p14:tracePt t="45434" x="5435600" y="4621213"/>
          <p14:tracePt t="45466" x="5426075" y="4621213"/>
          <p14:tracePt t="45474" x="5426075" y="4611688"/>
          <p14:tracePt t="45490" x="5426075" y="4603750"/>
          <p14:tracePt t="45514" x="5426075" y="4594225"/>
          <p14:tracePt t="45546" x="5426075" y="4586288"/>
          <p14:tracePt t="45602" x="5426075" y="4578350"/>
          <p14:tracePt t="45658" x="5426075" y="4568825"/>
          <p14:tracePt t="45666" x="5426075" y="4560888"/>
          <p14:tracePt t="45722" x="5426075" y="4551363"/>
          <p14:tracePt t="45794" x="5435600" y="4551363"/>
          <p14:tracePt t="45810" x="5435600" y="4543425"/>
          <p14:tracePt t="45826" x="5443538" y="4543425"/>
          <p14:tracePt t="45866" x="5451475" y="4543425"/>
          <p14:tracePt t="45882" x="5451475" y="4535488"/>
          <p14:tracePt t="45978" x="5461000" y="4535488"/>
          <p14:tracePt t="46170" x="5468938" y="4535488"/>
          <p14:tracePt t="46202" x="5478463" y="4535488"/>
          <p14:tracePt t="46458" x="5486400" y="4535488"/>
          <p14:tracePt t="46490" x="5494338" y="4535488"/>
          <p14:tracePt t="46594" x="5503863" y="4535488"/>
          <p14:tracePt t="46802" x="5511800" y="4535488"/>
          <p14:tracePt t="47426" x="5511800" y="4525963"/>
          <p14:tracePt t="47434" x="5503863" y="4525963"/>
          <p14:tracePt t="47458" x="5503863" y="4518025"/>
          <p14:tracePt t="47474" x="5503863" y="4508500"/>
          <p14:tracePt t="47514" x="5503863" y="4500563"/>
          <p14:tracePt t="48731" x="5511800" y="4500563"/>
          <p14:tracePt t="48795" x="5521325" y="4500563"/>
          <p14:tracePt t="48851" x="5521325" y="4508500"/>
          <p14:tracePt t="48859" x="5529263" y="4508500"/>
          <p14:tracePt t="51483" x="5529263" y="4500563"/>
          <p14:tracePt t="51491" x="5529263" y="4483100"/>
          <p14:tracePt t="51504" x="5529263" y="4465638"/>
          <p14:tracePt t="51520" x="5529263" y="4397375"/>
          <p14:tracePt t="51538" x="5529263" y="4321175"/>
          <p14:tracePt t="51555" x="5537200" y="4192588"/>
          <p14:tracePt t="51571" x="5546725" y="4097338"/>
          <p14:tracePt t="51588" x="5546725" y="3951288"/>
          <p14:tracePt t="51604" x="5546725" y="3814763"/>
          <p14:tracePt t="51622" x="5546725" y="3694113"/>
          <p14:tracePt t="51638" x="5546725" y="3617913"/>
          <p14:tracePt t="51654" x="5546725" y="3532188"/>
          <p14:tracePt t="51671" x="5554663" y="3471863"/>
          <p14:tracePt t="51688" x="5572125" y="3429000"/>
          <p14:tracePt t="51704" x="5572125" y="3403600"/>
          <p14:tracePt t="51721" x="5580063" y="3368675"/>
          <p14:tracePt t="51739" x="5589588" y="3343275"/>
          <p14:tracePt t="51755" x="5589588" y="3317875"/>
          <p14:tracePt t="51771" x="5597525" y="3275013"/>
          <p14:tracePt t="51788" x="5597525" y="3232150"/>
          <p14:tracePt t="51805" x="5607050" y="3214688"/>
          <p14:tracePt t="51823" x="5607050" y="3206750"/>
          <p14:tracePt t="52027" x="5614988" y="3206750"/>
          <p14:tracePt t="52035" x="5622925" y="3206750"/>
          <p14:tracePt t="52067" x="5622925" y="3214688"/>
          <p14:tracePt t="52084" x="5632450" y="3222625"/>
          <p14:tracePt t="52091" x="5640388" y="3232150"/>
          <p14:tracePt t="52106" x="5649913" y="3240088"/>
          <p14:tracePt t="52122" x="5657850" y="3257550"/>
          <p14:tracePt t="52138" x="5665788" y="3275013"/>
          <p14:tracePt t="52155" x="5683250" y="3282950"/>
          <p14:tracePt t="52189" x="5692775" y="3292475"/>
          <p14:tracePt t="52205" x="5700713" y="3300413"/>
          <p14:tracePt t="52222" x="5708650" y="3300413"/>
          <p14:tracePt t="52239" x="5718175" y="3308350"/>
          <p14:tracePt t="52272" x="5726113" y="3308350"/>
          <p14:tracePt t="52347" x="5735638" y="3308350"/>
          <p14:tracePt t="52363" x="5735638" y="3317875"/>
          <p14:tracePt t="52371" x="5743575" y="3317875"/>
          <p14:tracePt t="52404" x="5751513" y="3317875"/>
          <p14:tracePt t="52451" x="5761038" y="3317875"/>
          <p14:tracePt t="52483" x="5768975" y="3317875"/>
          <p14:tracePt t="53308" x="5778500" y="3317875"/>
          <p14:tracePt t="53332" x="5786438" y="3317875"/>
          <p14:tracePt t="53364" x="5794375" y="3317875"/>
          <p14:tracePt t="53468" x="5803900" y="3317875"/>
          <p14:tracePt t="53500" x="5803900" y="3308350"/>
          <p14:tracePt t="53556" x="5811838" y="3308350"/>
          <p14:tracePt t="53564" x="5821363" y="3308350"/>
          <p14:tracePt t="53612" x="5829300" y="3308350"/>
          <p14:tracePt t="53700" x="5837238" y="3308350"/>
          <p14:tracePt t="53741" x="5846763" y="3308350"/>
          <p14:tracePt t="53772" x="5846763" y="3300413"/>
          <p14:tracePt t="53796" x="5854700" y="3300413"/>
          <p14:tracePt t="53860" x="5864225" y="3300413"/>
          <p14:tracePt t="53876" x="5864225" y="3292475"/>
          <p14:tracePt t="54836" x="5854700" y="3292475"/>
          <p14:tracePt t="54844" x="5854700" y="3300413"/>
          <p14:tracePt t="54853" x="5846763" y="3300413"/>
          <p14:tracePt t="54861" x="5846763" y="3308350"/>
          <p14:tracePt t="54878" x="5837238" y="3351213"/>
          <p14:tracePt t="54895" x="5811838" y="3394075"/>
          <p14:tracePt t="54912" x="5786438" y="3436938"/>
          <p14:tracePt t="54928" x="5751513" y="3463925"/>
          <p14:tracePt t="54945" x="5718175" y="3497263"/>
          <p14:tracePt t="54962" x="5683250" y="3540125"/>
          <p14:tracePt t="54979" x="5622925" y="3582988"/>
          <p14:tracePt t="54995" x="5529263" y="3660775"/>
          <p14:tracePt t="55012" x="5357813" y="3789363"/>
          <p14:tracePt t="55028" x="5280025" y="3849688"/>
          <p14:tracePt t="55046" x="5211763" y="3883025"/>
          <p14:tracePt t="55062" x="5151438" y="3908425"/>
          <p14:tracePt t="55078" x="5108575" y="3925888"/>
          <p14:tracePt t="55095" x="5075238" y="3943350"/>
          <p14:tracePt t="55112" x="5040313" y="3943350"/>
          <p14:tracePt t="55129" x="5022850" y="3951288"/>
          <p14:tracePt t="55145" x="5014913" y="3951288"/>
          <p14:tracePt t="55162" x="5006975" y="3951288"/>
          <p14:tracePt t="55179" x="4997450" y="3951288"/>
          <p14:tracePt t="55195" x="4989513" y="3951288"/>
          <p14:tracePt t="55212" x="4964113" y="3925888"/>
          <p14:tracePt t="55229" x="4954588" y="3892550"/>
          <p14:tracePt t="55246" x="4937125" y="3865563"/>
          <p14:tracePt t="55262" x="4929188" y="3832225"/>
          <p14:tracePt t="55279" x="4921250" y="3789363"/>
          <p14:tracePt t="55296" x="4921250" y="3754438"/>
          <p14:tracePt t="55313" x="4921250" y="3711575"/>
          <p14:tracePt t="55329" x="4929188" y="3668713"/>
          <p14:tracePt t="55346" x="4964113" y="3608388"/>
          <p14:tracePt t="55363" x="5032375" y="3549650"/>
          <p14:tracePt t="55380" x="5151438" y="3471863"/>
          <p14:tracePt t="55396" x="5229225" y="3446463"/>
          <p14:tracePt t="55413" x="5307013" y="3421063"/>
          <p14:tracePt t="55429" x="5383213" y="3411538"/>
          <p14:tracePt t="55447" x="5461000" y="3403600"/>
          <p14:tracePt t="55463" x="5546725" y="3403600"/>
          <p14:tracePt t="55479" x="5622925" y="3436938"/>
          <p14:tracePt t="55496" x="5683250" y="3489325"/>
          <p14:tracePt t="55513" x="5761038" y="3557588"/>
          <p14:tracePt t="55529" x="5846763" y="3643313"/>
          <p14:tracePt t="55546" x="5915025" y="3729038"/>
          <p14:tracePt t="55563" x="5992813" y="3806825"/>
          <p14:tracePt t="55580" x="6078538" y="3892550"/>
          <p14:tracePt t="55597" x="6121400" y="3960813"/>
          <p14:tracePt t="55613" x="6154738" y="4029075"/>
          <p14:tracePt t="55630" x="6189663" y="4097338"/>
          <p14:tracePt t="55647" x="6207125" y="4183063"/>
          <p14:tracePt t="55663" x="6215063" y="4268788"/>
          <p14:tracePt t="55680" x="6215063" y="4364038"/>
          <p14:tracePt t="55696" x="6215063" y="4457700"/>
          <p14:tracePt t="55714" x="6215063" y="4543425"/>
          <p14:tracePt t="55730" x="6215063" y="4621213"/>
          <p14:tracePt t="55747" x="6215063" y="4689475"/>
          <p14:tracePt t="55763" x="6215063" y="4775200"/>
          <p14:tracePt t="55781" x="6172200" y="4937125"/>
          <p14:tracePt t="55797" x="6129338" y="5040313"/>
          <p14:tracePt t="55814" x="6094413" y="5126038"/>
          <p14:tracePt t="55830" x="6061075" y="5203825"/>
          <p14:tracePt t="55848" x="6008688" y="5289550"/>
          <p14:tracePt t="55864" x="5949950" y="5357813"/>
          <p14:tracePt t="55880" x="5854700" y="5426075"/>
          <p14:tracePt t="55897" x="5761038" y="5494338"/>
          <p14:tracePt t="55914" x="5665788" y="5564188"/>
          <p14:tracePt t="55930" x="5564188" y="5607050"/>
          <p14:tracePt t="55947" x="5451475" y="5657850"/>
          <p14:tracePt t="55964" x="5280025" y="5692775"/>
          <p14:tracePt t="55981" x="5168900" y="5700713"/>
          <p14:tracePt t="55997" x="5092700" y="5700713"/>
          <p14:tracePt t="56014" x="5006975" y="5657850"/>
          <p14:tracePt t="56031" x="4929188" y="5597525"/>
          <p14:tracePt t="56048" x="4826000" y="5503863"/>
          <p14:tracePt t="56064" x="4706938" y="5365750"/>
          <p14:tracePt t="56080" x="4578350" y="5186363"/>
          <p14:tracePt t="56098" x="4483100" y="5006975"/>
          <p14:tracePt t="56115" x="4406900" y="4792663"/>
          <p14:tracePt t="56131" x="4371975" y="4560888"/>
          <p14:tracePt t="56147" x="4371975" y="4303713"/>
          <p14:tracePt t="56165" x="4389438" y="3943350"/>
          <p14:tracePt t="56182" x="4475163" y="3754438"/>
          <p14:tracePt t="56198" x="4594225" y="3608388"/>
          <p14:tracePt t="56214" x="4722813" y="3489325"/>
          <p14:tracePt t="56231" x="4835525" y="3421063"/>
          <p14:tracePt t="56248" x="4911725" y="3378200"/>
          <p14:tracePt t="56265" x="4979988" y="3351213"/>
          <p14:tracePt t="56281" x="5040313" y="3325813"/>
          <p14:tracePt t="56298" x="5083175" y="3308350"/>
          <p14:tracePt t="56316" x="5126038" y="3292475"/>
          <p14:tracePt t="56331" x="5151438" y="3282950"/>
          <p14:tracePt t="56332" x="5168900" y="3275013"/>
          <p14:tracePt t="56348" x="5203825" y="3265488"/>
          <p14:tracePt t="56365" x="5229225" y="3257550"/>
          <p14:tracePt t="56382" x="5237163" y="3257550"/>
          <p14:tracePt t="56398" x="5254625" y="3265488"/>
          <p14:tracePt t="56415" x="5264150" y="3292475"/>
          <p14:tracePt t="56432" x="5289550" y="3325813"/>
          <p14:tracePt t="56449" x="5307013" y="3386138"/>
          <p14:tracePt t="56465" x="5332413" y="3454400"/>
          <p14:tracePt t="56482" x="5365750" y="3565525"/>
          <p14:tracePt t="56498" x="5408613" y="3668713"/>
          <p14:tracePt t="56516" x="5443538" y="3771900"/>
          <p14:tracePt t="56532" x="5486400" y="3892550"/>
          <p14:tracePt t="56548" x="5503863" y="3968750"/>
          <p14:tracePt t="56566" x="5511800" y="4037013"/>
          <p14:tracePt t="56583" x="5521325" y="4114800"/>
          <p14:tracePt t="56599" x="5529263" y="4183063"/>
          <p14:tracePt t="56615" x="5537200" y="4243388"/>
          <p14:tracePt t="56632" x="5537200" y="4278313"/>
          <p14:tracePt t="56649" x="5537200" y="4303713"/>
          <p14:tracePt t="56666" x="5537200" y="4321175"/>
          <p14:tracePt t="56682" x="5537200" y="4329113"/>
          <p14:tracePt t="56765" x="5529263" y="4311650"/>
          <p14:tracePt t="56772" x="5529263" y="4303713"/>
          <p14:tracePt t="56783" x="5529263" y="4278313"/>
          <p14:tracePt t="56799" x="5511800" y="4192588"/>
          <p14:tracePt t="56816" x="5494338" y="4071938"/>
          <p14:tracePt t="56833" x="5478463" y="3943350"/>
          <p14:tracePt t="56850" x="5468938" y="3797300"/>
          <p14:tracePt t="56866" x="5468938" y="3635375"/>
          <p14:tracePt t="56882" x="5468938" y="3489325"/>
          <p14:tracePt t="56899" x="5486400" y="3368675"/>
          <p14:tracePt t="56917" x="5511800" y="3232150"/>
          <p14:tracePt t="56933" x="5511800" y="3179763"/>
          <p14:tracePt t="56949" x="5511800" y="3146425"/>
          <p14:tracePt t="56966" x="5511800" y="3121025"/>
          <p14:tracePt t="56983" x="5511800" y="3103563"/>
          <p14:tracePt t="57000" x="5511800" y="3094038"/>
          <p14:tracePt t="57016" x="5511800" y="3086100"/>
          <p14:tracePt t="57050" x="5511800" y="3068638"/>
          <p14:tracePt t="57083" x="5511800" y="3060700"/>
          <p14:tracePt t="57109" x="5511800" y="3051175"/>
          <p14:tracePt t="57133" x="5511800" y="3043238"/>
          <p14:tracePt t="57149" x="5511800" y="3035300"/>
          <p14:tracePt t="57165" x="5521325" y="3035300"/>
          <p14:tracePt t="57181" x="5529263" y="3035300"/>
          <p14:tracePt t="57189" x="5537200" y="3035300"/>
          <p14:tracePt t="57200" x="5537200" y="3025775"/>
          <p14:tracePt t="57217" x="5546725" y="3025775"/>
          <p14:tracePt t="57233" x="5554663" y="3025775"/>
          <p14:tracePt t="57250" x="5572125" y="3025775"/>
          <p14:tracePt t="57267" x="5589588" y="3017838"/>
          <p14:tracePt t="57284" x="5597525" y="3017838"/>
          <p14:tracePt t="57300" x="5607050" y="3017838"/>
          <p14:tracePt t="57318" x="5614988" y="3017838"/>
          <p14:tracePt t="57334" x="5632450" y="3017838"/>
          <p14:tracePt t="57350" x="5632450" y="3008313"/>
          <p14:tracePt t="57367" x="5640388" y="3008313"/>
          <p14:tracePt t="57384" x="5649913" y="3008313"/>
          <p14:tracePt t="57400" x="5657850" y="3000375"/>
          <p14:tracePt t="57417" x="5665788" y="3000375"/>
          <p14:tracePt t="57434" x="5683250" y="2992438"/>
          <p14:tracePt t="57451" x="5700713" y="2992438"/>
          <p14:tracePt t="57467" x="5726113" y="2982913"/>
          <p14:tracePt t="57484" x="5751513" y="2982913"/>
          <p14:tracePt t="57501" x="5786438" y="2982913"/>
          <p14:tracePt t="57518" x="5803900" y="2982913"/>
          <p14:tracePt t="57534" x="5829300" y="2982913"/>
          <p14:tracePt t="57551" x="5846763" y="2982913"/>
          <p14:tracePt t="57567" x="5854700" y="2982913"/>
          <p14:tracePt t="57585" x="5872163" y="2982913"/>
          <p14:tracePt t="57601" x="5889625" y="2992438"/>
          <p14:tracePt t="57618" x="5907088" y="2992438"/>
          <p14:tracePt t="57634" x="5922963" y="3008313"/>
          <p14:tracePt t="57651" x="5940425" y="3025775"/>
          <p14:tracePt t="57669" x="5975350" y="3051175"/>
          <p14:tracePt t="57685" x="6000750" y="3068638"/>
          <p14:tracePt t="57701" x="6026150" y="3094038"/>
          <p14:tracePt t="57718" x="6035675" y="3111500"/>
          <p14:tracePt t="57735" x="6051550" y="3128963"/>
          <p14:tracePt t="57751" x="6061075" y="3136900"/>
          <p14:tracePt t="57768" x="6078538" y="3154363"/>
          <p14:tracePt t="57785" x="6086475" y="3163888"/>
          <p14:tracePt t="57818" x="6094413" y="3171825"/>
          <p14:tracePt t="57835" x="6094413" y="3179763"/>
          <p14:tracePt t="58717" x="6103938" y="3179763"/>
          <p14:tracePt t="58725" x="6111875" y="3179763"/>
          <p14:tracePt t="58749" x="6111875" y="3189288"/>
          <p14:tracePt t="58765" x="6121400" y="3189288"/>
          <p14:tracePt t="58821" x="6129338" y="3189288"/>
          <p14:tracePt t="58845" x="6137275" y="3189288"/>
          <p14:tracePt t="58869" x="6146800" y="3189288"/>
          <p14:tracePt t="58957" x="6154738" y="3189288"/>
          <p14:tracePt t="58989" x="6164263" y="3189288"/>
          <p14:tracePt t="59109" x="6172200" y="3189288"/>
          <p14:tracePt t="59181" x="6180138" y="3189288"/>
          <p14:tracePt t="59261" x="6189663" y="3189288"/>
          <p14:tracePt t="59373" x="6197600" y="3189288"/>
          <p14:tracePt t="59997" x="6207125" y="3189288"/>
          <p14:tracePt t="60093" x="6207125" y="3179763"/>
          <p14:tracePt t="60430" x="6215063" y="3179763"/>
          <p14:tracePt t="60437" x="6215063" y="3171825"/>
          <p14:tracePt t="60502" x="6223000" y="3171825"/>
          <p14:tracePt t="60565" x="6223000" y="3163888"/>
          <p14:tracePt t="61334" x="6215063" y="3163888"/>
          <p14:tracePt t="61350" x="6207125" y="3163888"/>
          <p14:tracePt t="61358" x="6197600" y="3163888"/>
          <p14:tracePt t="61366" x="6189663" y="3163888"/>
          <p14:tracePt t="61376" x="6172200" y="3163888"/>
          <p14:tracePt t="61392" x="6146800" y="3154363"/>
          <p14:tracePt t="61410" x="6121400" y="3154363"/>
          <p14:tracePt t="61426" x="6094413" y="3154363"/>
          <p14:tracePt t="61443" x="6078538" y="3154363"/>
          <p14:tracePt t="61459" x="6061075" y="3154363"/>
          <p14:tracePt t="61477" x="6043613" y="3154363"/>
          <p14:tracePt t="61493" x="6035675" y="3154363"/>
          <p14:tracePt t="61510" x="6026150" y="3146425"/>
          <p14:tracePt t="61527" x="6008688" y="3146425"/>
          <p14:tracePt t="61544" x="5983288" y="3146425"/>
          <p14:tracePt t="61560" x="5965825" y="3136900"/>
          <p14:tracePt t="61576" x="5949950" y="3128963"/>
          <p14:tracePt t="61593" x="5940425" y="3128963"/>
          <p14:tracePt t="61611" x="5932488" y="3128963"/>
          <p14:tracePt t="61627" x="5897563" y="3128963"/>
          <p14:tracePt t="61644" x="5829300" y="3121025"/>
          <p14:tracePt t="61660" x="5735638" y="3103563"/>
          <p14:tracePt t="61678" x="5622925" y="3086100"/>
          <p14:tracePt t="61693" x="5607050" y="3078163"/>
          <p14:tracePt t="61710" x="5580063" y="3078163"/>
          <p14:tracePt t="61727" x="5546725" y="3078163"/>
          <p14:tracePt t="61745" x="5478463" y="3086100"/>
          <p14:tracePt t="61760" x="5408613" y="3094038"/>
          <p14:tracePt t="61777" x="5357813" y="3094038"/>
          <p14:tracePt t="61793" x="5332413" y="3094038"/>
          <p14:tracePt t="61894" x="5332413" y="3086100"/>
          <p14:tracePt t="61910" x="5332413" y="3078163"/>
          <p14:tracePt t="61926" x="5332413" y="3068638"/>
          <p14:tracePt t="61934" x="5332413" y="3060700"/>
          <p14:tracePt t="61950" x="5332413" y="3051175"/>
          <p14:tracePt t="61983" x="5332413" y="3043238"/>
          <p14:tracePt t="61990" x="5340350" y="3043238"/>
          <p14:tracePt t="62006" x="5349875" y="3043238"/>
          <p14:tracePt t="62014" x="5349875" y="3035300"/>
          <p14:tracePt t="62027" x="5357813" y="3025775"/>
          <p14:tracePt t="62044" x="5375275" y="3025775"/>
          <p14:tracePt t="62062" x="5408613" y="3008313"/>
          <p14:tracePt t="62077" x="5451475" y="2992438"/>
          <p14:tracePt t="62094" x="5494338" y="2982913"/>
          <p14:tracePt t="62111" x="5537200" y="2974975"/>
          <p14:tracePt t="62128" x="5607050" y="2965450"/>
          <p14:tracePt t="62144" x="5718175" y="2974975"/>
          <p14:tracePt t="62161" x="5821363" y="3025775"/>
          <p14:tracePt t="62178" x="5932488" y="3103563"/>
          <p14:tracePt t="62196" x="6035675" y="3197225"/>
          <p14:tracePt t="62211" x="6129338" y="3275013"/>
          <p14:tracePt t="62228" x="6207125" y="3351213"/>
          <p14:tracePt t="62245" x="6275388" y="3446463"/>
          <p14:tracePt t="62262" x="6335713" y="3565525"/>
          <p14:tracePt t="62278" x="6378575" y="3643313"/>
          <p14:tracePt t="62295" x="6411913" y="3711575"/>
          <p14:tracePt t="62311" x="6446838" y="3771900"/>
          <p14:tracePt t="62329" x="6464300" y="3822700"/>
          <p14:tracePt t="62345" x="6480175" y="3875088"/>
          <p14:tracePt t="62361" x="6507163" y="3925888"/>
          <p14:tracePt t="62378" x="6515100" y="3960813"/>
          <p14:tracePt t="62396" x="6515100" y="3994150"/>
          <p14:tracePt t="62412" x="6515100" y="4021138"/>
          <p14:tracePt t="62428" x="6515100" y="4054475"/>
          <p14:tracePt t="62445" x="6515100" y="4071938"/>
          <p14:tracePt t="62462" x="6515100" y="4097338"/>
          <p14:tracePt t="62478" x="6515100" y="4106863"/>
          <p14:tracePt t="62495" x="6515100" y="4122738"/>
          <p14:tracePt t="62512" x="6515100" y="4132263"/>
          <p14:tracePt t="62529" x="6515100" y="4140200"/>
          <p14:tracePt t="62545" x="6523038" y="4157663"/>
          <p14:tracePt t="62562" x="6523038" y="4165600"/>
          <p14:tracePt t="62596" x="6532563" y="4175125"/>
          <p14:tracePt t="62870" x="6523038" y="4175125"/>
          <p14:tracePt t="62894" x="6515100" y="4175125"/>
          <p14:tracePt t="62902" x="6515100" y="4192588"/>
          <p14:tracePt t="62913" x="6507163" y="4192588"/>
          <p14:tracePt t="62929" x="6497638" y="4208463"/>
          <p14:tracePt t="62947" x="6489700" y="4217988"/>
          <p14:tracePt t="62963" x="6480175" y="4225925"/>
          <p14:tracePt t="62979" x="6464300" y="4235450"/>
          <p14:tracePt t="62996" x="6464300" y="4243388"/>
          <p14:tracePt t="63013" x="6454775" y="4243388"/>
          <p14:tracePt t="63063" x="6454775" y="4235450"/>
          <p14:tracePt t="63078" x="6454775" y="4225925"/>
          <p14:tracePt t="63094" x="6454775" y="4217988"/>
          <p14:tracePt t="63110" x="6464300" y="4200525"/>
          <p14:tracePt t="63118" x="6472238" y="4192588"/>
          <p14:tracePt t="63130" x="6489700" y="4175125"/>
          <p14:tracePt t="63147" x="6515100" y="4157663"/>
          <p14:tracePt t="63163" x="6532563" y="4140200"/>
          <p14:tracePt t="63180" x="6557963" y="4114800"/>
          <p14:tracePt t="63197" x="6583363" y="4097338"/>
          <p14:tracePt t="63214" x="6618288" y="4054475"/>
          <p14:tracePt t="63230" x="6651625" y="4029075"/>
          <p14:tracePt t="63247" x="6678613" y="4003675"/>
          <p14:tracePt t="63264" x="6704013" y="3986213"/>
          <p14:tracePt t="63281" x="6729413" y="3968750"/>
          <p14:tracePt t="63297" x="6772275" y="3951288"/>
          <p14:tracePt t="63313" x="6823075" y="3935413"/>
          <p14:tracePt t="63330" x="6908800" y="3908425"/>
          <p14:tracePt t="63348" x="6978650" y="3900488"/>
          <p14:tracePt t="63364" x="7054850" y="3900488"/>
          <p14:tracePt t="63381" x="7107238" y="3900488"/>
          <p14:tracePt t="63397" x="7150100" y="3908425"/>
          <p14:tracePt t="63414" x="7200900" y="3968750"/>
          <p14:tracePt t="63431" x="7235825" y="4011613"/>
          <p14:tracePt t="63447" x="7261225" y="4054475"/>
          <p14:tracePt t="63464" x="7278688" y="4079875"/>
          <p14:tracePt t="63482" x="7286625" y="4097338"/>
          <p14:tracePt t="63514" x="7286625" y="4106863"/>
          <p14:tracePt t="63582" x="7269163" y="4097338"/>
          <p14:tracePt t="63590" x="7269163" y="4089400"/>
          <p14:tracePt t="63598" x="7243763" y="4071938"/>
          <p14:tracePt t="63614" x="7218363" y="4046538"/>
          <p14:tracePt t="63631" x="7165975" y="4011613"/>
          <p14:tracePt t="63648" x="7089775" y="3968750"/>
          <p14:tracePt t="63665" x="7011988" y="3943350"/>
          <p14:tracePt t="63681" x="6943725" y="3925888"/>
          <p14:tracePt t="63698" x="6858000" y="3917950"/>
          <p14:tracePt t="63715" x="6754813" y="3917950"/>
          <p14:tracePt t="63732" x="6661150" y="3917950"/>
          <p14:tracePt t="63748" x="6557963" y="3943350"/>
          <p14:tracePt t="63764" x="6480175" y="3978275"/>
          <p14:tracePt t="63781" x="6421438" y="4037013"/>
          <p14:tracePt t="63799" x="6378575" y="4089400"/>
          <p14:tracePt t="63815" x="6351588" y="4122738"/>
          <p14:tracePt t="63831" x="6351588" y="4149725"/>
          <p14:tracePt t="63848" x="6343650" y="4165600"/>
          <p14:tracePt t="63866" x="6343650" y="4183063"/>
          <p14:tracePt t="63881" x="6343650" y="4192588"/>
          <p14:tracePt t="63935" x="6335713" y="4192588"/>
          <p14:tracePt t="63942" x="6326188" y="4183063"/>
          <p14:tracePt t="63951" x="6318250" y="4165600"/>
          <p14:tracePt t="63965" x="6292850" y="4140200"/>
          <p14:tracePt t="63982" x="6172200" y="3968750"/>
          <p14:tracePt t="63999" x="6026150" y="3814763"/>
          <p14:tracePt t="64016" x="5864225" y="3625850"/>
          <p14:tracePt t="64032" x="5649913" y="3386138"/>
          <p14:tracePt t="64048" x="5511800" y="3189288"/>
          <p14:tracePt t="64066" x="5451475" y="3035300"/>
          <p14:tracePt t="64083" x="5408613" y="2914650"/>
          <p14:tracePt t="64099" x="5383213" y="2786063"/>
          <p14:tracePt t="64115" x="5375275" y="2692400"/>
          <p14:tracePt t="64132" x="5375275" y="2632075"/>
          <p14:tracePt t="64149" x="5375275" y="2597150"/>
          <p14:tracePt t="64165" x="5383213" y="2579688"/>
          <p14:tracePt t="64183" x="5392738" y="2571750"/>
          <p14:tracePt t="64200" x="5408613" y="2571750"/>
          <p14:tracePt t="64217" x="5451475" y="2579688"/>
          <p14:tracePt t="64233" x="5546725" y="2649538"/>
          <p14:tracePt t="64249" x="5675313" y="2778125"/>
          <p14:tracePt t="64266" x="5829300" y="2949575"/>
          <p14:tracePt t="64283" x="5949950" y="3103563"/>
          <p14:tracePt t="64299" x="6008688" y="3206750"/>
          <p14:tracePt t="64316" x="6026150" y="3265488"/>
          <p14:tracePt t="64333" x="6035675" y="3292475"/>
          <p14:tracePt t="64335" x="6035675" y="3300413"/>
          <p14:tracePt t="64350" x="6035675" y="3317875"/>
          <p14:tracePt t="64366" x="6035675" y="3325813"/>
          <p14:tracePt t="64383" x="6035675" y="3335338"/>
          <p14:tracePt t="64400" x="6035675" y="3351213"/>
          <p14:tracePt t="64417" x="6035675" y="3360738"/>
          <p14:tracePt t="64433" x="6035675" y="3378200"/>
          <p14:tracePt t="64449" x="6035675" y="3386138"/>
          <p14:tracePt t="64466" x="6035675" y="3394075"/>
          <p14:tracePt t="64483" x="6035675" y="3403600"/>
          <p14:tracePt t="64500" x="6035675" y="3411538"/>
          <p14:tracePt t="64516" x="6035675" y="3421063"/>
          <p14:tracePt t="64533" x="6043613" y="3421063"/>
          <p14:tracePt t="64550" x="6069013" y="3436938"/>
          <p14:tracePt t="64567" x="6094413" y="3471863"/>
          <p14:tracePt t="64583" x="6129338" y="3514725"/>
          <p14:tracePt t="64600" x="6180138" y="3557588"/>
          <p14:tracePt t="64617" x="6215063" y="3600450"/>
          <p14:tracePt t="64633" x="6240463" y="3643313"/>
          <p14:tracePt t="64650" x="6265863" y="3686175"/>
          <p14:tracePt t="64667" x="6300788" y="3736975"/>
          <p14:tracePt t="64684" x="6335713" y="3771900"/>
          <p14:tracePt t="64700" x="6378575" y="3822700"/>
          <p14:tracePt t="64717" x="6403975" y="3857625"/>
          <p14:tracePt t="64734" x="6421438" y="3883025"/>
          <p14:tracePt t="64751" x="6429375" y="3908425"/>
          <p14:tracePt t="64767" x="6437313" y="3917950"/>
          <p14:tracePt t="64783" x="6446838" y="3935413"/>
          <p14:tracePt t="64800" x="6454775" y="3951288"/>
          <p14:tracePt t="64817" x="6464300" y="3968750"/>
          <p14:tracePt t="64834" x="6472238" y="3978275"/>
          <p14:tracePt t="64850" x="6480175" y="3986213"/>
          <p14:tracePt t="64867" x="6480175" y="4003675"/>
          <p14:tracePt t="64884" x="6489700" y="4011613"/>
          <p14:tracePt t="64900" x="6507163" y="4029075"/>
          <p14:tracePt t="64917" x="6507163" y="4037013"/>
          <p14:tracePt t="64934" x="6515100" y="4054475"/>
          <p14:tracePt t="64951" x="6523038" y="4064000"/>
          <p14:tracePt t="64967" x="6523038" y="4071938"/>
          <p14:tracePt t="64984" x="6532563" y="4071938"/>
          <p14:tracePt t="65001" x="6540500" y="4079875"/>
          <p14:tracePt t="65018" x="6540500" y="4089400"/>
          <p14:tracePt t="65051" x="6550025" y="4097338"/>
          <p14:tracePt t="65068" x="6550025" y="4106863"/>
          <p14:tracePt t="65085" x="6557963" y="4114800"/>
          <p14:tracePt t="65143" x="6557963" y="4122738"/>
          <p14:tracePt t="65343" x="6565900" y="4122738"/>
          <p14:tracePt t="65351" x="6575425" y="4122738"/>
          <p14:tracePt t="65367" x="6583363" y="4122738"/>
          <p14:tracePt t="65399" x="6592888" y="4122738"/>
          <p14:tracePt t="65439" x="6600825" y="4122738"/>
          <p14:tracePt t="65447" x="6600825" y="4114800"/>
          <p14:tracePt t="65463" x="6600825" y="4106863"/>
          <p14:tracePt t="65471" x="6608763" y="4106863"/>
          <p14:tracePt t="65511" x="6608763" y="4097338"/>
          <p14:tracePt t="65535" x="6608763" y="4089400"/>
          <p14:tracePt t="65847" x="6608763" y="4079875"/>
          <p14:tracePt t="66023" x="6600825" y="4079875"/>
          <p14:tracePt t="66071" x="6592888" y="4079875"/>
          <p14:tracePt t="66127" x="6583363" y="4079875"/>
          <p14:tracePt t="67247" x="6583363" y="4071938"/>
          <p14:tracePt t="67255" x="6575425" y="4071938"/>
          <p14:tracePt t="67263" x="6575425" y="4064000"/>
          <p14:tracePt t="67327" x="6575425" y="4054475"/>
          <p14:tracePt t="67368" x="6565900" y="4054475"/>
          <p14:tracePt t="68992" x="6565900" y="4064000"/>
          <p14:tracePt t="69000" x="6565900" y="4071938"/>
          <p14:tracePt t="69024" x="6565900" y="4079875"/>
          <p14:tracePt t="69112" x="6565900" y="4089400"/>
          <p14:tracePt t="69896" x="6575425" y="4089400"/>
          <p14:tracePt t="70920" x="6575425" y="4079875"/>
          <p14:tracePt t="71200" x="6575425" y="4089400"/>
          <p14:tracePt t="71248" x="6575425" y="4097338"/>
          <p14:tracePt t="71256" x="6583363" y="4097338"/>
          <p14:tracePt t="71280" x="6583363" y="4106863"/>
          <p14:tracePt t="71289" x="6592888" y="4106863"/>
          <p14:tracePt t="71304" x="6592888" y="4114800"/>
          <p14:tracePt t="71315" x="6600825" y="4114800"/>
          <p14:tracePt t="71331" x="6608763" y="4114800"/>
          <p14:tracePt t="71348" x="6618288" y="4114800"/>
          <p14:tracePt t="71366" x="6618288" y="4122738"/>
          <p14:tracePt t="71382" x="6626225" y="4122738"/>
          <p14:tracePt t="71398" x="6635750" y="4132263"/>
          <p14:tracePt t="71415" x="6643688" y="4149725"/>
          <p14:tracePt t="71432" x="6661150" y="4157663"/>
          <p14:tracePt t="71449" x="6661150" y="4165600"/>
          <p14:tracePt t="71465" x="6669088" y="4183063"/>
          <p14:tracePt t="71482" x="6669088" y="4208463"/>
          <p14:tracePt t="71499" x="6678613" y="4235450"/>
          <p14:tracePt t="71515" x="6694488" y="4260850"/>
          <p14:tracePt t="71532" x="6704013" y="4268788"/>
          <p14:tracePt t="71549" x="6711950" y="4278313"/>
          <p14:tracePt t="71566" x="6711950" y="4286250"/>
          <p14:tracePt t="71583" x="6711950" y="4294188"/>
          <p14:tracePt t="71599" x="6721475" y="4294188"/>
          <p14:tracePt t="71616" x="6721475" y="4303713"/>
          <p14:tracePt t="71633" x="6729413" y="4321175"/>
          <p14:tracePt t="71649" x="6737350" y="4329113"/>
          <p14:tracePt t="71666" x="6754813" y="4354513"/>
          <p14:tracePt t="71683" x="6772275" y="4379913"/>
          <p14:tracePt t="71700" x="6772275" y="4389438"/>
          <p14:tracePt t="71716" x="6780213" y="4397375"/>
          <p14:tracePt t="71732" x="6780213" y="4406900"/>
          <p14:tracePt t="71749" x="6789738" y="4406900"/>
          <p14:tracePt t="71767" x="6797675" y="4414838"/>
          <p14:tracePt t="71782" x="6807200" y="4414838"/>
          <p14:tracePt t="71799" x="6815138" y="4414838"/>
          <p14:tracePt t="72033" x="6815138" y="4422775"/>
          <p14:tracePt t="72048" x="6815138" y="4432300"/>
          <p14:tracePt t="72065" x="6815138" y="4440238"/>
          <p14:tracePt t="72088" x="6815138" y="4449763"/>
          <p14:tracePt t="72096" x="6797675" y="4449763"/>
          <p14:tracePt t="72105" x="6789738" y="4457700"/>
          <p14:tracePt t="72117" x="6780213" y="4465638"/>
          <p14:tracePt t="72134" x="6746875" y="4483100"/>
          <p14:tracePt t="72150" x="6721475" y="4492625"/>
          <p14:tracePt t="72167" x="6704013" y="4492625"/>
          <p14:tracePt t="72184" x="6661150" y="4492625"/>
          <p14:tracePt t="72200" x="6635750" y="4492625"/>
          <p14:tracePt t="72217" x="6608763" y="4492625"/>
          <p14:tracePt t="72234" x="6575425" y="4492625"/>
          <p14:tracePt t="72251" x="6523038" y="4483100"/>
          <p14:tracePt t="72267" x="6489700" y="4465638"/>
          <p14:tracePt t="72286" x="6437313" y="4449763"/>
          <p14:tracePt t="72300" x="6386513" y="4432300"/>
          <p14:tracePt t="72318" x="6361113" y="4422775"/>
          <p14:tracePt t="72334" x="6351588" y="4406900"/>
          <p14:tracePt t="72351" x="6335713" y="4397375"/>
          <p14:tracePt t="72367" x="6318250" y="4379913"/>
          <p14:tracePt t="72390" x="6300788" y="4346575"/>
          <p14:tracePt t="72401" x="6292850" y="4321175"/>
          <p14:tracePt t="72417" x="6283325" y="4294188"/>
          <p14:tracePt t="72434" x="6283325" y="4268788"/>
          <p14:tracePt t="72451" x="6265863" y="4251325"/>
          <p14:tracePt t="72467" x="6265863" y="4217988"/>
          <p14:tracePt t="72486" x="6257925" y="4200525"/>
          <p14:tracePt t="72501" x="6240463" y="4175125"/>
          <p14:tracePt t="72518" x="6240463" y="4165600"/>
          <p14:tracePt t="72534" x="6240463" y="4140200"/>
          <p14:tracePt t="72551" x="6232525" y="4114800"/>
          <p14:tracePt t="72568" x="6232525" y="4079875"/>
          <p14:tracePt t="72585" x="6232525" y="4064000"/>
          <p14:tracePt t="72601" x="6232525" y="4037013"/>
          <p14:tracePt t="72618" x="6232525" y="4029075"/>
          <p14:tracePt t="72634" x="6232525" y="4003675"/>
          <p14:tracePt t="72652" x="6232525" y="3986213"/>
          <p14:tracePt t="72668" x="6232525" y="3978275"/>
          <p14:tracePt t="72685" x="6232525" y="3968750"/>
          <p14:tracePt t="72701" x="6232525" y="3960813"/>
          <p14:tracePt t="72905" x="6232525" y="3968750"/>
          <p14:tracePt t="72953" x="6232525" y="3978275"/>
          <p14:tracePt t="72969" x="6232525" y="3986213"/>
          <p14:tracePt t="72993" x="6232525" y="3994150"/>
          <p14:tracePt t="73017" x="6232525" y="4003675"/>
          <p14:tracePt t="73041" x="6232525" y="4011613"/>
          <p14:tracePt t="73065" x="6232525" y="4021138"/>
          <p14:tracePt t="73081" x="6232525" y="4029075"/>
          <p14:tracePt t="73089" x="6232525" y="4037013"/>
          <p14:tracePt t="73105" x="6232525" y="4046538"/>
          <p14:tracePt t="73121" x="6232525" y="4054475"/>
          <p14:tracePt t="73137" x="6240463" y="4064000"/>
          <p14:tracePt t="73153" x="6240463" y="4071938"/>
          <p14:tracePt t="73169" x="6240463" y="4089400"/>
          <p14:tracePt t="73186" x="6240463" y="4106863"/>
          <p14:tracePt t="73203" x="6240463" y="4132263"/>
          <p14:tracePt t="73219" x="6257925" y="4175125"/>
          <p14:tracePt t="73236" x="6265863" y="4217988"/>
          <p14:tracePt t="73252" x="6275388" y="4260850"/>
          <p14:tracePt t="73270" x="6283325" y="4286250"/>
          <p14:tracePt t="73286" x="6292850" y="4321175"/>
          <p14:tracePt t="73303" x="6308725" y="4354513"/>
          <p14:tracePt t="73319" x="6318250" y="4371975"/>
          <p14:tracePt t="73337" x="6343650" y="4414838"/>
          <p14:tracePt t="73353" x="6351588" y="4440238"/>
          <p14:tracePt t="73370" x="6369050" y="4465638"/>
          <p14:tracePt t="73386" x="6386513" y="4492625"/>
          <p14:tracePt t="73403" x="6403975" y="4518025"/>
          <p14:tracePt t="73420" x="6411913" y="4543425"/>
          <p14:tracePt t="73436" x="6429375" y="4560888"/>
          <p14:tracePt t="73453" x="6437313" y="4578350"/>
          <p14:tracePt t="73470" x="6454775" y="4594225"/>
          <p14:tracePt t="73486" x="6464300" y="4594225"/>
          <p14:tracePt t="73503" x="6480175" y="4603750"/>
          <p14:tracePt t="73520" x="6507163" y="4611688"/>
          <p14:tracePt t="73537" x="6575425" y="4621213"/>
          <p14:tracePt t="73554" x="6635750" y="4621213"/>
          <p14:tracePt t="73570" x="6711950" y="4621213"/>
          <p14:tracePt t="73587" x="6772275" y="4603750"/>
          <p14:tracePt t="73604" x="6815138" y="4594225"/>
          <p14:tracePt t="73620" x="6832600" y="4578350"/>
          <p14:tracePt t="73637" x="6850063" y="4568825"/>
          <p14:tracePt t="73654" x="6858000" y="4560888"/>
          <p14:tracePt t="73671" x="6865938" y="4551363"/>
          <p14:tracePt t="73687" x="6865938" y="4543425"/>
          <p14:tracePt t="73704" x="6865938" y="4535488"/>
          <p14:tracePt t="73721" x="6883400" y="4525963"/>
          <p14:tracePt t="73738" x="6883400" y="4518025"/>
          <p14:tracePt t="73754" x="6883400" y="4508500"/>
          <p14:tracePt t="73770" x="6883400" y="4500563"/>
          <p14:tracePt t="73787" x="6883400" y="4483100"/>
          <p14:tracePt t="73804" x="6883400" y="4475163"/>
          <p14:tracePt t="73821" x="6883400" y="4465638"/>
          <p14:tracePt t="73837" x="6883400" y="4449763"/>
          <p14:tracePt t="73854" x="6883400" y="4440238"/>
          <p14:tracePt t="73871" x="6883400" y="4422775"/>
          <p14:tracePt t="73913" x="6883400" y="4414838"/>
          <p14:tracePt t="73961" x="6883400" y="4406900"/>
          <p14:tracePt t="73985" x="6883400" y="4397375"/>
          <p14:tracePt t="74017" x="6883400" y="4389438"/>
          <p14:tracePt t="74049" x="6883400" y="4379913"/>
          <p14:tracePt t="74073" x="6883400" y="4371975"/>
          <p14:tracePt t="74097" x="6883400" y="4364038"/>
          <p14:tracePt t="74113" x="6892925" y="4364038"/>
          <p14:tracePt t="74129" x="6892925" y="4354513"/>
          <p14:tracePt t="74137" x="6892925" y="4346575"/>
          <p14:tracePt t="74153" x="6892925" y="4337050"/>
          <p14:tracePt t="74161" x="6900863" y="4337050"/>
          <p14:tracePt t="74177" x="6908800" y="4329113"/>
          <p14:tracePt t="74188" x="6918325" y="4329113"/>
          <p14:tracePt t="74205" x="6918325" y="4321175"/>
          <p14:tracePt t="74221" x="6926263" y="4311650"/>
          <p14:tracePt t="74238" x="6935788" y="4311650"/>
          <p14:tracePt t="74255" x="6951663" y="4311650"/>
          <p14:tracePt t="74272" x="6961188" y="4303713"/>
          <p14:tracePt t="74289" x="6978650" y="4294188"/>
          <p14:tracePt t="74305" x="6986588" y="4294188"/>
          <p14:tracePt t="74322" x="6994525" y="4294188"/>
          <p14:tracePt t="74339" x="7004050" y="4286250"/>
          <p14:tracePt t="74355" x="7029450" y="4278313"/>
          <p14:tracePt t="74372" x="7080250" y="4251325"/>
          <p14:tracePt t="74388" x="7123113" y="4243388"/>
          <p14:tracePt t="74406" x="7140575" y="4235450"/>
          <p14:tracePt t="74705" x="7132638" y="4235450"/>
          <p14:tracePt t="74713" x="7123113" y="4235450"/>
          <p14:tracePt t="74723" x="7107238" y="4235450"/>
          <p14:tracePt t="74740" x="7072313" y="4235450"/>
          <p14:tracePt t="74756" x="7004050" y="4235450"/>
          <p14:tracePt t="74772" x="6900863" y="4235450"/>
          <p14:tracePt t="74790" x="6797675" y="4243388"/>
          <p14:tracePt t="74806" x="6737350" y="4243388"/>
          <p14:tracePt t="74823" x="6721475" y="4243388"/>
          <p14:tracePt t="74921" x="6711950" y="4243388"/>
          <p14:tracePt t="74929" x="6704013" y="4243388"/>
          <p14:tracePt t="74940" x="6686550" y="4235450"/>
          <p14:tracePt t="74956" x="6643688" y="4208463"/>
          <p14:tracePt t="74973" x="6626225" y="4192588"/>
          <p14:tracePt t="74990" x="6618288" y="4183063"/>
          <p14:tracePt t="75007" x="6618288" y="4175125"/>
          <p14:tracePt t="75023" x="6618288" y="4165600"/>
          <p14:tracePt t="75040" x="6618288" y="4157663"/>
          <p14:tracePt t="75057" x="6618288" y="4149725"/>
          <p14:tracePt t="75073" x="6618288" y="4140200"/>
          <p14:tracePt t="75090" x="6618288" y="4132263"/>
          <p14:tracePt t="75113" x="6618288" y="4122738"/>
          <p14:tracePt t="75124" x="6618288" y="4114800"/>
          <p14:tracePt t="75140" x="6618288" y="4106863"/>
          <p14:tracePt t="75157" x="6618288" y="4097338"/>
          <p14:tracePt t="75173" x="6618288" y="4089400"/>
          <p14:tracePt t="75191" x="6618288" y="4071938"/>
          <p14:tracePt t="75207" x="6618288" y="4064000"/>
          <p14:tracePt t="75224" x="6618288" y="4054475"/>
          <p14:tracePt t="75265" x="6618288" y="4046538"/>
          <p14:tracePt t="75393" x="6618288" y="4037013"/>
          <p14:tracePt t="75489" x="6608763" y="4037013"/>
          <p14:tracePt t="75545" x="6600825" y="4037013"/>
          <p14:tracePt t="75593" x="6592888" y="4037013"/>
          <p14:tracePt t="76266" x="6583363" y="4037013"/>
          <p14:tracePt t="77954" x="6583363" y="4046538"/>
          <p14:tracePt t="78186" x="6583363" y="4054475"/>
          <p14:tracePt t="78218" x="6583363" y="4064000"/>
          <p14:tracePt t="85204" x="6583363" y="4071938"/>
          <p14:tracePt t="85212" x="6583363" y="4079875"/>
          <p14:tracePt t="85220" x="6592888" y="4089400"/>
          <p14:tracePt t="85229" x="6592888" y="4097338"/>
          <p14:tracePt t="85246" x="6618288" y="4114800"/>
          <p14:tracePt t="85263" x="6651625" y="4132263"/>
          <p14:tracePt t="85280" x="6678613" y="4149725"/>
          <p14:tracePt t="85296" x="6686550" y="4157663"/>
          <p14:tracePt t="85313" x="6694488" y="4165600"/>
          <p14:tracePt t="85348" x="6694488" y="4175125"/>
          <p14:tracePt t="85460" x="6704013" y="4175125"/>
          <p14:tracePt t="85468" x="6711950" y="4175125"/>
          <p14:tracePt t="85572" x="6721475" y="4175125"/>
          <p14:tracePt t="85580" x="6721475" y="4165600"/>
          <p14:tracePt t="85588" x="6721475" y="4157663"/>
          <p14:tracePt t="85612" x="6729413" y="4157663"/>
          <p14:tracePt t="85620" x="6729413" y="4149725"/>
          <p14:tracePt t="85636" x="6746875" y="4149725"/>
          <p14:tracePt t="85648" x="6754813" y="4149725"/>
          <p14:tracePt t="85664" x="6780213" y="4149725"/>
          <p14:tracePt t="85680" x="6815138" y="4149725"/>
          <p14:tracePt t="85697" x="6840538" y="4149725"/>
          <p14:tracePt t="85714" x="6865938" y="4149725"/>
          <p14:tracePt t="85731" x="6875463" y="4140200"/>
          <p14:tracePt t="85748" x="6900863" y="4132263"/>
          <p14:tracePt t="85764" x="6908800" y="4132263"/>
          <p14:tracePt t="85781" x="6918325" y="4122738"/>
          <p14:tracePt t="85797" x="6926263" y="4122738"/>
          <p14:tracePt t="85814" x="6926263" y="4114800"/>
          <p14:tracePt t="85831" x="6943725" y="4106863"/>
          <p14:tracePt t="85848" x="6951663" y="4097338"/>
          <p14:tracePt t="85864" x="6961188" y="4089400"/>
          <p14:tracePt t="85884" x="6969125" y="4089400"/>
          <p14:tracePt t="85900" x="6969125" y="4079875"/>
          <p14:tracePt t="85915" x="6978650" y="4079875"/>
          <p14:tracePt t="85948" x="6986588" y="4079875"/>
          <p14:tracePt t="85980" x="6986588" y="4089400"/>
          <p14:tracePt t="85988" x="6994525" y="4089400"/>
          <p14:tracePt t="85998" x="6994525" y="4106863"/>
          <p14:tracePt t="86015" x="7004050" y="4122738"/>
          <p14:tracePt t="86031" x="7011988" y="4149725"/>
          <p14:tracePt t="86048" x="7011988" y="4183063"/>
          <p14:tracePt t="86065" x="7011988" y="4225925"/>
          <p14:tracePt t="86081" x="7011988" y="4268788"/>
          <p14:tracePt t="86098" x="7011988" y="4311650"/>
          <p14:tracePt t="86115" x="7004050" y="4346575"/>
          <p14:tracePt t="86132" x="6986588" y="4379913"/>
          <p14:tracePt t="86149" x="6969125" y="4397375"/>
          <p14:tracePt t="86165" x="6969125" y="4414838"/>
          <p14:tracePt t="86181" x="6961188" y="4432300"/>
          <p14:tracePt t="86199" x="6951663" y="4432300"/>
          <p14:tracePt t="86412" x="6951663" y="4440238"/>
          <p14:tracePt t="86420" x="6943725" y="4440238"/>
          <p14:tracePt t="86436" x="6943725" y="4449763"/>
          <p14:tracePt t="86449" x="6935788" y="4457700"/>
          <p14:tracePt t="86465" x="6935788" y="4483100"/>
          <p14:tracePt t="86483" x="6918325" y="4508500"/>
          <p14:tracePt t="86499" x="6908800" y="4518025"/>
          <p14:tracePt t="86516" x="6875463" y="4551363"/>
          <p14:tracePt t="86532" x="6850063" y="4578350"/>
          <p14:tracePt t="86549" x="6832600" y="4594225"/>
          <p14:tracePt t="86566" x="6815138" y="4603750"/>
          <p14:tracePt t="86583" x="6789738" y="4611688"/>
          <p14:tracePt t="86599" x="6754813" y="4637088"/>
          <p14:tracePt t="86616" x="6711950" y="4646613"/>
          <p14:tracePt t="86632" x="6669088" y="4654550"/>
          <p14:tracePt t="86649" x="6626225" y="4664075"/>
          <p14:tracePt t="86666" x="6583363" y="4664075"/>
          <p14:tracePt t="86684" x="6540500" y="4664075"/>
          <p14:tracePt t="86699" x="6523038" y="4664075"/>
          <p14:tracePt t="86717" x="6489700" y="4664075"/>
          <p14:tracePt t="86733" x="6464300" y="4654550"/>
          <p14:tracePt t="86751" x="6446838" y="4637088"/>
          <p14:tracePt t="86767" x="6429375" y="4621213"/>
          <p14:tracePt t="86783" x="6411913" y="4603750"/>
          <p14:tracePt t="86800" x="6386513" y="4578350"/>
          <p14:tracePt t="86817" x="6369050" y="4543425"/>
          <p14:tracePt t="86833" x="6343650" y="4508500"/>
          <p14:tracePt t="86850" x="6335713" y="4457700"/>
          <p14:tracePt t="86867" x="6308725" y="4414838"/>
          <p14:tracePt t="86884" x="6283325" y="4337050"/>
          <p14:tracePt t="86900" x="6275388" y="4294188"/>
          <p14:tracePt t="86917" x="6257925" y="4243388"/>
          <p14:tracePt t="86933" x="6249988" y="4175125"/>
          <p14:tracePt t="86950" x="6232525" y="4122738"/>
          <p14:tracePt t="86967" x="6223000" y="4079875"/>
          <p14:tracePt t="86984" x="6223000" y="4046538"/>
          <p14:tracePt t="87000" x="6223000" y="4011613"/>
          <p14:tracePt t="87017" x="6223000" y="3968750"/>
          <p14:tracePt t="87034" x="6223000" y="3943350"/>
          <p14:tracePt t="87050" x="6223000" y="3925888"/>
          <p14:tracePt t="87067" x="6232525" y="3908425"/>
          <p14:tracePt t="87084" x="6240463" y="3883025"/>
          <p14:tracePt t="87100" x="6249988" y="3857625"/>
          <p14:tracePt t="87117" x="6249988" y="3849688"/>
          <p14:tracePt t="87134" x="6257925" y="3840163"/>
          <p14:tracePt t="87151" x="6265863" y="3822700"/>
          <p14:tracePt t="87167" x="6265863" y="3814763"/>
          <p14:tracePt t="87356" x="6265863" y="3822700"/>
          <p14:tracePt t="87373" x="6265863" y="3832225"/>
          <p14:tracePt t="87380" x="6265863" y="3840163"/>
          <p14:tracePt t="87388" x="6265863" y="3849688"/>
          <p14:tracePt t="87401" x="6265863" y="3857625"/>
          <p14:tracePt t="87417" x="6265863" y="3883025"/>
          <p14:tracePt t="87435" x="6265863" y="3925888"/>
          <p14:tracePt t="87451" x="6265863" y="3968750"/>
          <p14:tracePt t="87468" x="6265863" y="4011613"/>
          <p14:tracePt t="87484" x="6265863" y="4089400"/>
          <p14:tracePt t="87502" x="6265863" y="4149725"/>
          <p14:tracePt t="87518" x="6265863" y="4200525"/>
          <p14:tracePt t="87534" x="6265863" y="4251325"/>
          <p14:tracePt t="87551" x="6275388" y="4294188"/>
          <p14:tracePt t="87569" x="6275388" y="4329113"/>
          <p14:tracePt t="87585" x="6283325" y="4364038"/>
          <p14:tracePt t="87601" x="6300788" y="4397375"/>
          <p14:tracePt t="87618" x="6300788" y="4414838"/>
          <p14:tracePt t="87635" x="6300788" y="4440238"/>
          <p14:tracePt t="87652" x="6308725" y="4457700"/>
          <p14:tracePt t="87668" x="6308725" y="4475163"/>
          <p14:tracePt t="87685" x="6308725" y="4492625"/>
          <p14:tracePt t="87702" x="6318250" y="4500563"/>
          <p14:tracePt t="87718" x="6326188" y="4518025"/>
          <p14:tracePt t="87735" x="6326188" y="4525963"/>
          <p14:tracePt t="87752" x="6326188" y="4543425"/>
          <p14:tracePt t="87769" x="6335713" y="4543425"/>
          <p14:tracePt t="88061" x="6343650" y="4543425"/>
          <p14:tracePt t="88085" x="6351588" y="4543425"/>
          <p14:tracePt t="88093" x="6361113" y="4535488"/>
          <p14:tracePt t="88180" x="6361113" y="45259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250950"/>
            <a:ext cx="6913562" cy="4997450"/>
          </a:xfrm>
        </p:spPr>
      </p:pic>
      <p:sp>
        <p:nvSpPr>
          <p:cNvPr id="2355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97A08F9E-FBD5-4624-995C-D22D52110CAF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5" y="224649"/>
            <a:ext cx="648444" cy="8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30"/>
    </mc:Choice>
    <mc:Fallback xmlns="">
      <p:transition spd="slow" advTm="67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1" x="6351588" y="4525963"/>
          <p14:tracePt t="327" x="6326188" y="4525963"/>
          <p14:tracePt t="335" x="6275388" y="4518025"/>
          <p14:tracePt t="343" x="6189663" y="4492625"/>
          <p14:tracePt t="359" x="5949950" y="4449763"/>
          <p14:tracePt t="375" x="5778500" y="4389438"/>
          <p14:tracePt t="392" x="5751513" y="4354513"/>
          <p14:tracePt t="409" x="5768975" y="4311650"/>
          <p14:tracePt t="426" x="5778500" y="4286250"/>
          <p14:tracePt t="443" x="5778500" y="4225925"/>
          <p14:tracePt t="460" x="5751513" y="4089400"/>
          <p14:tracePt t="477" x="5657850" y="3857625"/>
          <p14:tracePt t="492" x="5418138" y="3506788"/>
          <p14:tracePt t="509" x="5022850" y="3086100"/>
          <p14:tracePt t="526" x="4672013" y="2692400"/>
          <p14:tracePt t="527" x="4535488" y="2546350"/>
          <p14:tracePt t="543" x="4208463" y="2236788"/>
          <p14:tracePt t="559" x="3875088" y="1979613"/>
          <p14:tracePt t="576" x="3565525" y="1774825"/>
          <p14:tracePt t="592" x="3300413" y="1585913"/>
          <p14:tracePt t="610" x="3094038" y="1474788"/>
          <p14:tracePt t="626" x="2914650" y="1389063"/>
          <p14:tracePt t="643" x="2708275" y="1311275"/>
          <p14:tracePt t="659" x="2451100" y="1217613"/>
          <p14:tracePt t="676" x="2203450" y="1122363"/>
          <p14:tracePt t="693" x="2014538" y="1079500"/>
          <p14:tracePt t="710" x="1851025" y="1036638"/>
          <p14:tracePt t="726" x="1663700" y="1020763"/>
          <p14:tracePt t="743" x="1336675" y="993775"/>
          <p14:tracePt t="760" x="1182688" y="977900"/>
          <p14:tracePt t="776" x="1139825" y="968375"/>
          <p14:tracePt t="793" x="1131888" y="968375"/>
          <p14:tracePt t="810" x="1131888" y="960438"/>
          <p14:tracePt t="826" x="1122363" y="960438"/>
          <p14:tracePt t="843" x="1106488" y="960438"/>
          <p14:tracePt t="860" x="1071563" y="960438"/>
          <p14:tracePt t="877" x="985838" y="960438"/>
          <p14:tracePt t="893" x="857250" y="950913"/>
          <p14:tracePt t="910" x="711200" y="935038"/>
          <p14:tracePt t="927" x="454025" y="849313"/>
          <p14:tracePt t="944" x="292100" y="788988"/>
          <p14:tracePt t="960" x="146050" y="728663"/>
          <p14:tracePt t="977" x="0" y="677863"/>
          <p14:tracePt t="3377" x="4260850" y="3721100"/>
          <p14:tracePt t="3401" x="4260850" y="3729038"/>
          <p14:tracePt t="3409" x="4251325" y="3729038"/>
          <p14:tracePt t="3429" x="4243388" y="3729038"/>
          <p14:tracePt t="3462" x="4122738" y="3754438"/>
          <p14:tracePt t="3464" x="4089400" y="3763963"/>
          <p14:tracePt t="3496" x="3978275" y="3771900"/>
          <p14:tracePt t="3529" x="3497263" y="3797300"/>
          <p14:tracePt t="3562" x="3154363" y="3797300"/>
          <p14:tracePt t="3596" x="3025775" y="3806825"/>
          <p14:tracePt t="3629" x="2735263" y="3840163"/>
          <p14:tracePt t="3663" x="2392363" y="3935413"/>
          <p14:tracePt t="3695" x="2082800" y="4064000"/>
          <p14:tracePt t="3697" x="2032000" y="4097338"/>
          <p14:tracePt t="3713" x="1954213" y="4157663"/>
          <p14:tracePt t="3746" x="1928813" y="4225925"/>
          <p14:tracePt t="3779" x="1920875" y="4268788"/>
          <p14:tracePt t="3811" x="1911350" y="4337050"/>
          <p14:tracePt t="3830" x="1911350" y="4364038"/>
          <p14:tracePt t="3861" x="1911350" y="4389438"/>
          <p14:tracePt t="3896" x="1911350" y="4422775"/>
          <p14:tracePt t="3898" x="1911350" y="4440238"/>
          <p14:tracePt t="3914" x="1911350" y="4483100"/>
          <p14:tracePt t="3946" x="1903413" y="4560888"/>
          <p14:tracePt t="3980" x="1903413" y="4611688"/>
          <p14:tracePt t="4013" x="1903413" y="4621213"/>
          <p14:tracePt t="4047" x="1936750" y="4637088"/>
          <p14:tracePt t="4049" x="1971675" y="4637088"/>
          <p14:tracePt t="4080" x="2236788" y="4637088"/>
          <p14:tracePt t="4113" x="3386138" y="4397375"/>
          <p14:tracePt t="4130" x="3883025" y="4243388"/>
          <p14:tracePt t="4163" x="4672013" y="3960813"/>
          <p14:tracePt t="4169" x="4843463" y="3883025"/>
          <p14:tracePt t="4181" x="5006975" y="3797300"/>
          <p14:tracePt t="4214" x="5435600" y="3479800"/>
          <p14:tracePt t="4248" x="5700713" y="3222625"/>
          <p14:tracePt t="4280" x="5880100" y="3000375"/>
          <p14:tracePt t="4282" x="5922963" y="2949575"/>
          <p14:tracePt t="4315" x="6121400" y="2692400"/>
          <p14:tracePt t="4348" x="6411913" y="2408238"/>
          <p14:tracePt t="4381" x="6746875" y="2178050"/>
          <p14:tracePt t="4398" x="6926263" y="2082800"/>
          <p14:tracePt t="4430" x="7269163" y="1911350"/>
          <p14:tracePt t="4464" x="7569200" y="1739900"/>
          <p14:tracePt t="4467" x="7646988" y="1689100"/>
          <p14:tracePt t="4481" x="7800975" y="1611313"/>
          <p14:tracePt t="4514" x="8151813" y="1422400"/>
          <p14:tracePt t="4548" x="8401050" y="1320800"/>
          <p14:tracePt t="4581" x="8461375" y="1285875"/>
          <p14:tracePt t="4615" x="8469313" y="1277938"/>
          <p14:tracePt t="4649" x="8469313" y="1260475"/>
          <p14:tracePt t="4657" x="8469313" y="1250950"/>
          <p14:tracePt t="4683" x="8469313" y="1243013"/>
          <p14:tracePt t="4715" x="8451850" y="1235075"/>
          <p14:tracePt t="4748" x="8426450" y="1235075"/>
          <p14:tracePt t="4782" x="8418513" y="1235075"/>
          <p14:tracePt t="4815" x="8408988" y="1235075"/>
          <p14:tracePt t="5153" x="8401050" y="1235075"/>
          <p14:tracePt t="5169" x="8393113" y="1235075"/>
          <p14:tracePt t="5193" x="8383588" y="1235075"/>
          <p14:tracePt t="5216" x="8383588" y="1243013"/>
          <p14:tracePt t="5249" x="8350250" y="1250950"/>
          <p14:tracePt t="5266" x="8315325" y="1268413"/>
          <p14:tracePt t="5298" x="8264525" y="1285875"/>
          <p14:tracePt t="5317" x="8221663" y="1311275"/>
          <p14:tracePt t="5350" x="7997825" y="1389063"/>
          <p14:tracePt t="5384" x="7578725" y="1500188"/>
          <p14:tracePt t="5386" x="7440613" y="1535113"/>
          <p14:tracePt t="5416" x="6943725" y="1636713"/>
          <p14:tracePt t="5448" x="6454775" y="1722438"/>
          <p14:tracePt t="5451" x="6361113" y="1757363"/>
          <p14:tracePt t="5467" x="6249988" y="1782763"/>
          <p14:tracePt t="5499" x="6180138" y="1808163"/>
          <p14:tracePt t="5517" x="6172200" y="1817688"/>
          <p14:tracePt t="5550" x="6137275" y="1868488"/>
          <p14:tracePt t="5567" x="6121400" y="1885950"/>
          <p14:tracePt t="5599" x="6086475" y="1954213"/>
          <p14:tracePt t="5601" x="6078538" y="1963738"/>
          <p14:tracePt t="5618" x="6043613" y="2006600"/>
          <p14:tracePt t="5650" x="6018213" y="2065338"/>
          <p14:tracePt t="5657" x="6008688" y="2065338"/>
          <p14:tracePt t="5685" x="6000750" y="2082800"/>
          <p14:tracePt t="5962" x="6008688" y="2082800"/>
          <p14:tracePt t="6001" x="6018213" y="2082800"/>
          <p14:tracePt t="6017" x="6026150" y="2082800"/>
          <p14:tracePt t="6113" x="6035675" y="2082800"/>
          <p14:tracePt t="6698" x="6043613" y="2082800"/>
          <p14:tracePt t="6714" x="6043613" y="2074863"/>
          <p14:tracePt t="6730" x="6043613" y="2065338"/>
          <p14:tracePt t="6842" x="6043613" y="2074863"/>
          <p14:tracePt t="6858" x="6043613" y="2082800"/>
          <p14:tracePt t="6870" x="6043613" y="2108200"/>
          <p14:tracePt t="6901" x="5983288" y="2279650"/>
          <p14:tracePt t="6920" x="5932488" y="2382838"/>
          <p14:tracePt t="6954" x="5607050" y="2700338"/>
          <p14:tracePt t="6988" x="5272088" y="2992438"/>
          <p14:tracePt t="7020" x="4903788" y="3265488"/>
          <p14:tracePt t="7053" x="4611688" y="3411538"/>
          <p14:tracePt t="7070" x="4518025" y="3446463"/>
          <p14:tracePt t="7103" x="4389438" y="3479800"/>
          <p14:tracePt t="7138" x="4260850" y="3471863"/>
          <p14:tracePt t="7170" x="4089400" y="3436938"/>
          <p14:tracePt t="7204" x="3849688" y="3436938"/>
          <p14:tracePt t="7238" x="3600450" y="3436938"/>
          <p14:tracePt t="7271" x="3421063" y="3436938"/>
          <p14:tracePt t="7273" x="3360738" y="3436938"/>
          <p14:tracePt t="7304" x="3154363" y="3479800"/>
          <p14:tracePt t="7336" x="3008313" y="3506788"/>
          <p14:tracePt t="7339" x="2992438" y="3506788"/>
          <p14:tracePt t="7402" x="2992438" y="3497263"/>
          <p14:tracePt t="7418" x="2992438" y="3479800"/>
          <p14:tracePt t="7426" x="2992438" y="3471863"/>
          <p14:tracePt t="7455" x="3000375" y="3421063"/>
          <p14:tracePt t="7488" x="3051175" y="3360738"/>
          <p14:tracePt t="7490" x="3060700" y="3351213"/>
          <p14:tracePt t="7521" x="3111500" y="3335338"/>
          <p14:tracePt t="7555" x="3240088" y="3335338"/>
          <p14:tracePt t="7588" x="3565525" y="3403600"/>
          <p14:tracePt t="7621" x="4371975" y="3565525"/>
          <p14:tracePt t="7638" x="4835525" y="3678238"/>
          <p14:tracePt t="7671" x="5322888" y="3822700"/>
          <p14:tracePt t="7674" x="5392738" y="3849688"/>
          <p14:tracePt t="7712" x="5675313" y="3943350"/>
          <p14:tracePt t="7744" x="5907088" y="4029075"/>
          <p14:tracePt t="7747" x="5949950" y="4046538"/>
          <p14:tracePt t="7755" x="5992813" y="4054475"/>
          <p14:tracePt t="7772" x="6051550" y="4071938"/>
          <p14:tracePt t="7789" x="6103938" y="4079875"/>
          <p14:tracePt t="7805" x="6121400" y="4079875"/>
          <p14:tracePt t="7822" x="6129338" y="4079875"/>
          <p14:tracePt t="7838" x="6137275" y="4079875"/>
          <p14:tracePt t="7906" x="6146800" y="4079875"/>
          <p14:tracePt t="7922" x="6146800" y="4071938"/>
          <p14:tracePt t="7930" x="6146800" y="4064000"/>
          <p14:tracePt t="7939" x="6146800" y="4054475"/>
          <p14:tracePt t="7956" x="6146800" y="4029075"/>
          <p14:tracePt t="7972" x="6146800" y="3994150"/>
          <p14:tracePt t="7989" x="6137275" y="3943350"/>
          <p14:tracePt t="8006" x="6103938" y="3900488"/>
          <p14:tracePt t="8022" x="6035675" y="3822700"/>
          <p14:tracePt t="8039" x="5965825" y="3754438"/>
          <p14:tracePt t="8056" x="5897563" y="3694113"/>
          <p14:tracePt t="8073" x="5821363" y="3651250"/>
          <p14:tracePt t="8089" x="5708650" y="3600450"/>
          <p14:tracePt t="8106" x="5443538" y="3532188"/>
          <p14:tracePt t="8122" x="5203825" y="3497263"/>
          <p14:tracePt t="8140" x="4929188" y="3446463"/>
          <p14:tracePt t="8156" x="4714875" y="3403600"/>
          <p14:tracePt t="8173" x="4543425" y="3368675"/>
          <p14:tracePt t="8189" x="4389438" y="3335338"/>
          <p14:tracePt t="8207" x="4235450" y="3300413"/>
          <p14:tracePt t="8223" x="4106863" y="3275013"/>
          <p14:tracePt t="8239" x="4011613" y="3257550"/>
          <p14:tracePt t="8256" x="3925888" y="3232150"/>
          <p14:tracePt t="8274" x="3806825" y="3189288"/>
          <p14:tracePt t="8290" x="3729038" y="3163888"/>
          <p14:tracePt t="8307" x="3643313" y="3128963"/>
          <p14:tracePt t="8323" x="3557588" y="3094038"/>
          <p14:tracePt t="8341" x="3489325" y="3078163"/>
          <p14:tracePt t="8356" x="3463925" y="3060700"/>
          <p14:tracePt t="8373" x="3454400" y="3060700"/>
          <p14:tracePt t="8434" x="3463925" y="3060700"/>
          <p14:tracePt t="8450" x="3479800" y="3060700"/>
          <p14:tracePt t="8458" x="3489325" y="3060700"/>
          <p14:tracePt t="8466" x="3514725" y="3068638"/>
          <p14:tracePt t="8474" x="3557588" y="3086100"/>
          <p14:tracePt t="8490" x="3694113" y="3146425"/>
          <p14:tracePt t="8507" x="3900488" y="3214688"/>
          <p14:tracePt t="8524" x="4183063" y="3317875"/>
          <p14:tracePt t="8541" x="4551363" y="3429000"/>
          <p14:tracePt t="8557" x="5006975" y="3582988"/>
          <p14:tracePt t="8574" x="5400675" y="3678238"/>
          <p14:tracePt t="8590" x="5692775" y="3746500"/>
          <p14:tracePt t="8607" x="5915025" y="3797300"/>
          <p14:tracePt t="8623" x="6078538" y="3832225"/>
          <p14:tracePt t="8640" x="6154738" y="3865563"/>
          <p14:tracePt t="8657" x="6180138" y="3865563"/>
          <p14:tracePt t="8674" x="6180138" y="3875088"/>
          <p14:tracePt t="8930" x="6172200" y="3875088"/>
          <p14:tracePt t="8946" x="6164263" y="3875088"/>
          <p14:tracePt t="8954" x="6164263" y="3865563"/>
          <p14:tracePt t="8970" x="6154738" y="3865563"/>
          <p14:tracePt t="8994" x="6146800" y="3865563"/>
          <p14:tracePt t="9010" x="6137275" y="3865563"/>
          <p14:tracePt t="9018" x="6129338" y="3865563"/>
          <p14:tracePt t="9027" x="6129338" y="3857625"/>
          <p14:tracePt t="9041" x="6129338" y="3849688"/>
          <p14:tracePt t="9058" x="6121400" y="3849688"/>
          <p14:tracePt t="9074" x="6111875" y="3849688"/>
          <p14:tracePt t="9098" x="6103938" y="3849688"/>
          <p14:tracePt t="9108" x="6103938" y="3840163"/>
          <p14:tracePt t="9138" x="6094413" y="3840163"/>
          <p14:tracePt t="9187" x="6086475" y="3840163"/>
          <p14:tracePt t="9194" x="6086475" y="3832225"/>
          <p14:tracePt t="9234" x="6078538" y="3832225"/>
          <p14:tracePt t="9250" x="6078538" y="3822700"/>
          <p14:tracePt t="9298" x="6078538" y="3814763"/>
          <p14:tracePt t="9306" x="6069013" y="3814763"/>
          <p14:tracePt t="9346" x="6061075" y="3814763"/>
          <p14:tracePt t="9411" x="6051550" y="3814763"/>
          <p14:tracePt t="9442" x="6051550" y="3806825"/>
          <p14:tracePt t="9522" x="6051550" y="3797300"/>
          <p14:tracePt t="9563" x="6043613" y="3797300"/>
          <p14:tracePt t="9594" x="6035675" y="3797300"/>
          <p14:tracePt t="9602" x="6035675" y="3789363"/>
          <p14:tracePt t="9618" x="6026150" y="3779838"/>
          <p14:tracePt t="9627" x="6018213" y="3779838"/>
          <p14:tracePt t="9643" x="5992813" y="3771900"/>
          <p14:tracePt t="9659" x="5940425" y="3746500"/>
          <p14:tracePt t="9678" x="5821363" y="3711575"/>
          <p14:tracePt t="9693" x="5657850" y="3660775"/>
          <p14:tracePt t="9710" x="5478463" y="3592513"/>
          <p14:tracePt t="9726" x="5264150" y="3514725"/>
          <p14:tracePt t="9743" x="4937125" y="3411538"/>
          <p14:tracePt t="9759" x="4406900" y="3265488"/>
          <p14:tracePt t="9776" x="3900488" y="3146425"/>
          <p14:tracePt t="9793" x="3617913" y="3068638"/>
          <p14:tracePt t="9811" x="3360738" y="2982913"/>
          <p14:tracePt t="9826" x="3292475" y="2957513"/>
          <p14:tracePt t="9843" x="3275013" y="2957513"/>
          <p14:tracePt t="9970" x="3282950" y="2957513"/>
          <p14:tracePt t="9979" x="3292475" y="2957513"/>
          <p14:tracePt t="9987" x="3308350" y="2965450"/>
          <p14:tracePt t="9995" x="3335338" y="2974975"/>
          <p14:tracePt t="10010" x="3394075" y="3000375"/>
          <p14:tracePt t="10027" x="3497263" y="3043238"/>
          <p14:tracePt t="10045" x="3600450" y="3094038"/>
          <p14:tracePt t="10060" x="3711575" y="3136900"/>
          <p14:tracePt t="10077" x="3865563" y="3189288"/>
          <p14:tracePt t="10093" x="4029075" y="3257550"/>
          <p14:tracePt t="10111" x="4217988" y="3325813"/>
          <p14:tracePt t="10127" x="4432300" y="3386138"/>
          <p14:tracePt t="10144" x="4646613" y="3436938"/>
          <p14:tracePt t="10146" x="4765675" y="3463925"/>
          <p14:tracePt t="10160" x="4868863" y="3479800"/>
          <p14:tracePt t="10178" x="5143500" y="3522663"/>
          <p14:tracePt t="10194" x="5203825" y="3532188"/>
          <p14:tracePt t="10211" x="5307013" y="3540125"/>
          <p14:tracePt t="10227" x="5332413" y="3549650"/>
          <p14:tracePt t="10245" x="5340350" y="3549650"/>
          <p14:tracePt t="10707" x="5340350" y="3557588"/>
          <p14:tracePt t="10715" x="5349875" y="3557588"/>
          <p14:tracePt t="10731" x="5349875" y="3565525"/>
          <p14:tracePt t="10745" x="5357813" y="3565525"/>
          <p14:tracePt t="10762" x="5375275" y="3582988"/>
          <p14:tracePt t="10780" x="5400675" y="3592513"/>
          <p14:tracePt t="10795" x="5408613" y="3608388"/>
          <p14:tracePt t="10812" x="5408613" y="3617913"/>
          <p14:tracePt t="10828" x="5418138" y="3617913"/>
          <p14:tracePt t="10931" x="5426075" y="3617913"/>
          <p14:tracePt t="10939" x="5435600" y="3617913"/>
          <p14:tracePt t="11299" x="5426075" y="3617913"/>
          <p14:tracePt t="11347" x="5418138" y="3617913"/>
          <p14:tracePt t="11363" x="5418138" y="3608388"/>
          <p14:tracePt t="11371" x="5408613" y="3608388"/>
          <p14:tracePt t="11395" x="5408613" y="3600450"/>
          <p14:tracePt t="11451" x="5400675" y="3600450"/>
          <p14:tracePt t="11459" x="5392738" y="3600450"/>
          <p14:tracePt t="11475" x="5392738" y="3592513"/>
          <p14:tracePt t="11491" x="5383213" y="3592513"/>
          <p14:tracePt t="11507" x="5375275" y="3592513"/>
          <p14:tracePt t="11515" x="5375275" y="3582988"/>
          <p14:tracePt t="11531" x="5365750" y="3582988"/>
          <p14:tracePt t="11547" x="5357813" y="3575050"/>
          <p14:tracePt t="11564" x="5349875" y="3565525"/>
          <p14:tracePt t="11580" x="5340350" y="3557588"/>
          <p14:tracePt t="11598" x="5314950" y="3549650"/>
          <p14:tracePt t="11614" x="5289550" y="3532188"/>
          <p14:tracePt t="11630" x="5246688" y="3506788"/>
          <p14:tracePt t="11647" x="5221288" y="3489325"/>
          <p14:tracePt t="11664" x="5135563" y="3454400"/>
          <p14:tracePt t="11680" x="4964113" y="3394075"/>
          <p14:tracePt t="11697" x="4765675" y="3351213"/>
          <p14:tracePt t="11714" x="4594225" y="3317875"/>
          <p14:tracePt t="11732" x="4321175" y="3292475"/>
          <p14:tracePt t="11747" x="4149725" y="3282950"/>
          <p14:tracePt t="11764" x="4003675" y="3275013"/>
          <p14:tracePt t="11781" x="3900488" y="3275013"/>
          <p14:tracePt t="11798" x="3832225" y="3275013"/>
          <p14:tracePt t="11814" x="3789363" y="3275013"/>
          <p14:tracePt t="11831" x="3754438" y="3265488"/>
          <p14:tracePt t="11848" x="3721100" y="3257550"/>
          <p14:tracePt t="11865" x="3694113" y="3257550"/>
          <p14:tracePt t="11881" x="3678238" y="3249613"/>
          <p14:tracePt t="11897" x="3668713" y="3249613"/>
          <p14:tracePt t="11914" x="3668713" y="3240088"/>
          <p14:tracePt t="12099" x="3668713" y="3232150"/>
          <p14:tracePt t="12395" x="3678238" y="3232150"/>
          <p14:tracePt t="12403" x="3703638" y="3232150"/>
          <p14:tracePt t="12416" x="3729038" y="3240088"/>
          <p14:tracePt t="12432" x="3814763" y="3275013"/>
          <p14:tracePt t="12449" x="3943350" y="3317875"/>
          <p14:tracePt t="12466" x="4157663" y="3368675"/>
          <p14:tracePt t="12482" x="4414838" y="3421063"/>
          <p14:tracePt t="12499" x="4835525" y="3471863"/>
          <p14:tracePt t="12516" x="5151438" y="3479800"/>
          <p14:tracePt t="12534" x="5435600" y="3479800"/>
          <p14:tracePt t="12549" x="5649913" y="3497263"/>
          <p14:tracePt t="12565" x="5786438" y="3514725"/>
          <p14:tracePt t="12582" x="5864225" y="3522663"/>
          <p14:tracePt t="12600" x="5889625" y="3532188"/>
          <p14:tracePt t="12616" x="5907088" y="3540125"/>
          <p14:tracePt t="12633" x="5915025" y="3549650"/>
          <p14:tracePt t="12649" x="5922963" y="3557588"/>
          <p14:tracePt t="12667" x="5940425" y="3575050"/>
          <p14:tracePt t="12683" x="5957888" y="3600450"/>
          <p14:tracePt t="12699" x="5975350" y="3617913"/>
          <p14:tracePt t="12716" x="5992813" y="3635375"/>
          <p14:tracePt t="12734" x="6008688" y="3651250"/>
          <p14:tracePt t="12749" x="6018213" y="3660775"/>
          <p14:tracePt t="12783" x="6026150" y="3668713"/>
          <p14:tracePt t="12803" x="6026150" y="3678238"/>
          <p14:tracePt t="13716" x="6018213" y="3678238"/>
          <p14:tracePt t="13724" x="6018213" y="3668713"/>
          <p14:tracePt t="13819" x="6008688" y="3668713"/>
          <p14:tracePt t="13940" x="6000750" y="3668713"/>
          <p14:tracePt t="13947" x="6000750" y="3660775"/>
          <p14:tracePt t="14012" x="6000750" y="3651250"/>
          <p14:tracePt t="14027" x="5992813" y="3651250"/>
          <p14:tracePt t="14076" x="5992813" y="3643313"/>
          <p14:tracePt t="14140" x="5983288" y="3643313"/>
          <p14:tracePt t="14148" x="5983288" y="3635375"/>
          <p14:tracePt t="14188" x="5975350" y="3635375"/>
          <p14:tracePt t="14195" x="5975350" y="3625850"/>
          <p14:tracePt t="14228" x="5965825" y="3617913"/>
          <p14:tracePt t="14252" x="5957888" y="3617913"/>
          <p14:tracePt t="14260" x="5957888" y="3608388"/>
          <p14:tracePt t="14276" x="5949950" y="3608388"/>
          <p14:tracePt t="14286" x="5949950" y="3600450"/>
          <p14:tracePt t="14315" x="5949950" y="3592513"/>
          <p14:tracePt t="14332" x="5949950" y="3582988"/>
          <p14:tracePt t="14340" x="5940425" y="3582988"/>
          <p14:tracePt t="14356" x="5940425" y="3575050"/>
          <p14:tracePt t="14371" x="5940425" y="3565525"/>
          <p14:tracePt t="14388" x="5932488" y="3565525"/>
          <p14:tracePt t="14403" x="5922963" y="3549650"/>
          <p14:tracePt t="14420" x="5907088" y="3522663"/>
          <p14:tracePt t="14438" x="5889625" y="3489325"/>
          <p14:tracePt t="14453" x="5872163" y="3454400"/>
          <p14:tracePt t="14470" x="5846763" y="3403600"/>
          <p14:tracePt t="14487" x="5811838" y="3335338"/>
          <p14:tracePt t="14504" x="5761038" y="3240088"/>
          <p14:tracePt t="14520" x="5700713" y="3128963"/>
          <p14:tracePt t="14537" x="5622925" y="2982913"/>
          <p14:tracePt t="14553" x="5494338" y="2786063"/>
          <p14:tracePt t="14571" x="5264150" y="2460625"/>
          <p14:tracePt t="14587" x="5221288" y="2400300"/>
          <p14:tracePt t="14604" x="5143500" y="2236788"/>
          <p14:tracePt t="14620" x="5092700" y="2135188"/>
          <p14:tracePt t="14638" x="5032375" y="2039938"/>
          <p14:tracePt t="14654" x="4964113" y="1954213"/>
          <p14:tracePt t="14671" x="4921250" y="1878013"/>
          <p14:tracePt t="14687" x="4886325" y="1825625"/>
          <p14:tracePt t="14705" x="4860925" y="1774825"/>
          <p14:tracePt t="14720" x="4818063" y="1722438"/>
          <p14:tracePt t="14737" x="4765675" y="1636713"/>
          <p14:tracePt t="14755" x="4714875" y="1577975"/>
          <p14:tracePt t="14772" x="4646613" y="1508125"/>
          <p14:tracePt t="14788" x="4621213" y="1474788"/>
          <p14:tracePt t="14804" x="4603750" y="1439863"/>
          <p14:tracePt t="14821" x="4586288" y="1422400"/>
          <p14:tracePt t="14838" x="4568825" y="1414463"/>
          <p14:tracePt t="14924" x="4568825" y="1422400"/>
          <p14:tracePt t="14940" x="4568825" y="1431925"/>
          <p14:tracePt t="14956" x="4568825" y="1439863"/>
          <p14:tracePt t="14964" x="4560888" y="1439863"/>
          <p14:tracePt t="14980" x="4560888" y="1449388"/>
          <p14:tracePt t="14996" x="4560888" y="1457325"/>
          <p14:tracePt t="15012" x="4560888" y="1465263"/>
          <p14:tracePt t="15021" x="4560888" y="1474788"/>
          <p14:tracePt t="15038" x="4560888" y="1482725"/>
          <p14:tracePt t="15054" x="4560888" y="1492250"/>
          <p14:tracePt t="15072" x="4560888" y="1500188"/>
          <p14:tracePt t="15088" x="4560888" y="1508125"/>
          <p14:tracePt t="15105" x="4560888" y="1517650"/>
          <p14:tracePt t="15121" x="4560888" y="1525588"/>
          <p14:tracePt t="15140" x="4560888" y="1535113"/>
          <p14:tracePt t="15156" x="4560888" y="1543050"/>
          <p14:tracePt t="15172" x="4551363" y="1543050"/>
          <p14:tracePt t="15188" x="4543425" y="1543050"/>
          <p14:tracePt t="15206" x="4535488" y="1550988"/>
          <p14:tracePt t="15222" x="4525963" y="1550988"/>
          <p14:tracePt t="15239" x="4518025" y="1550988"/>
          <p14:tracePt t="15255" x="4508500" y="1550988"/>
          <p14:tracePt t="15272" x="4492625" y="1560513"/>
          <p14:tracePt t="15288" x="4457700" y="1550988"/>
          <p14:tracePt t="15305" x="4422775" y="1543050"/>
          <p14:tracePt t="15322" x="4389438" y="1525588"/>
          <p14:tracePt t="15340" x="4337050" y="1500188"/>
          <p14:tracePt t="15355" x="4321175" y="1482725"/>
          <p14:tracePt t="15373" x="4278313" y="1457325"/>
          <p14:tracePt t="15389" x="4260850" y="1431925"/>
          <p14:tracePt t="15406" x="4243388" y="1406525"/>
          <p14:tracePt t="15422" x="4243388" y="1397000"/>
          <p14:tracePt t="15439" x="4243388" y="1379538"/>
          <p14:tracePt t="15455" x="4243388" y="1371600"/>
          <p14:tracePt t="15473" x="4243388" y="1354138"/>
          <p14:tracePt t="15489" x="4243388" y="1346200"/>
          <p14:tracePt t="15506" x="4251325" y="1328738"/>
          <p14:tracePt t="15522" x="4260850" y="1320800"/>
          <p14:tracePt t="15540" x="4294188" y="1303338"/>
          <p14:tracePt t="15556" x="4337050" y="1293813"/>
          <p14:tracePt t="15573" x="4364038" y="1277938"/>
          <p14:tracePt t="15589" x="4389438" y="1268413"/>
          <p14:tracePt t="15606" x="4406900" y="1268413"/>
          <p14:tracePt t="15622" x="4414838" y="1268413"/>
          <p14:tracePt t="15639" x="4422775" y="1268413"/>
          <p14:tracePt t="15656" x="4440238" y="1268413"/>
          <p14:tracePt t="15673" x="4449763" y="1277938"/>
          <p14:tracePt t="15689" x="4457700" y="1285875"/>
          <p14:tracePt t="15706" x="4475163" y="1293813"/>
          <p14:tracePt t="15723" x="4483100" y="1303338"/>
          <p14:tracePt t="15740" x="4483100" y="1311275"/>
          <p14:tracePt t="15757" x="4500563" y="1328738"/>
          <p14:tracePt t="15774" x="4508500" y="1346200"/>
          <p14:tracePt t="15790" x="4518025" y="1363663"/>
          <p14:tracePt t="15807" x="4525963" y="1371600"/>
          <p14:tracePt t="15823" x="4525963" y="1389063"/>
          <p14:tracePt t="15840" x="4525963" y="1397000"/>
          <p14:tracePt t="15856" x="4525963" y="1414463"/>
          <p14:tracePt t="15874" x="4525963" y="1422400"/>
          <p14:tracePt t="15890" x="4525963" y="1439863"/>
          <p14:tracePt t="15907" x="4525963" y="1457325"/>
          <p14:tracePt t="15923" x="4525963" y="1465263"/>
          <p14:tracePt t="15941" x="4525963" y="1492250"/>
          <p14:tracePt t="15957" x="4525963" y="1500188"/>
          <p14:tracePt t="15973" x="4525963" y="1508125"/>
          <p14:tracePt t="15990" x="4518025" y="1508125"/>
          <p14:tracePt t="16008" x="4518025" y="1525588"/>
          <p14:tracePt t="16023" x="4500563" y="1535113"/>
          <p14:tracePt t="16040" x="4492625" y="1543050"/>
          <p14:tracePt t="16057" x="4475163" y="1550988"/>
          <p14:tracePt t="16075" x="4449763" y="1560513"/>
          <p14:tracePt t="16090" x="4432300" y="1568450"/>
          <p14:tracePt t="16107" x="4414838" y="1568450"/>
          <p14:tracePt t="16124" x="4379913" y="1568450"/>
          <p14:tracePt t="16141" x="4364038" y="1568450"/>
          <p14:tracePt t="16157" x="4346575" y="1568450"/>
          <p14:tracePt t="16174" x="4329113" y="1568450"/>
          <p14:tracePt t="16190" x="4303713" y="1560513"/>
          <p14:tracePt t="16208" x="4286250" y="1560513"/>
          <p14:tracePt t="16224" x="4278313" y="1543050"/>
          <p14:tracePt t="16241" x="4268788" y="1535113"/>
          <p14:tracePt t="16257" x="4260850" y="1525588"/>
          <p14:tracePt t="16275" x="4251325" y="1508125"/>
          <p14:tracePt t="16291" x="4243388" y="1500188"/>
          <p14:tracePt t="16308" x="4235450" y="1465263"/>
          <p14:tracePt t="16324" x="4235450" y="1449388"/>
          <p14:tracePt t="16342" x="4235450" y="1431925"/>
          <p14:tracePt t="16358" x="4235450" y="1406525"/>
          <p14:tracePt t="16374" x="4235450" y="1389063"/>
          <p14:tracePt t="16391" x="4260850" y="1363663"/>
          <p14:tracePt t="16409" x="4286250" y="1336675"/>
          <p14:tracePt t="16424" x="4311650" y="1320800"/>
          <p14:tracePt t="16441" x="4329113" y="1303338"/>
          <p14:tracePt t="16458" x="4354513" y="1285875"/>
          <p14:tracePt t="16475" x="4371975" y="1268413"/>
          <p14:tracePt t="16491" x="4389438" y="1268413"/>
          <p14:tracePt t="16508" x="4406900" y="1268413"/>
          <p14:tracePt t="16525" x="4422775" y="1268413"/>
          <p14:tracePt t="16542" x="4440238" y="1268413"/>
          <p14:tracePt t="16558" x="4465638" y="1268413"/>
          <p14:tracePt t="16575" x="4483100" y="1268413"/>
          <p14:tracePt t="16591" x="4500563" y="1285875"/>
          <p14:tracePt t="16609" x="4518025" y="1293813"/>
          <p14:tracePt t="16625" x="4525963" y="1293813"/>
          <p14:tracePt t="16641" x="4535488" y="1303338"/>
          <p14:tracePt t="16660" x="4535488" y="1311275"/>
          <p14:tracePt t="16676" x="4543425" y="1311275"/>
          <p14:tracePt t="16692" x="4543425" y="1328738"/>
          <p14:tracePt t="16709" x="4551363" y="1328738"/>
          <p14:tracePt t="16725" x="4551363" y="1336675"/>
          <p14:tracePt t="16743" x="4551363" y="1346200"/>
          <p14:tracePt t="16758" x="4551363" y="1354138"/>
          <p14:tracePt t="16775" x="4551363" y="1363663"/>
          <p14:tracePt t="16792" x="4551363" y="1371600"/>
          <p14:tracePt t="16809" x="4551363" y="1379538"/>
          <p14:tracePt t="16825" x="4551363" y="1389063"/>
          <p14:tracePt t="16842" x="4551363" y="1397000"/>
          <p14:tracePt t="16859" x="4551363" y="1414463"/>
          <p14:tracePt t="16876" x="4535488" y="1439863"/>
          <p14:tracePt t="16892" x="4525963" y="1457325"/>
          <p14:tracePt t="16909" x="4518025" y="1465263"/>
          <p14:tracePt t="17029" x="4508500" y="1465263"/>
          <p14:tracePt t="17356" x="4500563" y="1474788"/>
          <p14:tracePt t="17364" x="4492625" y="1474788"/>
          <p14:tracePt t="17380" x="4483100" y="1474788"/>
          <p14:tracePt t="17393" x="4483100" y="1482725"/>
          <p14:tracePt t="17410" x="4457700" y="1492250"/>
          <p14:tracePt t="17427" x="4440238" y="1500188"/>
          <p14:tracePt t="17443" x="4414838" y="1508125"/>
          <p14:tracePt t="17460" x="4379913" y="1525588"/>
          <p14:tracePt t="17477" x="4364038" y="1535113"/>
          <p14:tracePt t="17495" x="4337050" y="1535113"/>
          <p14:tracePt t="17510" x="4321175" y="1543050"/>
          <p14:tracePt t="17527" x="4303713" y="1550988"/>
          <p14:tracePt t="17543" x="4286250" y="1550988"/>
          <p14:tracePt t="17561" x="4260850" y="1550988"/>
          <p14:tracePt t="17577" x="4251325" y="1550988"/>
          <p14:tracePt t="17594" x="4208463" y="1550988"/>
          <p14:tracePt t="17610" x="4175125" y="1550988"/>
          <p14:tracePt t="17628" x="4071938" y="1577975"/>
          <p14:tracePt t="17644" x="4003675" y="1593850"/>
          <p14:tracePt t="17661" x="3951288" y="1593850"/>
          <p14:tracePt t="17677" x="3917950" y="1603375"/>
          <p14:tracePt t="17694" x="3900488" y="1611313"/>
          <p14:tracePt t="17710" x="3883025" y="1611313"/>
          <p14:tracePt t="17727" x="3875088" y="1620838"/>
          <p14:tracePt t="17744" x="3840163" y="1646238"/>
          <p14:tracePt t="17762" x="3806825" y="1706563"/>
          <p14:tracePt t="17777" x="3771900" y="1765300"/>
          <p14:tracePt t="17794" x="3746500" y="1868488"/>
          <p14:tracePt t="17811" x="3729038" y="1971675"/>
          <p14:tracePt t="17828" x="3711575" y="2168525"/>
          <p14:tracePt t="17844" x="3711575" y="2314575"/>
          <p14:tracePt t="17861" x="3711575" y="2451100"/>
          <p14:tracePt t="17878" x="3711575" y="2554288"/>
          <p14:tracePt t="17895" x="3711575" y="2657475"/>
          <p14:tracePt t="17911" x="3703638" y="2725738"/>
          <p14:tracePt t="17928" x="3678238" y="2794000"/>
          <p14:tracePt t="17944" x="3651250" y="2836863"/>
          <p14:tracePt t="17962" x="3608388" y="2879725"/>
          <p14:tracePt t="17978" x="3540125" y="2914650"/>
          <p14:tracePt t="17995" x="3489325" y="2949575"/>
          <p14:tracePt t="18011" x="3429000" y="2957513"/>
          <p14:tracePt t="18029" x="3335338" y="2949575"/>
          <p14:tracePt t="18045" x="3275013" y="2914650"/>
          <p14:tracePt t="18061" x="3240088" y="2871788"/>
          <p14:tracePt t="18078" x="3197225" y="2820988"/>
          <p14:tracePt t="18095" x="3163888" y="2778125"/>
          <p14:tracePt t="18111" x="3128963" y="2725738"/>
          <p14:tracePt t="18128" x="3103563" y="2665413"/>
          <p14:tracePt t="18145" x="3078163" y="2632075"/>
          <p14:tracePt t="18163" x="3078163" y="2606675"/>
          <p14:tracePt t="18178" x="3078163" y="2589213"/>
          <p14:tracePt t="18195" x="3111500" y="2563813"/>
          <p14:tracePt t="18212" x="3171825" y="2536825"/>
          <p14:tracePt t="18230" x="3300413" y="2511425"/>
          <p14:tracePt t="18245" x="3368675" y="2511425"/>
          <p14:tracePt t="18262" x="3446463" y="2511425"/>
          <p14:tracePt t="18278" x="3540125" y="2563813"/>
          <p14:tracePt t="18296" x="3668713" y="2632075"/>
          <p14:tracePt t="18312" x="3814763" y="2708275"/>
          <p14:tracePt t="18329" x="3960813" y="2794000"/>
          <p14:tracePt t="18345" x="4097338" y="2854325"/>
          <p14:tracePt t="18363" x="4208463" y="2914650"/>
          <p14:tracePt t="18379" x="4311650" y="2982913"/>
          <p14:tracePt t="18395" x="4389438" y="3060700"/>
          <p14:tracePt t="18412" x="4457700" y="3189288"/>
          <p14:tracePt t="18430" x="4500563" y="3275013"/>
          <p14:tracePt t="18446" x="4535488" y="3411538"/>
          <p14:tracePt t="18462" x="4560888" y="3565525"/>
          <p14:tracePt t="18479" x="4568825" y="3703638"/>
          <p14:tracePt t="18496" x="4568825" y="3849688"/>
          <p14:tracePt t="18512" x="4568825" y="4021138"/>
          <p14:tracePt t="18529" x="4568825" y="4183063"/>
          <p14:tracePt t="18546" x="4525963" y="4321175"/>
          <p14:tracePt t="18564" x="4465638" y="4449763"/>
          <p14:tracePt t="18579" x="4354513" y="4535488"/>
          <p14:tracePt t="18596" x="4200525" y="4611688"/>
          <p14:tracePt t="18613" x="3935413" y="4654550"/>
          <p14:tracePt t="18630" x="3754438" y="4654550"/>
          <p14:tracePt t="18646" x="3540125" y="4603750"/>
          <p14:tracePt t="18663" x="3335338" y="4518025"/>
          <p14:tracePt t="18679" x="3146425" y="4397375"/>
          <p14:tracePt t="18697" x="3008313" y="4225925"/>
          <p14:tracePt t="18713" x="2922588" y="4037013"/>
          <p14:tracePt t="18729" x="2906713" y="3814763"/>
          <p14:tracePt t="18746" x="2932113" y="3557588"/>
          <p14:tracePt t="18764" x="3086100" y="3265488"/>
          <p14:tracePt t="18780" x="3292475" y="3017838"/>
          <p14:tracePt t="18796" x="3840163" y="2682875"/>
          <p14:tracePt t="18813" x="4278313" y="2503488"/>
          <p14:tracePt t="18831" x="4621213" y="2435225"/>
          <p14:tracePt t="18846" x="4894263" y="2425700"/>
          <p14:tracePt t="18863" x="5135563" y="2460625"/>
          <p14:tracePt t="18880" x="5400675" y="2606675"/>
          <p14:tracePt t="18897" x="5718175" y="2846388"/>
          <p14:tracePt t="18913" x="6051550" y="3163888"/>
          <p14:tracePt t="18930" x="6300788" y="3429000"/>
          <p14:tracePt t="18947" x="6437313" y="3592513"/>
          <p14:tracePt t="18965" x="6489700" y="3660775"/>
          <p14:tracePt t="19021" x="6489700" y="3651250"/>
          <p14:tracePt t="19029" x="6480175" y="3643313"/>
          <p14:tracePt t="19037" x="6464300" y="3625850"/>
          <p14:tracePt t="19047" x="6454775" y="3600450"/>
          <p14:tracePt t="19063" x="6421438" y="3565525"/>
          <p14:tracePt t="19080" x="6411913" y="3540125"/>
          <p14:tracePt t="19097" x="6403975" y="3522663"/>
          <p14:tracePt t="19114" x="6403975" y="3514725"/>
          <p14:tracePt t="19130" x="6411913" y="3506788"/>
          <p14:tracePt t="19147" x="6437313" y="3497263"/>
          <p14:tracePt t="19149" x="6464300" y="3489325"/>
          <p14:tracePt t="19164" x="6489700" y="3479800"/>
          <p14:tracePt t="19181" x="6592888" y="3479800"/>
          <p14:tracePt t="19198" x="6678613" y="3479800"/>
          <p14:tracePt t="19214" x="6746875" y="3514725"/>
          <p14:tracePt t="19231" x="6823075" y="3608388"/>
          <p14:tracePt t="19248" x="6883400" y="3721100"/>
          <p14:tracePt t="19264" x="6943725" y="3875088"/>
          <p14:tracePt t="19281" x="7004050" y="4054475"/>
          <p14:tracePt t="19297" x="7021513" y="4235450"/>
          <p14:tracePt t="19315" x="7004050" y="4397375"/>
          <p14:tracePt t="19331" x="6908800" y="4535488"/>
          <p14:tracePt t="19347" x="6772275" y="4664075"/>
          <p14:tracePt t="19365" x="6507163" y="4808538"/>
          <p14:tracePt t="19383" x="6308725" y="4843463"/>
          <p14:tracePt t="19398" x="6129338" y="4860925"/>
          <p14:tracePt t="19414" x="5965825" y="4860925"/>
          <p14:tracePt t="19431" x="5794375" y="4808538"/>
          <p14:tracePt t="19448" x="5665788" y="4722813"/>
          <p14:tracePt t="19465" x="5529263" y="4621213"/>
          <p14:tracePt t="19481" x="5408613" y="4500563"/>
          <p14:tracePt t="19498" x="5307013" y="4371975"/>
          <p14:tracePt t="19515" x="5229225" y="4243388"/>
          <p14:tracePt t="19532" x="5143500" y="4064000"/>
          <p14:tracePt t="19548" x="5126038" y="4003675"/>
          <p14:tracePt t="19565" x="5135563" y="3857625"/>
          <p14:tracePt t="19581" x="5211763" y="3789363"/>
          <p14:tracePt t="19599" x="5314950" y="3703638"/>
          <p14:tracePt t="19615" x="5418138" y="3625850"/>
          <p14:tracePt t="19632" x="5503863" y="3575050"/>
          <p14:tracePt t="19648" x="5580063" y="3540125"/>
          <p14:tracePt t="19666" x="5657850" y="3522663"/>
          <p14:tracePt t="19682" x="5708650" y="3506788"/>
          <p14:tracePt t="19698" x="5743575" y="3506788"/>
          <p14:tracePt t="19715" x="5768975" y="3514725"/>
          <p14:tracePt t="19733" x="5803900" y="3565525"/>
          <p14:tracePt t="19749" x="5821363" y="3608388"/>
          <p14:tracePt t="19766" x="5846763" y="3635375"/>
          <p14:tracePt t="19782" x="5854700" y="3651250"/>
          <p14:tracePt t="19800" x="5854700" y="3660775"/>
          <p14:tracePt t="19815" x="5854700" y="3668713"/>
          <p14:tracePt t="19933" x="5854700" y="3660775"/>
          <p14:tracePt t="19957" x="5854700" y="3651250"/>
          <p14:tracePt t="19989" x="5854700" y="3643313"/>
          <p14:tracePt t="20013" x="5846763" y="3643313"/>
          <p14:tracePt t="20021" x="5846763" y="3635375"/>
          <p14:tracePt t="20077" x="5846763" y="3625850"/>
          <p14:tracePt t="20101" x="5846763" y="3617913"/>
          <p14:tracePt t="20109" x="5837238" y="3617913"/>
          <p14:tracePt t="20157" x="5829300" y="3617913"/>
          <p14:tracePt t="20949" x="5821363" y="3617913"/>
          <p14:tracePt t="20981" x="5821363" y="3625850"/>
          <p14:tracePt t="20989" x="5811838" y="3625850"/>
          <p14:tracePt t="21001" x="5811838" y="3635375"/>
          <p14:tracePt t="21019" x="5811838" y="3643313"/>
          <p14:tracePt t="21035" x="5803900" y="3651250"/>
          <p14:tracePt t="21052" x="5794375" y="3660775"/>
          <p14:tracePt t="21068" x="5786438" y="3686175"/>
          <p14:tracePt t="21086" x="5786438" y="3721100"/>
          <p14:tracePt t="21102" x="5786438" y="3754438"/>
          <p14:tracePt t="21119" x="5786438" y="3779838"/>
          <p14:tracePt t="21135" x="5794375" y="3806825"/>
          <p14:tracePt t="21152" x="5803900" y="3814763"/>
          <p14:tracePt t="21213" x="5811838" y="3814763"/>
          <p14:tracePt t="21221" x="5811838" y="3822700"/>
          <p14:tracePt t="21253" x="5811838" y="3832225"/>
          <p14:tracePt t="21293" x="5821363" y="3832225"/>
          <p14:tracePt t="21317" x="5837238" y="3849688"/>
          <p14:tracePt t="21325" x="5846763" y="3857625"/>
          <p14:tracePt t="21335" x="5854700" y="3865563"/>
          <p14:tracePt t="21352" x="5889625" y="3925888"/>
          <p14:tracePt t="21370" x="5940425" y="4003675"/>
          <p14:tracePt t="21386" x="6008688" y="4106863"/>
          <p14:tracePt t="21402" x="6061075" y="4208463"/>
          <p14:tracePt t="21419" x="6129338" y="4303713"/>
          <p14:tracePt t="21436" x="6207125" y="4414838"/>
          <p14:tracePt t="21453" x="6386513" y="4611688"/>
          <p14:tracePt t="21469" x="6532563" y="4732338"/>
          <p14:tracePt t="21486" x="6669088" y="4843463"/>
          <p14:tracePt t="21502" x="6789738" y="4929188"/>
          <p14:tracePt t="21520" x="6858000" y="4997450"/>
          <p14:tracePt t="21536" x="6908800" y="5057775"/>
          <p14:tracePt t="21552" x="6943725" y="5100638"/>
          <p14:tracePt t="21569" x="6951663" y="5118100"/>
          <p14:tracePt t="21587" x="6951663" y="5126038"/>
          <p14:tracePt t="21602" x="6951663" y="5143500"/>
          <p14:tracePt t="21619" x="6951663" y="5151438"/>
          <p14:tracePt t="21636" x="6951663" y="5194300"/>
          <p14:tracePt t="21638" x="6951663" y="5221288"/>
          <p14:tracePt t="21654" x="6961188" y="5254625"/>
          <p14:tracePt t="21670" x="6961188" y="5264150"/>
          <p14:tracePt t="21686" x="6961188" y="5272088"/>
          <p14:tracePt t="21703" x="6951663" y="5272088"/>
          <p14:tracePt t="21721" x="6943725" y="5272088"/>
          <p14:tracePt t="21736" x="6926263" y="5280025"/>
          <p14:tracePt t="21753" x="6908800" y="5280025"/>
          <p14:tracePt t="21770" x="6892925" y="5280025"/>
          <p14:tracePt t="21787" x="6865938" y="5280025"/>
          <p14:tracePt t="21803" x="6832600" y="5280025"/>
          <p14:tracePt t="21820" x="6797675" y="5280025"/>
          <p14:tracePt t="21837" x="6737350" y="5280025"/>
          <p14:tracePt t="21854" x="6694488" y="5280025"/>
          <p14:tracePt t="21870" x="6643688" y="5280025"/>
          <p14:tracePt t="21887" x="6540500" y="5280025"/>
          <p14:tracePt t="21903" x="6378575" y="5280025"/>
          <p14:tracePt t="21921" x="6232525" y="5280025"/>
          <p14:tracePt t="21937" x="6094413" y="5280025"/>
          <p14:tracePt t="21953" x="5992813" y="5280025"/>
          <p14:tracePt t="21971" x="5897563" y="5280025"/>
          <p14:tracePt t="21988" x="5829300" y="5280025"/>
          <p14:tracePt t="22004" x="5778500" y="5280025"/>
          <p14:tracePt t="22020" x="5718175" y="5280025"/>
          <p14:tracePt t="22037" x="5572125" y="5280025"/>
          <p14:tracePt t="22055" x="5435600" y="5264150"/>
          <p14:tracePt t="22071" x="5297488" y="5237163"/>
          <p14:tracePt t="22087" x="5178425" y="5211763"/>
          <p14:tracePt t="22104" x="5075238" y="5194300"/>
          <p14:tracePt t="22121" x="5022850" y="5186363"/>
          <p14:tracePt t="22137" x="4972050" y="5178425"/>
          <p14:tracePt t="22154" x="4937125" y="5168900"/>
          <p14:tracePt t="22171" x="4894263" y="5168900"/>
          <p14:tracePt t="22188" x="4878388" y="5168900"/>
          <p14:tracePt t="22204" x="4868863" y="5168900"/>
          <p14:tracePt t="22221" x="4860925" y="5168900"/>
          <p14:tracePt t="22238" x="4843463" y="5168900"/>
          <p14:tracePt t="22255" x="4835525" y="5168900"/>
          <p14:tracePt t="22271" x="4818063" y="5168900"/>
          <p14:tracePt t="22287" x="4792663" y="5160963"/>
          <p14:tracePt t="22304" x="4757738" y="5151438"/>
          <p14:tracePt t="22322" x="4722813" y="5143500"/>
          <p14:tracePt t="22337" x="4697413" y="5143500"/>
          <p14:tracePt t="22354" x="4689475" y="5143500"/>
          <p14:tracePt t="22372" x="4679950" y="5135563"/>
          <p14:tracePt t="22582" x="4679950" y="5126038"/>
          <p14:tracePt t="23422" x="4679950" y="5118100"/>
          <p14:tracePt t="23494" x="4689475" y="5118100"/>
          <p14:tracePt t="23518" x="4697413" y="5118100"/>
          <p14:tracePt t="23534" x="4706938" y="5118100"/>
          <p14:tracePt t="23550" x="4714875" y="5118100"/>
          <p14:tracePt t="23566" x="4722813" y="5118100"/>
          <p14:tracePt t="23574" x="4732338" y="5118100"/>
          <p14:tracePt t="23590" x="4740275" y="5118100"/>
          <p14:tracePt t="23598" x="4765675" y="5118100"/>
          <p14:tracePt t="23607" x="4783138" y="5118100"/>
          <p14:tracePt t="23624" x="4860925" y="5118100"/>
          <p14:tracePt t="23641" x="4937125" y="5118100"/>
          <p14:tracePt t="23657" x="5065713" y="5118100"/>
          <p14:tracePt t="23674" x="5229225" y="5118100"/>
          <p14:tracePt t="23691" x="5418138" y="5118100"/>
          <p14:tracePt t="23708" x="5622925" y="5118100"/>
          <p14:tracePt t="23724" x="5846763" y="5118100"/>
          <p14:tracePt t="23741" x="6043613" y="5118100"/>
          <p14:tracePt t="23758" x="6283325" y="5118100"/>
          <p14:tracePt t="23775" x="6429375" y="5118100"/>
          <p14:tracePt t="23791" x="6532563" y="5118100"/>
          <p14:tracePt t="23808" x="6626225" y="5118100"/>
          <p14:tracePt t="23824" x="6704013" y="5126038"/>
          <p14:tracePt t="23842" x="6764338" y="5143500"/>
          <p14:tracePt t="23858" x="6832600" y="5160963"/>
          <p14:tracePt t="23874" x="6865938" y="5168900"/>
          <p14:tracePt t="23891" x="6908800" y="5178425"/>
          <p14:tracePt t="23908" x="6943725" y="5194300"/>
          <p14:tracePt t="23925" x="6994525" y="5211763"/>
          <p14:tracePt t="23941" x="7072313" y="5246688"/>
          <p14:tracePt t="23958" x="7200900" y="5289550"/>
          <p14:tracePt t="23976" x="7269163" y="5307013"/>
          <p14:tracePt t="23992" x="7304088" y="5322888"/>
          <p14:tracePt t="24008" x="7337425" y="5322888"/>
          <p14:tracePt t="24025" x="7346950" y="5332413"/>
          <p14:tracePt t="24042" x="7364413" y="5340350"/>
          <p14:tracePt t="24058" x="7372350" y="5340350"/>
          <p14:tracePt t="24254" x="7364413" y="5340350"/>
          <p14:tracePt t="24270" x="7354888" y="5340350"/>
          <p14:tracePt t="24294" x="7346950" y="5340350"/>
          <p14:tracePt t="24334" x="7337425" y="5340350"/>
          <p14:tracePt t="24350" x="7337425" y="5349875"/>
          <p14:tracePt t="24358" x="7329488" y="5349875"/>
          <p14:tracePt t="24374" x="7321550" y="5357813"/>
          <p14:tracePt t="24391" x="7321550" y="5365750"/>
          <p14:tracePt t="24398" x="7321550" y="5375275"/>
          <p14:tracePt t="24410" x="7312025" y="5383213"/>
          <p14:tracePt t="24426" x="7304088" y="5400675"/>
          <p14:tracePt t="24442" x="7294563" y="5418138"/>
          <p14:tracePt t="24459" x="7294563" y="5426075"/>
          <p14:tracePt t="24550" x="7286625" y="5426075"/>
          <p14:tracePt t="24614" x="7278688" y="5426075"/>
          <p14:tracePt t="24622" x="7278688" y="5418138"/>
          <p14:tracePt t="24630" x="7278688" y="5408613"/>
          <p14:tracePt t="24643" x="7269163" y="5408613"/>
          <p14:tracePt t="24660" x="7269163" y="5400675"/>
          <p14:tracePt t="24676" x="7261225" y="5400675"/>
          <p14:tracePt t="24695" x="7251700" y="5400675"/>
          <p14:tracePt t="24710" x="7251700" y="5392738"/>
          <p14:tracePt t="24727" x="7243763" y="5383213"/>
          <p14:tracePt t="24743" x="7235825" y="5375275"/>
          <p14:tracePt t="24760" x="7226300" y="5375275"/>
          <p14:tracePt t="24776" x="7218363" y="5375275"/>
          <p14:tracePt t="24793" x="7208838" y="5375275"/>
          <p14:tracePt t="24810" x="7200900" y="5375275"/>
          <p14:tracePt t="24827" x="7192963" y="5375275"/>
          <p14:tracePt t="24862" x="7183438" y="5375275"/>
          <p14:tracePt t="25022" x="7175500" y="5375275"/>
          <p14:tracePt t="25030" x="7175500" y="5365750"/>
          <p14:tracePt t="25054" x="7165975" y="5357813"/>
          <p14:tracePt t="25070" x="7158038" y="5357813"/>
          <p14:tracePt t="25094" x="7150100" y="5357813"/>
          <p14:tracePt t="25103" x="7150100" y="5349875"/>
          <p14:tracePt t="25111" x="7140575" y="5349875"/>
          <p14:tracePt t="25127" x="7132638" y="5349875"/>
          <p14:tracePt t="25144" x="7123113" y="5340350"/>
          <p14:tracePt t="25167" x="7115175" y="5340350"/>
          <p14:tracePt t="25182" x="7115175" y="5332413"/>
          <p14:tracePt t="25194" x="7107238" y="5332413"/>
          <p14:tracePt t="25211" x="7097713" y="5332413"/>
          <p14:tracePt t="25227" x="7089775" y="5332413"/>
          <p14:tracePt t="25245" x="7080250" y="5332413"/>
          <p14:tracePt t="25261" x="7072313" y="5332413"/>
          <p14:tracePt t="25278" x="7046913" y="5332413"/>
          <p14:tracePt t="25294" x="7037388" y="5332413"/>
          <p14:tracePt t="25312" x="7021513" y="5332413"/>
          <p14:tracePt t="25328" x="7011988" y="5332413"/>
          <p14:tracePt t="25344" x="7004050" y="5332413"/>
          <p14:tracePt t="25361" x="6994525" y="5332413"/>
          <p14:tracePt t="25379" x="6986588" y="5340350"/>
          <p14:tracePt t="25394" x="6961188" y="5349875"/>
          <p14:tracePt t="25411" x="6935788" y="5375275"/>
          <p14:tracePt t="25428" x="6900863" y="5383213"/>
          <p14:tracePt t="25445" x="6883400" y="5400675"/>
          <p14:tracePt t="25461" x="6865938" y="5408613"/>
          <p14:tracePt t="25478" x="6840538" y="5418138"/>
          <p14:tracePt t="25512" x="6823075" y="5418138"/>
          <p14:tracePt t="25530" x="6815138" y="5418138"/>
          <p14:tracePt t="25547" x="6807200" y="5418138"/>
          <p14:tracePt t="25561" x="6789738" y="5418138"/>
          <p14:tracePt t="25582" x="6764338" y="5426075"/>
          <p14:tracePt t="25615" x="6737350" y="5426075"/>
          <p14:tracePt t="25628" x="6729413" y="5426075"/>
          <p14:tracePt t="25645" x="6704013" y="5426075"/>
          <p14:tracePt t="25646" x="6694488" y="5426075"/>
          <p14:tracePt t="25666" x="6669088" y="5426075"/>
          <p14:tracePt t="25679" x="6651625" y="5426075"/>
          <p14:tracePt t="25695" x="6635750" y="5426075"/>
          <p14:tracePt t="25712" x="6626225" y="5426075"/>
          <p14:tracePt t="25729" x="6618288" y="5426075"/>
          <p14:tracePt t="25745" x="6608763" y="5426075"/>
          <p14:tracePt t="25799" x="6600825" y="5426075"/>
          <p14:tracePt t="26311" x="6608763" y="5426075"/>
          <p14:tracePt t="26327" x="6618288" y="5426075"/>
          <p14:tracePt t="26343" x="6626225" y="5426075"/>
          <p14:tracePt t="26359" x="6635750" y="5426075"/>
          <p14:tracePt t="26367" x="6643688" y="5426075"/>
          <p14:tracePt t="26391" x="6651625" y="5426075"/>
          <p14:tracePt t="26423" x="6661150" y="5426075"/>
          <p14:tracePt t="26447" x="6669088" y="5426075"/>
          <p14:tracePt t="26455" x="6678613" y="5426075"/>
          <p14:tracePt t="26591" x="6669088" y="5426075"/>
          <p14:tracePt t="26607" x="6661150" y="5426075"/>
          <p14:tracePt t="26623" x="6643688" y="5426075"/>
          <p14:tracePt t="26631" x="6626225" y="5426075"/>
          <p14:tracePt t="26639" x="6592888" y="5426075"/>
          <p14:tracePt t="26647" x="6550025" y="5426075"/>
          <p14:tracePt t="26665" x="6454775" y="5426075"/>
          <p14:tracePt t="26681" x="6351588" y="5426075"/>
          <p14:tracePt t="26698" x="6257925" y="5426075"/>
          <p14:tracePt t="26714" x="6207125" y="5426075"/>
          <p14:tracePt t="26731" x="6189663" y="5426075"/>
          <p14:tracePt t="26747" x="6180138" y="5426075"/>
          <p14:tracePt t="27031" x="6172200" y="5426075"/>
          <p14:tracePt t="27055" x="6164263" y="5426075"/>
          <p14:tracePt t="27071" x="6154738" y="5426075"/>
          <p14:tracePt t="27087" x="6146800" y="5426075"/>
          <p14:tracePt t="27095" x="6137275" y="5426075"/>
          <p14:tracePt t="27119" x="6129338" y="5426075"/>
          <p14:tracePt t="27183" x="6121400" y="5426075"/>
          <p14:tracePt t="27223" x="6111875" y="5426075"/>
          <p14:tracePt t="27263" x="6103938" y="5426075"/>
          <p14:tracePt t="27319" x="6094413" y="5426075"/>
          <p14:tracePt t="27375" x="6086475" y="5426075"/>
          <p14:tracePt t="28071" x="6078538" y="5426075"/>
          <p14:tracePt t="28079" x="6069013" y="5426075"/>
          <p14:tracePt t="28095" x="6061075" y="5426075"/>
          <p14:tracePt t="28103" x="6051550" y="5426075"/>
          <p14:tracePt t="28117" x="6043613" y="5426075"/>
          <p14:tracePt t="28134" x="6008688" y="5418138"/>
          <p14:tracePt t="28151" x="5940425" y="5418138"/>
          <p14:tracePt t="28168" x="5864225" y="5418138"/>
          <p14:tracePt t="28184" x="5735638" y="5418138"/>
          <p14:tracePt t="28201" x="5597525" y="5418138"/>
          <p14:tracePt t="28218" x="5468938" y="5418138"/>
          <p14:tracePt t="28234" x="5349875" y="5418138"/>
          <p14:tracePt t="28251" x="5272088" y="5418138"/>
          <p14:tracePt t="28267" x="5229225" y="5418138"/>
          <p14:tracePt t="28285" x="5203825" y="5418138"/>
          <p14:tracePt t="28301" x="5186363" y="5418138"/>
          <p14:tracePt t="28318" x="5178425" y="5418138"/>
          <p14:tracePt t="28334" x="5168900" y="5426075"/>
          <p14:tracePt t="28368" x="5160963" y="5426075"/>
          <p14:tracePt t="28385" x="5151438" y="5426075"/>
          <p14:tracePt t="28401" x="5143500" y="5426075"/>
          <p14:tracePt t="28431" x="5135563" y="5426075"/>
          <p14:tracePt t="28447" x="5126038" y="5426075"/>
          <p14:tracePt t="28455" x="5118100" y="5426075"/>
          <p14:tracePt t="28472" x="5108575" y="5426075"/>
          <p14:tracePt t="28487" x="5100638" y="5426075"/>
          <p14:tracePt t="28503" x="5092700" y="5426075"/>
          <p14:tracePt t="28519" x="5083175" y="5426075"/>
          <p14:tracePt t="28535" x="5075238" y="5426075"/>
          <p14:tracePt t="28552" x="5065713" y="5426075"/>
          <p14:tracePt t="28568" x="5057775" y="5426075"/>
          <p14:tracePt t="28585" x="5040313" y="5426075"/>
          <p14:tracePt t="28602" x="5032375" y="5426075"/>
          <p14:tracePt t="28619" x="5014913" y="5418138"/>
          <p14:tracePt t="28635" x="4997450" y="5418138"/>
          <p14:tracePt t="28652" x="4972050" y="5408613"/>
          <p14:tracePt t="28668" x="4946650" y="5408613"/>
          <p14:tracePt t="28686" x="4903788" y="5408613"/>
          <p14:tracePt t="28702" x="4835525" y="5408613"/>
          <p14:tracePt t="28719" x="4757738" y="5408613"/>
          <p14:tracePt t="28735" x="4706938" y="5408613"/>
          <p14:tracePt t="28753" x="4679950" y="5408613"/>
          <p14:tracePt t="28769" x="4637088" y="5408613"/>
          <p14:tracePt t="28785" x="4603750" y="5400675"/>
          <p14:tracePt t="28802" x="4560888" y="5400675"/>
          <p14:tracePt t="28819" x="4525963" y="5392738"/>
          <p14:tracePt t="28835" x="4500563" y="5392738"/>
          <p14:tracePt t="28852" x="4483100" y="5392738"/>
          <p14:tracePt t="28869" x="4475163" y="5392738"/>
          <p14:tracePt t="29647" x="4475163" y="5383213"/>
          <p14:tracePt t="29679" x="4475163" y="5375275"/>
          <p14:tracePt t="29696" x="4483100" y="5365750"/>
          <p14:tracePt t="29704" x="4492625" y="5357813"/>
          <p14:tracePt t="29712" x="4492625" y="5340350"/>
          <p14:tracePt t="29721" x="4508500" y="5332413"/>
          <p14:tracePt t="29737" x="4525963" y="5289550"/>
          <p14:tracePt t="29754" x="4543425" y="5229225"/>
          <p14:tracePt t="29771" x="4560888" y="5168900"/>
          <p14:tracePt t="29788" x="4568825" y="5092700"/>
          <p14:tracePt t="29804" x="4568825" y="4964113"/>
          <p14:tracePt t="29821" x="4568825" y="4818063"/>
          <p14:tracePt t="29838" x="4568825" y="4706938"/>
          <p14:tracePt t="29856" x="4568825" y="4449763"/>
          <p14:tracePt t="29871" x="4568825" y="4260850"/>
          <p14:tracePt t="29888" x="4560888" y="4037013"/>
          <p14:tracePt t="29905" x="4500563" y="3857625"/>
          <p14:tracePt t="29922" x="4449763" y="3686175"/>
          <p14:tracePt t="29938" x="4406900" y="3532188"/>
          <p14:tracePt t="29955" x="4371975" y="3394075"/>
          <p14:tracePt t="29971" x="4329113" y="3282950"/>
          <p14:tracePt t="29989" x="4294188" y="3189288"/>
          <p14:tracePt t="30005" x="4235450" y="3121025"/>
          <p14:tracePt t="30021" x="4192588" y="3060700"/>
          <p14:tracePt t="30038" x="4140200" y="3008313"/>
          <p14:tracePt t="30056" x="4079875" y="2957513"/>
          <p14:tracePt t="30072" x="4046538" y="2922588"/>
          <p14:tracePt t="30088" x="4011613" y="2897188"/>
          <p14:tracePt t="30105" x="3960813" y="2871788"/>
          <p14:tracePt t="30123" x="3917950" y="2836863"/>
          <p14:tracePt t="30138" x="3865563" y="2803525"/>
          <p14:tracePt t="30155" x="3840163" y="2786063"/>
          <p14:tracePt t="30172" x="3822700" y="2778125"/>
          <p14:tracePt t="30189" x="3814763" y="2768600"/>
          <p14:tracePt t="30304" x="3806825" y="2768600"/>
          <p14:tracePt t="30440" x="3806825" y="2778125"/>
          <p14:tracePt t="30456" x="3814763" y="2786063"/>
          <p14:tracePt t="30464" x="3822700" y="2811463"/>
          <p14:tracePt t="30473" x="3840163" y="2820988"/>
          <p14:tracePt t="30489" x="3875088" y="2863850"/>
          <p14:tracePt t="30506" x="3917950" y="2879725"/>
          <p14:tracePt t="30523" x="3968750" y="2906713"/>
          <p14:tracePt t="30539" x="4054475" y="2949575"/>
          <p14:tracePt t="30556" x="4175125" y="3000375"/>
          <p14:tracePt t="30573" x="4321175" y="3051175"/>
          <p14:tracePt t="30590" x="4440238" y="3136900"/>
          <p14:tracePt t="30606" x="4543425" y="3214688"/>
          <p14:tracePt t="30623" x="4603750" y="3275013"/>
          <p14:tracePt t="30640" x="4664075" y="3351213"/>
          <p14:tracePt t="30657" x="4732338" y="3421063"/>
          <p14:tracePt t="30673" x="4835525" y="3489325"/>
          <p14:tracePt t="30690" x="4954588" y="3557588"/>
          <p14:tracePt t="30707" x="5083175" y="3592513"/>
          <p14:tracePt t="30724" x="5186363" y="3608388"/>
          <p14:tracePt t="30740" x="5254625" y="3608388"/>
          <p14:tracePt t="30756" x="5307013" y="3608388"/>
          <p14:tracePt t="30773" x="5357813" y="3608388"/>
          <p14:tracePt t="30790" x="5408613" y="3608388"/>
          <p14:tracePt t="30807" x="5478463" y="3608388"/>
          <p14:tracePt t="30823" x="5554663" y="3625850"/>
          <p14:tracePt t="30840" x="5572125" y="3625850"/>
          <p14:tracePt t="30858" x="5580063" y="3625850"/>
          <p14:tracePt t="31104" x="5580063" y="3635375"/>
          <p14:tracePt t="31928" x="5572125" y="3635375"/>
          <p14:tracePt t="31936" x="5572125" y="3625850"/>
          <p14:tracePt t="31944" x="5554663" y="3600450"/>
          <p14:tracePt t="31959" x="5529263" y="3575050"/>
          <p14:tracePt t="31976" x="5375275" y="3411538"/>
          <p14:tracePt t="31993" x="5237163" y="3275013"/>
          <p14:tracePt t="32010" x="5108575" y="3128963"/>
          <p14:tracePt t="32026" x="4997450" y="2974975"/>
          <p14:tracePt t="32043" x="4894263" y="2836863"/>
          <p14:tracePt t="32059" x="4808538" y="2743200"/>
          <p14:tracePt t="32077" x="4740275" y="2674938"/>
          <p14:tracePt t="32093" x="4697413" y="2622550"/>
          <p14:tracePt t="32110" x="4654550" y="2571750"/>
          <p14:tracePt t="32126" x="4603750" y="2520950"/>
          <p14:tracePt t="32144" x="4492625" y="2435225"/>
          <p14:tracePt t="32160" x="4422775" y="2374900"/>
          <p14:tracePt t="32177" x="4364038" y="2332038"/>
          <p14:tracePt t="32193" x="4294188" y="2297113"/>
          <p14:tracePt t="32210" x="4225925" y="2263775"/>
          <p14:tracePt t="32226" x="4157663" y="2254250"/>
          <p14:tracePt t="32243" x="4079875" y="2236788"/>
          <p14:tracePt t="32260" x="3994150" y="2236788"/>
          <p14:tracePt t="32277" x="3900488" y="2236788"/>
          <p14:tracePt t="32293" x="3822700" y="2236788"/>
          <p14:tracePt t="32310" x="3754438" y="2236788"/>
          <p14:tracePt t="32327" x="3694113" y="2236788"/>
          <p14:tracePt t="32344" x="3617913" y="2236788"/>
          <p14:tracePt t="32360" x="3575050" y="2236788"/>
          <p14:tracePt t="32377" x="3540125" y="2236788"/>
          <p14:tracePt t="32394" x="3514725" y="2254250"/>
          <p14:tracePt t="32411" x="3497263" y="2254250"/>
          <p14:tracePt t="32427" x="3489325" y="2271713"/>
          <p14:tracePt t="32444" x="3479800" y="2271713"/>
          <p14:tracePt t="32460" x="3471863" y="2279650"/>
          <p14:tracePt t="32478" x="3471863" y="2289175"/>
          <p14:tracePt t="32494" x="3463925" y="2289175"/>
          <p14:tracePt t="32511" x="3463925" y="2297113"/>
          <p14:tracePt t="32585" x="3463925" y="2306638"/>
          <p14:tracePt t="32600" x="3463925" y="2314575"/>
          <p14:tracePt t="32624" x="3471863" y="2314575"/>
          <p14:tracePt t="32688" x="3479800" y="2314575"/>
          <p14:tracePt t="32704" x="3489325" y="2314575"/>
          <p14:tracePt t="32728" x="3489325" y="2306638"/>
          <p14:tracePt t="32736" x="3497263" y="2306638"/>
          <p14:tracePt t="32752" x="3506788" y="2297113"/>
          <p14:tracePt t="32793" x="3514725" y="2297113"/>
          <p14:tracePt t="32800" x="3522663" y="2297113"/>
          <p14:tracePt t="32817" x="3532188" y="2297113"/>
          <p14:tracePt t="32832" x="3532188" y="2289175"/>
          <p14:tracePt t="32844" x="3540125" y="2289175"/>
          <p14:tracePt t="32862" x="3549650" y="2289175"/>
          <p14:tracePt t="32878" x="3557588" y="2289175"/>
          <p14:tracePt t="32904" x="3565525" y="2289175"/>
          <p14:tracePt t="32960" x="3575050" y="2289175"/>
          <p14:tracePt t="32984" x="3582988" y="2289175"/>
          <p14:tracePt t="33000" x="3592513" y="2289175"/>
          <p14:tracePt t="33025" x="3600450" y="2289175"/>
          <p14:tracePt t="33072" x="3608388" y="2289175"/>
          <p14:tracePt t="33112" x="3617913" y="2289175"/>
          <p14:tracePt t="33120" x="3625850" y="2289175"/>
          <p14:tracePt t="33136" x="3635375" y="2289175"/>
          <p14:tracePt t="33169" x="3643313" y="2289175"/>
          <p14:tracePt t="33201" x="3651250" y="2289175"/>
          <p14:tracePt t="33208" x="3651250" y="2297113"/>
          <p14:tracePt t="33216" x="3660775" y="2297113"/>
          <p14:tracePt t="33248" x="3668713" y="2297113"/>
          <p14:tracePt t="33264" x="3668713" y="2306638"/>
          <p14:tracePt t="33272" x="3678238" y="2306638"/>
          <p14:tracePt t="33280" x="3678238" y="2314575"/>
          <p14:tracePt t="33296" x="3686175" y="2314575"/>
          <p14:tracePt t="33313" x="3694113" y="2314575"/>
          <p14:tracePt t="33329" x="3703638" y="2322513"/>
          <p14:tracePt t="33346" x="3711575" y="2332038"/>
          <p14:tracePt t="33362" x="3729038" y="2349500"/>
          <p14:tracePt t="33379" x="3746500" y="2365375"/>
          <p14:tracePt t="33396" x="3771900" y="2374900"/>
          <p14:tracePt t="33414" x="3789363" y="2392363"/>
          <p14:tracePt t="33429" x="3814763" y="2408238"/>
          <p14:tracePt t="33446" x="3832225" y="2435225"/>
          <p14:tracePt t="33463" x="3857625" y="2460625"/>
          <p14:tracePt t="33480" x="3917950" y="2493963"/>
          <p14:tracePt t="33496" x="3960813" y="2520950"/>
          <p14:tracePt t="33513" x="3994150" y="2546350"/>
          <p14:tracePt t="33530" x="4037013" y="2571750"/>
          <p14:tracePt t="33547" x="4079875" y="2597150"/>
          <p14:tracePt t="33563" x="4149725" y="2640013"/>
          <p14:tracePt t="33579" x="4183063" y="2665413"/>
          <p14:tracePt t="33596" x="4217988" y="2682875"/>
          <p14:tracePt t="33614" x="4251325" y="2700338"/>
          <p14:tracePt t="33629" x="4278313" y="2717800"/>
          <p14:tracePt t="33646" x="4303713" y="2735263"/>
          <p14:tracePt t="33663" x="4321175" y="2751138"/>
          <p14:tracePt t="33681" x="4346575" y="2778125"/>
          <p14:tracePt t="33697" x="4371975" y="2803525"/>
          <p14:tracePt t="33713" x="4397375" y="2820988"/>
          <p14:tracePt t="33730" x="4432300" y="2846388"/>
          <p14:tracePt t="33747" x="4457700" y="2879725"/>
          <p14:tracePt t="33763" x="4492625" y="2906713"/>
          <p14:tracePt t="33780" x="4518025" y="2922588"/>
          <p14:tracePt t="33797" x="4543425" y="2949575"/>
          <p14:tracePt t="33814" x="4578350" y="2974975"/>
          <p14:tracePt t="33830" x="4629150" y="3008313"/>
          <p14:tracePt t="33847" x="4679950" y="3043238"/>
          <p14:tracePt t="33863" x="4732338" y="3060700"/>
          <p14:tracePt t="33881" x="4792663" y="3094038"/>
          <p14:tracePt t="33897" x="4843463" y="3111500"/>
          <p14:tracePt t="33914" x="4903788" y="3136900"/>
          <p14:tracePt t="33930" x="4964113" y="3163888"/>
          <p14:tracePt t="33948" x="5014913" y="3171825"/>
          <p14:tracePt t="33963" x="5065713" y="3197225"/>
          <p14:tracePt t="33980" x="5135563" y="3206750"/>
          <p14:tracePt t="33997" x="5211763" y="3232150"/>
          <p14:tracePt t="34014" x="5314950" y="3265488"/>
          <p14:tracePt t="34030" x="5426075" y="3282950"/>
          <p14:tracePt t="34047" x="5521325" y="3282950"/>
          <p14:tracePt t="34064" x="5622925" y="3282950"/>
          <p14:tracePt t="34081" x="5675313" y="3292475"/>
          <p14:tracePt t="34097" x="5735638" y="3292475"/>
          <p14:tracePt t="34114" x="5794375" y="3292475"/>
          <p14:tracePt t="34131" x="5872163" y="3292475"/>
          <p14:tracePt t="34148" x="5940425" y="3292475"/>
          <p14:tracePt t="34164" x="5983288" y="3292475"/>
          <p14:tracePt t="34181" x="6000750" y="3292475"/>
          <p14:tracePt t="34198" x="6035675" y="3292475"/>
          <p14:tracePt t="34215" x="6051550" y="3292475"/>
          <p14:tracePt t="34231" x="6094413" y="3292475"/>
          <p14:tracePt t="34248" x="6154738" y="3292475"/>
          <p14:tracePt t="34265" x="6197600" y="3292475"/>
          <p14:tracePt t="34282" x="6223000" y="3292475"/>
          <p14:tracePt t="34298" x="6240463" y="3282950"/>
          <p14:tracePt t="34314" x="6265863" y="3275013"/>
          <p14:tracePt t="34332" x="6308725" y="3257550"/>
          <p14:tracePt t="34349" x="6403975" y="3249613"/>
          <p14:tracePt t="34365" x="6497638" y="3222625"/>
          <p14:tracePt t="34381" x="6583363" y="3206750"/>
          <p14:tracePt t="34398" x="6618288" y="3189288"/>
          <p14:tracePt t="34415" x="6635750" y="3179763"/>
          <p14:tracePt t="34545" x="6635750" y="3171825"/>
          <p14:tracePt t="34577" x="6626225" y="3171825"/>
          <p14:tracePt t="34593" x="6618288" y="3171825"/>
          <p14:tracePt t="34601" x="6600825" y="3171825"/>
          <p14:tracePt t="34616" x="6592888" y="3171825"/>
          <p14:tracePt t="34632" x="6557963" y="3171825"/>
          <p14:tracePt t="34649" x="6480175" y="3179763"/>
          <p14:tracePt t="34665" x="6437313" y="3197225"/>
          <p14:tracePt t="34683" x="6386513" y="3197225"/>
          <p14:tracePt t="34699" x="6335713" y="3214688"/>
          <p14:tracePt t="34715" x="6275388" y="3222625"/>
          <p14:tracePt t="34732" x="6197600" y="3232150"/>
          <p14:tracePt t="34749" x="6111875" y="3249613"/>
          <p14:tracePt t="34765" x="6018213" y="3265488"/>
          <p14:tracePt t="34782" x="5922963" y="3292475"/>
          <p14:tracePt t="34799" x="5837238" y="3300413"/>
          <p14:tracePt t="34817" x="5761038" y="3308350"/>
          <p14:tracePt t="34832" x="5718175" y="3308350"/>
          <p14:tracePt t="34849" x="5675313" y="3308350"/>
          <p14:tracePt t="34866" x="5632450" y="3308350"/>
          <p14:tracePt t="34883" x="5597525" y="3308350"/>
          <p14:tracePt t="34899" x="5554663" y="3308350"/>
          <p14:tracePt t="34916" x="5511800" y="3308350"/>
          <p14:tracePt t="34933" x="5461000" y="3308350"/>
          <p14:tracePt t="34950" x="5375275" y="3308350"/>
          <p14:tracePt t="34966" x="5307013" y="3308350"/>
          <p14:tracePt t="34982" x="5237163" y="3308350"/>
          <p14:tracePt t="34999" x="5135563" y="3308350"/>
          <p14:tracePt t="35017" x="5006975" y="3292475"/>
          <p14:tracePt t="35033" x="4929188" y="3265488"/>
          <p14:tracePt t="35050" x="4878388" y="3249613"/>
          <p14:tracePt t="35066" x="4808538" y="3214688"/>
          <p14:tracePt t="35083" x="4732338" y="3189288"/>
          <p14:tracePt t="35100" x="4654550" y="3154363"/>
          <p14:tracePt t="35116" x="4551363" y="3111500"/>
          <p14:tracePt t="35133" x="4449763" y="3060700"/>
          <p14:tracePt t="35150" x="4329113" y="3000375"/>
          <p14:tracePt t="35166" x="4225925" y="2940050"/>
          <p14:tracePt t="35183" x="4114800" y="2871788"/>
          <p14:tracePt t="35200" x="4021138" y="2803525"/>
          <p14:tracePt t="35218" x="3925888" y="2717800"/>
          <p14:tracePt t="35233" x="3883025" y="2674938"/>
          <p14:tracePt t="35250" x="3840163" y="2632075"/>
          <p14:tracePt t="35267" x="3822700" y="2579688"/>
          <p14:tracePt t="35284" x="3806825" y="2546350"/>
          <p14:tracePt t="35300" x="3779838" y="2486025"/>
          <p14:tracePt t="35317" x="3763963" y="2443163"/>
          <p14:tracePt t="35333" x="3754438" y="2417763"/>
          <p14:tracePt t="35351" x="3736975" y="2382838"/>
          <p14:tracePt t="35367" x="3729038" y="2365375"/>
          <p14:tracePt t="35384" x="3729038" y="2349500"/>
          <p14:tracePt t="35400" x="3721100" y="2332038"/>
          <p14:tracePt t="35418" x="3711575" y="2306638"/>
          <p14:tracePt t="35434" x="3703638" y="2297113"/>
          <p14:tracePt t="35450" x="3703638" y="2279650"/>
          <p14:tracePt t="35467" x="3703638" y="2271713"/>
          <p14:tracePt t="35553" x="3703638" y="2279650"/>
          <p14:tracePt t="35561" x="3711575" y="2289175"/>
          <p14:tracePt t="35569" x="3729038" y="2314575"/>
          <p14:tracePt t="35584" x="3746500" y="2332038"/>
          <p14:tracePt t="35601" x="3806825" y="2408238"/>
          <p14:tracePt t="35618" x="3865563" y="2468563"/>
          <p14:tracePt t="35635" x="3951288" y="2563813"/>
          <p14:tracePt t="35651" x="4046538" y="2657475"/>
          <p14:tracePt t="35668" x="4157663" y="2751138"/>
          <p14:tracePt t="35684" x="4260850" y="2828925"/>
          <p14:tracePt t="35702" x="4354513" y="2897188"/>
          <p14:tracePt t="35717" x="4449763" y="2957513"/>
          <p14:tracePt t="35734" x="4568825" y="3025775"/>
          <p14:tracePt t="35751" x="4732338" y="3094038"/>
          <p14:tracePt t="35768" x="4921250" y="3171825"/>
          <p14:tracePt t="35784" x="5168900" y="3240088"/>
          <p14:tracePt t="35801" x="5478463" y="3300413"/>
          <p14:tracePt t="35818" x="5632450" y="3308350"/>
          <p14:tracePt t="35835" x="5761038" y="3317875"/>
          <p14:tracePt t="35851" x="5854700" y="3325813"/>
          <p14:tracePt t="35868" x="5940425" y="3325813"/>
          <p14:tracePt t="35885" x="6008688" y="3325813"/>
          <p14:tracePt t="35902" x="6061075" y="3325813"/>
          <p14:tracePt t="35918" x="6094413" y="3325813"/>
          <p14:tracePt t="35935" x="6121400" y="3325813"/>
          <p14:tracePt t="35951" x="6129338" y="3325813"/>
          <p14:tracePt t="35969" x="6146800" y="3325813"/>
          <p14:tracePt t="35985" x="6172200" y="3325813"/>
          <p14:tracePt t="36002" x="6223000" y="3308350"/>
          <p14:tracePt t="36018" x="6335713" y="3282950"/>
          <p14:tracePt t="36036" x="6437313" y="3257550"/>
          <p14:tracePt t="36052" x="6532563" y="3240088"/>
          <p14:tracePt t="36069" x="6583363" y="3222625"/>
          <p14:tracePt t="36085" x="6608763" y="3214688"/>
          <p14:tracePt t="36118" x="6618288" y="3214688"/>
          <p14:tracePt t="36185" x="6626225" y="3214688"/>
          <p14:tracePt t="36217" x="6635750" y="3214688"/>
          <p14:tracePt t="36225" x="6635750" y="3206750"/>
          <p14:tracePt t="36730" x="6635750" y="3197225"/>
          <p14:tracePt t="36937" x="6626225" y="3197225"/>
          <p14:tracePt t="36945" x="6608763" y="3206750"/>
          <p14:tracePt t="36954" x="6575425" y="3214688"/>
          <p14:tracePt t="36970" x="6523038" y="3240088"/>
          <p14:tracePt t="36987" x="6446838" y="3249613"/>
          <p14:tracePt t="37004" x="6351588" y="3257550"/>
          <p14:tracePt t="37021" x="6215063" y="3265488"/>
          <p14:tracePt t="37037" x="6043613" y="3265488"/>
          <p14:tracePt t="37054" x="5837238" y="3275013"/>
          <p14:tracePt t="37071" x="5632450" y="3282950"/>
          <p14:tracePt t="37088" x="5418138" y="3308350"/>
          <p14:tracePt t="37104" x="5151438" y="3317875"/>
          <p14:tracePt t="37121" x="4886325" y="3317875"/>
          <p14:tracePt t="37138" x="4518025" y="3325813"/>
          <p14:tracePt t="37155" x="4346575" y="3325813"/>
          <p14:tracePt t="37171" x="4243388" y="3325813"/>
          <p14:tracePt t="37188" x="4183063" y="3325813"/>
          <p14:tracePt t="37204" x="4149725" y="3325813"/>
          <p14:tracePt t="37222" x="4132263" y="3325813"/>
          <p14:tracePt t="37238" x="4106863" y="3325813"/>
          <p14:tracePt t="37254" x="4079875" y="3325813"/>
          <p14:tracePt t="37271" x="4064000" y="3325813"/>
          <p14:tracePt t="37288" x="4054475" y="3325813"/>
          <p14:tracePt t="37321" x="4046538" y="3325813"/>
          <p14:tracePt t="37457" x="4054475" y="3325813"/>
          <p14:tracePt t="37465" x="4071938" y="3335338"/>
          <p14:tracePt t="37474" x="4097338" y="3351213"/>
          <p14:tracePt t="37488" x="4132263" y="3360738"/>
          <p14:tracePt t="37505" x="4337050" y="3386138"/>
          <p14:tracePt t="37522" x="4543425" y="3403600"/>
          <p14:tracePt t="37539" x="4800600" y="3403600"/>
          <p14:tracePt t="37555" x="5040313" y="3421063"/>
          <p14:tracePt t="37572" x="5237163" y="3446463"/>
          <p14:tracePt t="37588" x="5383213" y="3471863"/>
          <p14:tracePt t="37606" x="5494338" y="3489325"/>
          <p14:tracePt t="37622" x="5607050" y="3506788"/>
          <p14:tracePt t="37638" x="5692775" y="3522663"/>
          <p14:tracePt t="37655" x="5735638" y="3532188"/>
          <p14:tracePt t="37810" x="5708650" y="3522663"/>
          <p14:tracePt t="37817" x="5683250" y="3479800"/>
          <p14:tracePt t="37826" x="5632450" y="3436938"/>
          <p14:tracePt t="37839" x="5564188" y="3386138"/>
          <p14:tracePt t="37856" x="5322888" y="3214688"/>
          <p14:tracePt t="37872" x="4979988" y="2974975"/>
          <p14:tracePt t="37890" x="4568825" y="2692400"/>
          <p14:tracePt t="37906" x="4432300" y="2571750"/>
          <p14:tracePt t="37923" x="4354513" y="2493963"/>
          <p14:tracePt t="37939" x="4286250" y="2443163"/>
          <p14:tracePt t="37957" x="4225925" y="2400300"/>
          <p14:tracePt t="37973" x="4200525" y="2365375"/>
          <p14:tracePt t="37989" x="4175125" y="2339975"/>
          <p14:tracePt t="38006" x="4149725" y="2332038"/>
          <p14:tracePt t="38024" x="4132263" y="2314575"/>
          <p14:tracePt t="38039" x="4114800" y="2306638"/>
          <p14:tracePt t="38056" x="4097338" y="2297113"/>
          <p14:tracePt t="38073" x="4046538" y="2263775"/>
          <p14:tracePt t="38090" x="3986213" y="2211388"/>
          <p14:tracePt t="38106" x="3908425" y="2185988"/>
          <p14:tracePt t="38123" x="3806825" y="2143125"/>
          <p14:tracePt t="38140" x="3729038" y="2108200"/>
          <p14:tracePt t="38157" x="3668713" y="2092325"/>
          <p14:tracePt t="38173" x="3643313" y="2092325"/>
          <p14:tracePt t="38190" x="3625850" y="2092325"/>
          <p14:tracePt t="38207" x="3617913" y="2092325"/>
          <p14:tracePt t="38224" x="3600450" y="2092325"/>
          <p14:tracePt t="38240" x="3575050" y="2108200"/>
          <p14:tracePt t="38256" x="3549650" y="2125663"/>
          <p14:tracePt t="38273" x="3514725" y="2151063"/>
          <p14:tracePt t="38291" x="3497263" y="2168525"/>
          <p14:tracePt t="38307" x="3479800" y="2185988"/>
          <p14:tracePt t="38323" x="3463925" y="2203450"/>
          <p14:tracePt t="38340" x="3454400" y="2228850"/>
          <p14:tracePt t="38357" x="3446463" y="2236788"/>
          <p14:tracePt t="38482" x="3446463" y="2246313"/>
          <p14:tracePt t="38498" x="3446463" y="2254250"/>
          <p14:tracePt t="38514" x="3446463" y="2263775"/>
          <p14:tracePt t="38554" x="3454400" y="2263775"/>
          <p14:tracePt t="38579" x="3463925" y="2263775"/>
          <p14:tracePt t="38586" x="3463925" y="2271713"/>
          <p14:tracePt t="38594" x="3471863" y="2271713"/>
          <p14:tracePt t="38610" x="3479800" y="2271713"/>
          <p14:tracePt t="38625" x="3479800" y="2279650"/>
          <p14:tracePt t="38641" x="3489325" y="2279650"/>
          <p14:tracePt t="38657" x="3506788" y="2279650"/>
          <p14:tracePt t="38674" x="3514725" y="2297113"/>
          <p14:tracePt t="38692" x="3540125" y="2297113"/>
          <p14:tracePt t="38708" x="3565525" y="2314575"/>
          <p14:tracePt t="38724" x="3592513" y="2322513"/>
          <p14:tracePt t="38741" x="3625850" y="2332038"/>
          <p14:tracePt t="38758" x="3668713" y="2349500"/>
          <p14:tracePt t="38774" x="3711575" y="2365375"/>
          <p14:tracePt t="38791" x="3771900" y="2382838"/>
          <p14:tracePt t="38808" x="3806825" y="2408238"/>
          <p14:tracePt t="38825" x="3840163" y="2425700"/>
          <p14:tracePt t="38842" x="3883025" y="2451100"/>
          <p14:tracePt t="38858" x="3925888" y="2486025"/>
          <p14:tracePt t="38875" x="3968750" y="2511425"/>
          <p14:tracePt t="38892" x="3994150" y="2528888"/>
          <p14:tracePt t="38908" x="4021138" y="2536825"/>
          <p14:tracePt t="38925" x="4037013" y="2546350"/>
          <p14:tracePt t="38941" x="4064000" y="2571750"/>
          <p14:tracePt t="38959" x="4106863" y="2606675"/>
          <p14:tracePt t="38975" x="4157663" y="2632075"/>
          <p14:tracePt t="38992" x="4208463" y="2649538"/>
          <p14:tracePt t="39008" x="4243388" y="2674938"/>
          <p14:tracePt t="39026" x="4278313" y="2692400"/>
          <p14:tracePt t="39042" x="4311650" y="2708275"/>
          <p14:tracePt t="39058" x="4346575" y="2717800"/>
          <p14:tracePt t="39075" x="4397375" y="2743200"/>
          <p14:tracePt t="39093" x="4432300" y="2751138"/>
          <p14:tracePt t="39109" x="4475163" y="2768600"/>
          <p14:tracePt t="39125" x="4525963" y="2794000"/>
          <p14:tracePt t="39142" x="4594225" y="2828925"/>
          <p14:tracePt t="39160" x="4689475" y="2871788"/>
          <p14:tracePt t="39175" x="4800600" y="2906713"/>
          <p14:tracePt t="39192" x="4878388" y="2932113"/>
          <p14:tracePt t="39209" x="4946650" y="2957513"/>
          <p14:tracePt t="39227" x="5057775" y="2992438"/>
          <p14:tracePt t="39243" x="5126038" y="3025775"/>
          <p14:tracePt t="39259" x="5194300" y="3051175"/>
          <p14:tracePt t="39275" x="5289550" y="3078163"/>
          <p14:tracePt t="39293" x="5400675" y="3121025"/>
          <p14:tracePt t="39309" x="5494338" y="3154363"/>
          <p14:tracePt t="39326" x="5589588" y="3189288"/>
          <p14:tracePt t="39342" x="5657850" y="3206750"/>
          <p14:tracePt t="39360" x="5735638" y="3214688"/>
          <p14:tracePt t="39376" x="5811838" y="3232150"/>
          <p14:tracePt t="39392" x="5880100" y="3240088"/>
          <p14:tracePt t="39409" x="5932488" y="3249613"/>
          <p14:tracePt t="39427" x="6000750" y="3249613"/>
          <p14:tracePt t="39443" x="6043613" y="3249613"/>
          <p14:tracePt t="39459" x="6069013" y="3249613"/>
          <p14:tracePt t="39476" x="6103938" y="3249613"/>
          <p14:tracePt t="39493" x="6137275" y="3249613"/>
          <p14:tracePt t="39510" x="6180138" y="3249613"/>
          <p14:tracePt t="39526" x="6232525" y="3249613"/>
          <p14:tracePt t="39543" x="6292850" y="3249613"/>
          <p14:tracePt t="39561" x="6326188" y="3249613"/>
          <p14:tracePt t="39576" x="6343650" y="3249613"/>
          <p14:tracePt t="39593" x="6351588" y="3249613"/>
          <p14:tracePt t="39610" x="6369050" y="3249613"/>
          <p14:tracePt t="39627" x="6378575" y="3249613"/>
          <p14:tracePt t="39644" x="6386513" y="3249613"/>
          <p14:tracePt t="39660" x="6394450" y="3249613"/>
          <p14:tracePt t="39676" x="6403975" y="3249613"/>
          <p14:tracePt t="39694" x="6421438" y="3249613"/>
          <p14:tracePt t="39710" x="6446838" y="3240088"/>
          <p14:tracePt t="39726" x="6472238" y="3232150"/>
          <p14:tracePt t="39743" x="6497638" y="3232150"/>
          <p14:tracePt t="39761" x="6507163" y="3222625"/>
          <p14:tracePt t="39777" x="6515100" y="3222625"/>
          <p14:tracePt t="39793" x="6515100" y="3214688"/>
          <p14:tracePt t="39914" x="6507163" y="3214688"/>
          <p14:tracePt t="39922" x="6489700" y="3214688"/>
          <p14:tracePt t="39930" x="6446838" y="3222625"/>
          <p14:tracePt t="39944" x="6386513" y="3240088"/>
          <p14:tracePt t="39960" x="6232525" y="3282950"/>
          <p14:tracePt t="39977" x="6061075" y="3351213"/>
          <p14:tracePt t="39995" x="5837238" y="3429000"/>
          <p14:tracePt t="40011" x="5708650" y="3479800"/>
          <p14:tracePt t="40027" x="5607050" y="3557588"/>
          <p14:tracePt t="40044" x="5478463" y="3617913"/>
          <p14:tracePt t="40061" x="5365750" y="3678238"/>
          <p14:tracePt t="40077" x="5314950" y="3721100"/>
          <p14:tracePt t="40094" x="5297488" y="3736975"/>
          <p14:tracePt t="40111" x="5289550" y="3746500"/>
          <p14:tracePt t="40128" x="5289550" y="3754438"/>
          <p14:tracePt t="40161" x="5289550" y="3763963"/>
          <p14:tracePt t="40226" x="5289550" y="3771900"/>
          <p14:tracePt t="40250" x="5280025" y="3779838"/>
          <p14:tracePt t="40258" x="5264150" y="3779838"/>
          <p14:tracePt t="40266" x="5237163" y="3789363"/>
          <p14:tracePt t="40278" x="5203825" y="3789363"/>
          <p14:tracePt t="40295" x="5075238" y="3789363"/>
          <p14:tracePt t="40311" x="4894263" y="3789363"/>
          <p14:tracePt t="40328" x="4697413" y="3746500"/>
          <p14:tracePt t="40345" x="4492625" y="3711575"/>
          <p14:tracePt t="40362" x="4208463" y="3678238"/>
          <p14:tracePt t="40379" x="4064000" y="3651250"/>
          <p14:tracePt t="40395" x="3935413" y="3635375"/>
          <p14:tracePt t="40411" x="3779838" y="3608388"/>
          <p14:tracePt t="40429" x="3686175" y="3600450"/>
          <p14:tracePt t="40445" x="3635375" y="3600450"/>
          <p14:tracePt t="40462" x="3617913" y="3600450"/>
          <p14:tracePt t="40479" x="3608388" y="3600450"/>
          <p14:tracePt t="40594" x="3608388" y="3592513"/>
          <p14:tracePt t="40618" x="3608388" y="3582988"/>
          <p14:tracePt t="40626" x="3608388" y="3575050"/>
          <p14:tracePt t="40642" x="3608388" y="3565525"/>
          <p14:tracePt t="40667" x="3608388" y="3557588"/>
          <p14:tracePt t="40930" x="3608388" y="3549650"/>
          <p14:tracePt t="40987" x="3608388" y="3540125"/>
          <p14:tracePt t="40995" x="3608388" y="3532188"/>
          <p14:tracePt t="41795" x="3600450" y="3532188"/>
          <p14:tracePt t="41827" x="3600450" y="3522663"/>
          <p14:tracePt t="41851" x="3592513" y="3522663"/>
          <p14:tracePt t="42483" x="3592513" y="3532188"/>
          <p14:tracePt t="42491" x="3617913" y="3549650"/>
          <p14:tracePt t="42500" x="3635375" y="3575050"/>
          <p14:tracePt t="42516" x="3721100" y="3668713"/>
          <p14:tracePt t="42533" x="3840163" y="3771900"/>
          <p14:tracePt t="42549" x="3968750" y="3917950"/>
          <p14:tracePt t="42567" x="4106863" y="4046538"/>
          <p14:tracePt t="42583" x="4260850" y="4208463"/>
          <p14:tracePt t="42600" x="4457700" y="4414838"/>
          <p14:tracePt t="42616" x="4697413" y="4629150"/>
          <p14:tracePt t="42634" x="4886325" y="4792663"/>
          <p14:tracePt t="42650" x="5049838" y="4921250"/>
          <p14:tracePt t="42651" x="5135563" y="4989513"/>
          <p14:tracePt t="42667" x="5280025" y="5108575"/>
          <p14:tracePt t="42683" x="5426075" y="5221288"/>
          <p14:tracePt t="42701" x="5580063" y="5322888"/>
          <p14:tracePt t="42717" x="5718175" y="5418138"/>
          <p14:tracePt t="42734" x="5821363" y="5478463"/>
          <p14:tracePt t="42750" x="5864225" y="5511800"/>
          <p14:tracePt t="42767" x="5915025" y="5529263"/>
          <p14:tracePt t="42783" x="5949950" y="5546725"/>
          <p14:tracePt t="42800" x="6000750" y="5564188"/>
          <p14:tracePt t="42817" x="6069013" y="5589588"/>
          <p14:tracePt t="42834" x="6172200" y="5597525"/>
          <p14:tracePt t="42850" x="6394450" y="5607050"/>
          <p14:tracePt t="42868" x="6523038" y="5607050"/>
          <p14:tracePt t="42884" x="6600825" y="5607050"/>
          <p14:tracePt t="42901" x="6635750" y="5607050"/>
          <p14:tracePt t="42917" x="6651625" y="5607050"/>
          <p14:tracePt t="42934" x="6678613" y="5607050"/>
          <p14:tracePt t="42950" x="6704013" y="5632450"/>
          <p14:tracePt t="42968" x="6754813" y="5657850"/>
          <p14:tracePt t="42984" x="6797675" y="5683250"/>
          <p14:tracePt t="43001" x="6815138" y="5700713"/>
          <p14:tracePt t="43147" x="6815138" y="5708650"/>
          <p14:tracePt t="43171" x="6807200" y="5708650"/>
          <p14:tracePt t="43187" x="6807200" y="5718175"/>
          <p14:tracePt t="43195" x="6797675" y="5718175"/>
          <p14:tracePt t="43211" x="6797675" y="5726113"/>
          <p14:tracePt t="43275" x="6789738" y="5726113"/>
          <p14:tracePt t="43291" x="6789738" y="5735638"/>
          <p14:tracePt t="43299" x="6780213" y="5735638"/>
          <p14:tracePt t="43323" x="6772275" y="5735638"/>
          <p14:tracePt t="43363" x="6764338" y="5735638"/>
          <p14:tracePt t="43395" x="6754813" y="5735638"/>
          <p14:tracePt t="43435" x="6746875" y="5735638"/>
          <p14:tracePt t="43451" x="6737350" y="5735638"/>
          <p14:tracePt t="43467" x="6729413" y="5735638"/>
          <p14:tracePt t="43499" x="6721475" y="5735638"/>
          <p14:tracePt t="43547" x="6711950" y="5735638"/>
          <p14:tracePt t="43563" x="6704013" y="5735638"/>
          <p14:tracePt t="43627" x="6694488" y="5735638"/>
          <p14:tracePt t="43651" x="6686550" y="5735638"/>
          <p14:tracePt t="43667" x="6678613" y="5735638"/>
          <p14:tracePt t="43691" x="6669088" y="5735638"/>
          <p14:tracePt t="43755" x="6661150" y="5735638"/>
          <p14:tracePt t="43891" x="6651625" y="5735638"/>
          <p14:tracePt t="43987" x="6643688" y="5735638"/>
          <p14:tracePt t="43995" x="6635750" y="5735638"/>
          <p14:tracePt t="44852" x="6626225" y="5735638"/>
          <p14:tracePt t="44971" x="6618288" y="5735638"/>
          <p14:tracePt t="45027" x="6608763" y="5735638"/>
          <p14:tracePt t="45060" x="6608763" y="5726113"/>
          <p14:tracePt t="45068" x="6600825" y="5726113"/>
          <p14:tracePt t="45075" x="6600825" y="5718175"/>
          <p14:tracePt t="45092" x="6600825" y="5708650"/>
          <p14:tracePt t="45105" x="6592888" y="5708650"/>
          <p14:tracePt t="45122" x="6583363" y="5683250"/>
          <p14:tracePt t="45139" x="6575425" y="5649913"/>
          <p14:tracePt t="45156" x="6523038" y="5580063"/>
          <p14:tracePt t="45172" x="6446838" y="5486400"/>
          <p14:tracePt t="45189" x="6361113" y="5383213"/>
          <p14:tracePt t="45207" x="6232525" y="5272088"/>
          <p14:tracePt t="45222" x="6051550" y="5118100"/>
          <p14:tracePt t="45239" x="5829300" y="4954588"/>
          <p14:tracePt t="45256" x="5649913" y="4783138"/>
          <p14:tracePt t="45273" x="5443538" y="4621213"/>
          <p14:tracePt t="45289" x="5237163" y="4457700"/>
          <p14:tracePt t="45306" x="5075238" y="4346575"/>
          <p14:tracePt t="45323" x="4972050" y="4268788"/>
          <p14:tracePt t="45340" x="4851400" y="4175125"/>
          <p14:tracePt t="45356" x="4765675" y="4097338"/>
          <p14:tracePt t="45373" x="4646613" y="3986213"/>
          <p14:tracePt t="45389" x="4543425" y="3883025"/>
          <p14:tracePt t="45407" x="4432300" y="3754438"/>
          <p14:tracePt t="45423" x="4329113" y="3617913"/>
          <p14:tracePt t="45439" x="4225925" y="3479800"/>
          <p14:tracePt t="45456" x="4079875" y="3335338"/>
          <p14:tracePt t="45474" x="3935413" y="3206750"/>
          <p14:tracePt t="45490" x="3779838" y="3086100"/>
          <p14:tracePt t="45506" x="3678238" y="3000375"/>
          <p14:tracePt t="45523" x="3592513" y="2922588"/>
          <p14:tracePt t="45540" x="3506788" y="2836863"/>
          <p14:tracePt t="45557" x="3436938" y="2778125"/>
          <p14:tracePt t="45573" x="3403600" y="2735263"/>
          <p14:tracePt t="45590" x="3368675" y="2700338"/>
          <p14:tracePt t="45607" x="3335338" y="2657475"/>
          <p14:tracePt t="45623" x="3308350" y="2606675"/>
          <p14:tracePt t="45640" x="3275013" y="2554288"/>
          <p14:tracePt t="45656" x="3249613" y="2520950"/>
          <p14:tracePt t="45674" x="3240088" y="2486025"/>
          <p14:tracePt t="45690" x="3232150" y="2460625"/>
          <p14:tracePt t="45707" x="3222625" y="2451100"/>
          <p14:tracePt t="45724" x="3222625" y="2435225"/>
          <p14:tracePt t="45741" x="3222625" y="2425700"/>
          <p14:tracePt t="45852" x="3222625" y="2417763"/>
          <p14:tracePt t="45900" x="3222625" y="2408238"/>
          <p14:tracePt t="45924" x="3222625" y="2400300"/>
          <p14:tracePt t="45940" x="3232150" y="2400300"/>
          <p14:tracePt t="45956" x="3240088" y="2400300"/>
          <p14:tracePt t="45972" x="3240088" y="2392363"/>
          <p14:tracePt t="45980" x="3249613" y="2392363"/>
          <p14:tracePt t="45996" x="3249613" y="2382838"/>
          <p14:tracePt t="46008" x="3257550" y="2382838"/>
          <p14:tracePt t="46024" x="3265488" y="2365375"/>
          <p14:tracePt t="46041" x="3282950" y="2357438"/>
          <p14:tracePt t="46057" x="3292475" y="2339975"/>
          <p14:tracePt t="46080" x="3308350" y="2322513"/>
          <p14:tracePt t="46091" x="3308350" y="2314575"/>
          <p14:tracePt t="46108" x="3325813" y="2306638"/>
          <p14:tracePt t="46124" x="3343275" y="2306638"/>
          <p14:tracePt t="46141" x="3360738" y="2306638"/>
          <p14:tracePt t="46158" x="3378200" y="2297113"/>
          <p14:tracePt t="46174" x="3386138" y="2297113"/>
          <p14:tracePt t="46191" x="3403600" y="2297113"/>
          <p14:tracePt t="46208" x="3436938" y="2297113"/>
          <p14:tracePt t="46225" x="3463925" y="2297113"/>
          <p14:tracePt t="46241" x="3497263" y="2297113"/>
          <p14:tracePt t="46258" x="3532188" y="2306638"/>
          <p14:tracePt t="46275" x="3565525" y="2314575"/>
          <p14:tracePt t="46292" x="3625850" y="2314575"/>
          <p14:tracePt t="46308" x="3668713" y="2314575"/>
          <p14:tracePt t="46325" x="3703638" y="2314575"/>
          <p14:tracePt t="46341" x="3736975" y="2314575"/>
          <p14:tracePt t="46359" x="3789363" y="2314575"/>
          <p14:tracePt t="46375" x="3832225" y="2322513"/>
          <p14:tracePt t="46392" x="3875088" y="2322513"/>
          <p14:tracePt t="46408" x="3908425" y="2322513"/>
          <p14:tracePt t="46426" x="3951288" y="2322513"/>
          <p14:tracePt t="46442" x="4011613" y="2322513"/>
          <p14:tracePt t="46458" x="4079875" y="2322513"/>
          <p14:tracePt t="46475" x="4175125" y="2322513"/>
          <p14:tracePt t="46492" x="4303713" y="2349500"/>
          <p14:tracePt t="46509" x="4337050" y="2365375"/>
          <p14:tracePt t="46525" x="4379913" y="2382838"/>
          <p14:tracePt t="46542" x="4406900" y="2392363"/>
          <p14:tracePt t="46559" x="4449763" y="2417763"/>
          <p14:tracePt t="46575" x="4518025" y="2451100"/>
          <p14:tracePt t="46592" x="4611688" y="2486025"/>
          <p14:tracePt t="46608" x="4697413" y="2511425"/>
          <p14:tracePt t="46626" x="4775200" y="2554288"/>
          <p14:tracePt t="46642" x="4835525" y="2579688"/>
          <p14:tracePt t="46644" x="4851400" y="2597150"/>
          <p14:tracePt t="46659" x="4868863" y="2614613"/>
          <p14:tracePt t="46676" x="4964113" y="2682875"/>
          <p14:tracePt t="46693" x="5049838" y="2743200"/>
          <p14:tracePt t="46709" x="5178425" y="2811463"/>
          <p14:tracePt t="46726" x="5314950" y="2879725"/>
          <p14:tracePt t="46742" x="5408613" y="2932113"/>
          <p14:tracePt t="46760" x="5486400" y="2965450"/>
          <p14:tracePt t="46776" x="5554663" y="2992438"/>
          <p14:tracePt t="46792" x="5614988" y="3017838"/>
          <p14:tracePt t="46809" x="5657850" y="3051175"/>
          <p14:tracePt t="46826" x="5743575" y="3094038"/>
          <p14:tracePt t="46842" x="5821363" y="3136900"/>
          <p14:tracePt t="46859" x="5889625" y="3189288"/>
          <p14:tracePt t="46876" x="5932488" y="3222625"/>
          <p14:tracePt t="46894" x="5975350" y="3265488"/>
          <p14:tracePt t="46910" x="6008688" y="3300413"/>
          <p14:tracePt t="46926" x="6043613" y="3325813"/>
          <p14:tracePt t="46943" x="6078538" y="3368675"/>
          <p14:tracePt t="46960" x="6111875" y="3403600"/>
          <p14:tracePt t="46976" x="6137275" y="3429000"/>
          <p14:tracePt t="46993" x="6164263" y="3463925"/>
          <p14:tracePt t="47009" x="6189663" y="3506788"/>
          <p14:tracePt t="47027" x="6232525" y="3540125"/>
          <p14:tracePt t="47043" x="6275388" y="3600450"/>
          <p14:tracePt t="47060" x="6300788" y="3635375"/>
          <p14:tracePt t="47076" x="6318250" y="3651250"/>
          <p14:tracePt t="47094" x="6335713" y="3668713"/>
          <p14:tracePt t="47110" x="6343650" y="3678238"/>
          <p14:tracePt t="47126" x="6343650" y="3686175"/>
          <p14:tracePt t="47143" x="6343650" y="3694113"/>
          <p14:tracePt t="47252" x="6343650" y="3686175"/>
          <p14:tracePt t="47260" x="6343650" y="3678238"/>
          <p14:tracePt t="47268" x="6335713" y="3668713"/>
          <p14:tracePt t="47277" x="6335713" y="3660775"/>
          <p14:tracePt t="47294" x="6318250" y="3625850"/>
          <p14:tracePt t="47310" x="6292850" y="3592513"/>
          <p14:tracePt t="47328" x="6265863" y="3549650"/>
          <p14:tracePt t="47344" x="6240463" y="3514725"/>
          <p14:tracePt t="47360" x="6189663" y="3479800"/>
          <p14:tracePt t="47378" x="6137275" y="3429000"/>
          <p14:tracePt t="47394" x="6086475" y="3368675"/>
          <p14:tracePt t="47410" x="6026150" y="3300413"/>
          <p14:tracePt t="47427" x="5975350" y="3257550"/>
          <p14:tracePt t="47444" x="5922963" y="3197225"/>
          <p14:tracePt t="47461" x="5889625" y="3154363"/>
          <p14:tracePt t="47477" x="5837238" y="3121025"/>
          <p14:tracePt t="47494" x="5794375" y="3086100"/>
          <p14:tracePt t="47511" x="5743575" y="3060700"/>
          <p14:tracePt t="47528" x="5683250" y="3025775"/>
          <p14:tracePt t="47544" x="5607050" y="2974975"/>
          <p14:tracePt t="47561" x="5503863" y="2914650"/>
          <p14:tracePt t="47578" x="5400675" y="2854325"/>
          <p14:tracePt t="47595" x="5289550" y="2794000"/>
          <p14:tracePt t="47611" x="5126038" y="2717800"/>
          <p14:tracePt t="47628" x="4818063" y="2606675"/>
          <p14:tracePt t="47645" x="4603750" y="2528888"/>
          <p14:tracePt t="47662" x="4397375" y="2460625"/>
          <p14:tracePt t="47678" x="4200525" y="2400300"/>
          <p14:tracePt t="47694" x="4021138" y="2357438"/>
          <p14:tracePt t="47711" x="3883025" y="2339975"/>
          <p14:tracePt t="47728" x="3746500" y="2332038"/>
          <p14:tracePt t="47744" x="3625850" y="2322513"/>
          <p14:tracePt t="47761" x="3549650" y="2322513"/>
          <p14:tracePt t="47778" x="3463925" y="2314575"/>
          <p14:tracePt t="47795" x="3343275" y="2314575"/>
          <p14:tracePt t="47811" x="3197225" y="2297113"/>
          <p14:tracePt t="47828" x="2940050" y="2289175"/>
          <p14:tracePt t="47845" x="2794000" y="2271713"/>
          <p14:tracePt t="47862" x="2657475" y="2246313"/>
          <p14:tracePt t="47878" x="2563813" y="2236788"/>
          <p14:tracePt t="47895" x="2486025" y="2236788"/>
          <p14:tracePt t="47912" x="2451100" y="2236788"/>
          <p14:tracePt t="47929" x="2425700" y="2236788"/>
          <p14:tracePt t="47945" x="2417763" y="2236788"/>
          <p14:tracePt t="47962" x="2408238" y="2236788"/>
          <p14:tracePt t="48052" x="2417763" y="2236788"/>
          <p14:tracePt t="48060" x="2425700" y="2228850"/>
          <p14:tracePt t="48068" x="2435225" y="2228850"/>
          <p14:tracePt t="48079" x="2451100" y="2228850"/>
          <p14:tracePt t="48095" x="2503488" y="2228850"/>
          <p14:tracePt t="48112" x="2614613" y="2228850"/>
          <p14:tracePt t="48130" x="2768600" y="2228850"/>
          <p14:tracePt t="48146" x="2957513" y="2228850"/>
          <p14:tracePt t="48150" x="3043238" y="2228850"/>
          <p14:tracePt t="48164" x="3179763" y="2228850"/>
          <p14:tracePt t="48179" x="3232150" y="2228850"/>
          <p14:tracePt t="48197" x="3368675" y="2228850"/>
          <p14:tracePt t="48213" x="3506788" y="2228850"/>
          <p14:tracePt t="48229" x="3694113" y="2236788"/>
          <p14:tracePt t="48246" x="3900488" y="2263775"/>
          <p14:tracePt t="48263" x="4064000" y="2289175"/>
          <p14:tracePt t="48279" x="4183063" y="2314575"/>
          <p14:tracePt t="48296" x="4278313" y="2349500"/>
          <p14:tracePt t="48313" x="4354513" y="2392363"/>
          <p14:tracePt t="48330" x="4475163" y="2460625"/>
          <p14:tracePt t="48346" x="4603750" y="2536825"/>
          <p14:tracePt t="48363" x="4740275" y="2597150"/>
          <p14:tracePt t="48380" x="4929188" y="2700338"/>
          <p14:tracePt t="48397" x="5032375" y="2786063"/>
          <p14:tracePt t="48413" x="5118100" y="2863850"/>
          <p14:tracePt t="48429" x="5211763" y="2974975"/>
          <p14:tracePt t="48446" x="5322888" y="3078163"/>
          <p14:tracePt t="48464" x="5461000" y="3189288"/>
          <p14:tracePt t="48480" x="5564188" y="3265488"/>
          <p14:tracePt t="48496" x="5665788" y="3335338"/>
          <p14:tracePt t="48513" x="5751513" y="3403600"/>
          <p14:tracePt t="48530" x="5821363" y="3454400"/>
          <p14:tracePt t="48546" x="5872163" y="3514725"/>
          <p14:tracePt t="48563" x="5932488" y="3582988"/>
          <p14:tracePt t="48580" x="6051550" y="3678238"/>
          <p14:tracePt t="48597" x="6121400" y="3746500"/>
          <p14:tracePt t="48613" x="6197600" y="3797300"/>
          <p14:tracePt t="48630" x="6265863" y="3849688"/>
          <p14:tracePt t="48646" x="6308725" y="3900488"/>
          <p14:tracePt t="48664" x="6361113" y="3935413"/>
          <p14:tracePt t="48680" x="6403975" y="3968750"/>
          <p14:tracePt t="48697" x="6429375" y="4003675"/>
          <p14:tracePt t="48713" x="6446838" y="4021138"/>
          <p14:tracePt t="48731" x="6464300" y="4021138"/>
          <p14:tracePt t="48747" x="6472238" y="4029075"/>
          <p14:tracePt t="48764" x="6472238" y="4037013"/>
          <p14:tracePt t="48820" x="6472238" y="4029075"/>
          <p14:tracePt t="48836" x="6472238" y="4021138"/>
          <p14:tracePt t="48845" x="6472238" y="4003675"/>
          <p14:tracePt t="48853" x="6472238" y="3978275"/>
          <p14:tracePt t="48864" x="6472238" y="3951288"/>
          <p14:tracePt t="48881" x="6454775" y="3900488"/>
          <p14:tracePt t="48898" x="6429375" y="3822700"/>
          <p14:tracePt t="48914" x="6394450" y="3746500"/>
          <p14:tracePt t="48930" x="6326188" y="3643313"/>
          <p14:tracePt t="48947" x="6249988" y="3540125"/>
          <p14:tracePt t="48965" x="6129338" y="3403600"/>
          <p14:tracePt t="48981" x="6061075" y="3317875"/>
          <p14:tracePt t="48997" x="5992813" y="3240088"/>
          <p14:tracePt t="49014" x="5915025" y="3171825"/>
          <p14:tracePt t="49032" x="5811838" y="3111500"/>
          <p14:tracePt t="49047" x="5718175" y="3043238"/>
          <p14:tracePt t="49064" x="5622925" y="2974975"/>
          <p14:tracePt t="49081" x="5521325" y="2906713"/>
          <p14:tracePt t="49098" x="5408613" y="2836863"/>
          <p14:tracePt t="49114" x="5289550" y="2778125"/>
          <p14:tracePt t="49131" x="5143500" y="2717800"/>
          <p14:tracePt t="49148" x="4972050" y="2649538"/>
          <p14:tracePt t="49150" x="4878388" y="2614613"/>
          <p14:tracePt t="49165" x="4679950" y="2546350"/>
          <p14:tracePt t="49181" x="4465638" y="2478088"/>
          <p14:tracePt t="49198" x="4260850" y="2435225"/>
          <p14:tracePt t="49214" x="4079875" y="2400300"/>
          <p14:tracePt t="49232" x="3857625" y="2374900"/>
          <p14:tracePt t="49248" x="3651250" y="2339975"/>
          <p14:tracePt t="49264" x="3454400" y="2314575"/>
          <p14:tracePt t="49281" x="3292475" y="2306638"/>
          <p14:tracePt t="49299" x="3197225" y="2297113"/>
          <p14:tracePt t="49315" x="3136900" y="2289175"/>
          <p14:tracePt t="49332" x="3094038" y="2289175"/>
          <p14:tracePt t="49348" x="3043238" y="2289175"/>
          <p14:tracePt t="49366" x="3025775" y="2289175"/>
          <p14:tracePt t="49382" x="3000375" y="2289175"/>
          <p14:tracePt t="49398" x="2974975" y="2289175"/>
          <p14:tracePt t="49415" x="2957513" y="2306638"/>
          <p14:tracePt t="49432" x="2932113" y="2306638"/>
          <p14:tracePt t="49448" x="2922588" y="2306638"/>
          <p14:tracePt t="49517" x="2940050" y="2306638"/>
          <p14:tracePt t="49524" x="2957513" y="2306638"/>
          <p14:tracePt t="49533" x="2982913" y="2306638"/>
          <p14:tracePt t="49548" x="3086100" y="2306638"/>
          <p14:tracePt t="49565" x="3232150" y="2306638"/>
          <p14:tracePt t="49582" x="3421063" y="2306638"/>
          <p14:tracePt t="49600" x="3608388" y="2306638"/>
          <p14:tracePt t="49615" x="3806825" y="2306638"/>
          <p14:tracePt t="49632" x="3994150" y="2306638"/>
          <p14:tracePt t="49649" x="4175125" y="2339975"/>
          <p14:tracePt t="49666" x="4303713" y="2374900"/>
          <p14:tracePt t="49682" x="4422775" y="2417763"/>
          <p14:tracePt t="49699" x="4551363" y="2478088"/>
          <p14:tracePt t="49716" x="4672013" y="2546350"/>
          <p14:tracePt t="49733" x="4911725" y="2665413"/>
          <p14:tracePt t="49749" x="5075238" y="2743200"/>
          <p14:tracePt t="49766" x="5203825" y="2836863"/>
          <p14:tracePt t="49782" x="5314950" y="2914650"/>
          <p14:tracePt t="49800" x="5418138" y="3000375"/>
          <p14:tracePt t="49816" x="5537200" y="3086100"/>
          <p14:tracePt t="49832" x="5657850" y="3154363"/>
          <p14:tracePt t="49850" x="5768975" y="3222625"/>
          <p14:tracePt t="49867" x="5880100" y="3300413"/>
          <p14:tracePt t="49883" x="5983288" y="3368675"/>
          <p14:tracePt t="49899" x="6086475" y="3436938"/>
          <p14:tracePt t="49916" x="6257925" y="3540125"/>
          <p14:tracePt t="49934" x="6351588" y="3575050"/>
          <p14:tracePt t="49949" x="6429375" y="3617913"/>
          <p14:tracePt t="49966" x="6497638" y="3651250"/>
          <p14:tracePt t="49983" x="6550025" y="3686175"/>
          <p14:tracePt t="50000" x="6583363" y="3711575"/>
          <p14:tracePt t="50016" x="6600825" y="3729038"/>
          <p14:tracePt t="50033" x="6618288" y="3746500"/>
          <p14:tracePt t="50050" x="6626225" y="3754438"/>
          <p14:tracePt t="50067" x="6635750" y="3771900"/>
          <p14:tracePt t="50083" x="6643688" y="3779838"/>
          <p14:tracePt t="50100" x="6651625" y="3797300"/>
          <p14:tracePt t="50117" x="6661150" y="3806825"/>
          <p14:tracePt t="50421" x="6661150" y="3797300"/>
          <p14:tracePt t="50429" x="6661150" y="3789363"/>
          <p14:tracePt t="50445" x="6661150" y="3779838"/>
          <p14:tracePt t="50461" x="6661150" y="3771900"/>
          <p14:tracePt t="50477" x="6661150" y="3763963"/>
          <p14:tracePt t="50485" x="6661150" y="3754438"/>
          <p14:tracePt t="50502" x="6661150" y="3746500"/>
          <p14:tracePt t="50518" x="6651625" y="3729038"/>
          <p14:tracePt t="50534" x="6608763" y="3694113"/>
          <p14:tracePt t="50551" x="6515100" y="3625850"/>
          <p14:tracePt t="50568" x="6351588" y="3540125"/>
          <p14:tracePt t="50584" x="6111875" y="3446463"/>
          <p14:tracePt t="50601" x="5811838" y="3368675"/>
          <p14:tracePt t="50618" x="5451475" y="3308350"/>
          <p14:tracePt t="50635" x="5186363" y="3275013"/>
          <p14:tracePt t="50651" x="4979988" y="3265488"/>
          <p14:tracePt t="50652" x="4878388" y="3249613"/>
          <p14:tracePt t="50668" x="4775200" y="3249613"/>
          <p14:tracePt t="50684" x="4475163" y="3249613"/>
          <p14:tracePt t="50702" x="4243388" y="3249613"/>
          <p14:tracePt t="50718" x="4021138" y="3249613"/>
          <p14:tracePt t="50735" x="3849688" y="3249613"/>
          <p14:tracePt t="50751" x="3736975" y="3249613"/>
          <p14:tracePt t="50769" x="3651250" y="3232150"/>
          <p14:tracePt t="50785" x="3592513" y="3222625"/>
          <p14:tracePt t="50801" x="3549650" y="3206750"/>
          <p14:tracePt t="50818" x="3540125" y="3206750"/>
          <p14:tracePt t="50836" x="3532188" y="3197225"/>
          <p14:tracePt t="50893" x="3540125" y="3197225"/>
          <p14:tracePt t="50901" x="3540125" y="3189288"/>
          <p14:tracePt t="50917" x="3549650" y="3189288"/>
          <p14:tracePt t="50925" x="3557588" y="3189288"/>
          <p14:tracePt t="50935" x="3575050" y="3189288"/>
          <p14:tracePt t="50952" x="3625850" y="3189288"/>
          <p14:tracePt t="50968" x="3763963" y="3206750"/>
          <p14:tracePt t="50986" x="3986213" y="3257550"/>
          <p14:tracePt t="51002" x="4251325" y="3308350"/>
          <p14:tracePt t="51019" x="4518025" y="3360738"/>
          <p14:tracePt t="51036" x="4697413" y="3394075"/>
          <p14:tracePt t="51053" x="4878388" y="3454400"/>
          <p14:tracePt t="51069" x="5022850" y="3514725"/>
          <p14:tracePt t="51086" x="5168900" y="3575050"/>
          <p14:tracePt t="51102" x="5340350" y="3643313"/>
          <p14:tracePt t="51119" x="5478463" y="3686175"/>
          <p14:tracePt t="51135" x="5572125" y="3729038"/>
          <p14:tracePt t="51152" x="5607050" y="3746500"/>
          <p14:tracePt t="51169" x="5640388" y="3771900"/>
          <p14:tracePt t="51186" x="5692775" y="3789363"/>
          <p14:tracePt t="51202" x="5743575" y="3814763"/>
          <p14:tracePt t="51219" x="5778500" y="3840163"/>
          <p14:tracePt t="51235" x="5794375" y="3849688"/>
          <p14:tracePt t="51253" x="5803900" y="3849688"/>
          <p14:tracePt t="51349" x="5794375" y="3840163"/>
          <p14:tracePt t="51357" x="5778500" y="3822700"/>
          <p14:tracePt t="51370" x="5743575" y="3789363"/>
          <p14:tracePt t="51386" x="5607050" y="3668713"/>
          <p14:tracePt t="51403" x="5322888" y="3463925"/>
          <p14:tracePt t="51420" x="4954588" y="3240088"/>
          <p14:tracePt t="51436" x="4594225" y="3043238"/>
          <p14:tracePt t="51453" x="4097338" y="2811463"/>
          <p14:tracePt t="51470" x="3875088" y="2717800"/>
          <p14:tracePt t="51487" x="3721100" y="2657475"/>
          <p14:tracePt t="51503" x="3582988" y="2579688"/>
          <p14:tracePt t="51519" x="3436938" y="2520950"/>
          <p14:tracePt t="51536" x="3317875" y="2451100"/>
          <p14:tracePt t="51554" x="3232150" y="2382838"/>
          <p14:tracePt t="51570" x="3171825" y="2314575"/>
          <p14:tracePt t="51587" x="3128963" y="2271713"/>
          <p14:tracePt t="51603" x="3094038" y="2228850"/>
          <p14:tracePt t="51621" x="3051175" y="2178050"/>
          <p14:tracePt t="51637" x="3017838" y="2143125"/>
          <p14:tracePt t="51653" x="2982913" y="2108200"/>
          <p14:tracePt t="51670" x="2932113" y="2100263"/>
          <p14:tracePt t="51687" x="2889250" y="2100263"/>
          <p14:tracePt t="51703" x="2836863" y="2100263"/>
          <p14:tracePt t="51720" x="2794000" y="2100263"/>
          <p14:tracePt t="51737" x="2778125" y="2108200"/>
          <p14:tracePt t="51754" x="2778125" y="2117725"/>
          <p14:tracePt t="51770" x="2778125" y="2135188"/>
          <p14:tracePt t="51787" x="2803525" y="2151063"/>
          <p14:tracePt t="51803" x="2836863" y="2168525"/>
          <p14:tracePt t="51821" x="2897188" y="2178050"/>
          <p14:tracePt t="51837" x="2940050" y="2178050"/>
          <p14:tracePt t="51854" x="3025775" y="2178050"/>
          <p14:tracePt t="51870" x="3179763" y="2178050"/>
          <p14:tracePt t="51888" x="3386138" y="2178050"/>
          <p14:tracePt t="51904" x="3600450" y="2178050"/>
          <p14:tracePt t="51920" x="3797300" y="2178050"/>
          <p14:tracePt t="51937" x="3968750" y="2185988"/>
          <p14:tracePt t="51955" x="4140200" y="2203450"/>
          <p14:tracePt t="51971" x="4337050" y="2228850"/>
          <p14:tracePt t="51987" x="4535488" y="2263775"/>
          <p14:tracePt t="52004" x="4740275" y="2306638"/>
          <p14:tracePt t="52022" x="4997450" y="2365375"/>
          <p14:tracePt t="52038" x="5108575" y="2408238"/>
          <p14:tracePt t="52054" x="5203825" y="2451100"/>
          <p14:tracePt t="52071" x="5280025" y="2511425"/>
          <p14:tracePt t="52089" x="5365750" y="2571750"/>
          <p14:tracePt t="52104" x="5478463" y="2665413"/>
          <p14:tracePt t="52121" x="5622925" y="2751138"/>
          <p14:tracePt t="52138" x="5761038" y="2854325"/>
          <p14:tracePt t="52155" x="5872163" y="2932113"/>
          <p14:tracePt t="52157" x="5922963" y="2974975"/>
          <p14:tracePt t="52172" x="5965825" y="3017838"/>
          <p14:tracePt t="52188" x="6051550" y="3128963"/>
          <p14:tracePt t="52205" x="6180138" y="3275013"/>
          <p14:tracePt t="52222" x="6275388" y="3360738"/>
          <p14:tracePt t="52238" x="6351588" y="3429000"/>
          <p14:tracePt t="52255" x="6437313" y="3522663"/>
          <p14:tracePt t="52272" x="6507163" y="3600450"/>
          <p14:tracePt t="52289" x="6583363" y="3668713"/>
          <p14:tracePt t="52305" x="6635750" y="3729038"/>
          <p14:tracePt t="52322" x="6686550" y="3779838"/>
          <p14:tracePt t="52338" x="6721475" y="3814763"/>
          <p14:tracePt t="52356" x="6754813" y="3849688"/>
          <p14:tracePt t="52372" x="6772275" y="3875088"/>
          <p14:tracePt t="52388" x="6780213" y="3892550"/>
          <p14:tracePt t="52405" x="6797675" y="3892550"/>
          <p14:tracePt t="52453" x="6789738" y="3892550"/>
          <p14:tracePt t="52469" x="6780213" y="3883025"/>
          <p14:tracePt t="52478" x="6772275" y="3883025"/>
          <p14:tracePt t="52489" x="6746875" y="3857625"/>
          <p14:tracePt t="52505" x="6686550" y="3814763"/>
          <p14:tracePt t="52522" x="6608763" y="3763963"/>
          <p14:tracePt t="52539" x="6540500" y="3694113"/>
          <p14:tracePt t="52556" x="6411913" y="3608388"/>
          <p14:tracePt t="52572" x="6232525" y="3489325"/>
          <p14:tracePt t="52589" x="5854700" y="3300413"/>
          <p14:tracePt t="52605" x="5632450" y="3214688"/>
          <p14:tracePt t="52623" x="5443538" y="3136900"/>
          <p14:tracePt t="52639" x="5264150" y="3068638"/>
          <p14:tracePt t="52655" x="5100638" y="3025775"/>
          <p14:tracePt t="52672" x="4894263" y="2974975"/>
          <p14:tracePt t="52690" x="4586288" y="2914650"/>
          <p14:tracePt t="52706" x="4243388" y="2828925"/>
          <p14:tracePt t="52722" x="3849688" y="2725738"/>
          <p14:tracePt t="52739" x="3532188" y="2674938"/>
          <p14:tracePt t="52756" x="3325813" y="2657475"/>
          <p14:tracePt t="52773" x="3222625" y="2640013"/>
          <p14:tracePt t="52789" x="3154363" y="2632075"/>
          <p14:tracePt t="52806" x="3146425" y="2632075"/>
          <p14:tracePt t="52862" x="3163888" y="2632075"/>
          <p14:tracePt t="52869" x="3171825" y="2632075"/>
          <p14:tracePt t="52877" x="3206750" y="2632075"/>
          <p14:tracePt t="52890" x="3249613" y="2632075"/>
          <p14:tracePt t="52906" x="3421063" y="2632075"/>
          <p14:tracePt t="52923" x="3651250" y="2632075"/>
          <p14:tracePt t="52939" x="3986213" y="2657475"/>
          <p14:tracePt t="52957" x="4664075" y="2828925"/>
          <p14:tracePt t="52973" x="4979988" y="2965450"/>
          <p14:tracePt t="52990" x="5178425" y="3078163"/>
          <p14:tracePt t="53006" x="5280025" y="3179763"/>
          <p14:tracePt t="53024" x="5357813" y="3257550"/>
          <p14:tracePt t="53040" x="5418138" y="3360738"/>
          <p14:tracePt t="53056" x="5503863" y="3506788"/>
          <p14:tracePt t="53073" x="5607050" y="3678238"/>
          <p14:tracePt t="53090" x="5718175" y="3840163"/>
          <p14:tracePt t="53107" x="5803900" y="3951288"/>
          <p14:tracePt t="53123" x="5864225" y="4011613"/>
          <p14:tracePt t="53140" x="5880100" y="4046538"/>
          <p14:tracePt t="53157" x="5897563" y="4071938"/>
          <p14:tracePt t="53174" x="5897563" y="4079875"/>
          <p14:tracePt t="53190" x="5897563" y="4089400"/>
          <p14:tracePt t="53446" x="5897563" y="4079875"/>
          <p14:tracePt t="53462" x="5897563" y="4071938"/>
          <p14:tracePt t="53494" x="5897563" y="4064000"/>
          <p14:tracePt t="53525" x="5889625" y="4054475"/>
          <p14:tracePt t="53542" x="5889625" y="4046538"/>
          <p14:tracePt t="53549" x="5880100" y="4046538"/>
          <p14:tracePt t="53574" x="5880100" y="4037013"/>
          <p14:tracePt t="53590" x="5880100" y="4029075"/>
          <p14:tracePt t="53606" x="5880100" y="4021138"/>
          <p14:tracePt t="53646" x="5880100" y="4011613"/>
          <p14:tracePt t="53702" x="5880100" y="4003675"/>
          <p14:tracePt t="53726" x="5880100" y="3994150"/>
          <p14:tracePt t="53734" x="5872163" y="3994150"/>
          <p14:tracePt t="53766" x="5872163" y="3986213"/>
          <p14:tracePt t="53838" x="5872163" y="3978275"/>
          <p14:tracePt t="53846" x="5864225" y="3978275"/>
          <p14:tracePt t="53878" x="5864225" y="3968750"/>
          <p14:tracePt t="54518" x="5872163" y="3968750"/>
          <p14:tracePt t="55734" x="5872163" y="3978275"/>
          <p14:tracePt t="55750" x="5880100" y="3978275"/>
          <p14:tracePt t="55758" x="5880100" y="3986213"/>
          <p14:tracePt t="55766" x="5889625" y="3994150"/>
          <p14:tracePt t="55779" x="5897563" y="4011613"/>
          <p14:tracePt t="55796" x="5922963" y="4054475"/>
          <p14:tracePt t="55813" x="5940425" y="4071938"/>
          <p14:tracePt t="55830" x="5949950" y="4079875"/>
          <p14:tracePt t="55847" x="5949950" y="4089400"/>
          <p14:tracePt t="56151" x="5940425" y="4089400"/>
          <p14:tracePt t="56158" x="5932488" y="4089400"/>
          <p14:tracePt t="56167" x="5932488" y="4079875"/>
          <p14:tracePt t="56180" x="5915025" y="4079875"/>
          <p14:tracePt t="56197" x="5907088" y="4079875"/>
          <p14:tracePt t="56214" x="5907088" y="4064000"/>
          <p14:tracePt t="56247" x="5897563" y="4064000"/>
          <p14:tracePt t="56264" x="5897563" y="4054475"/>
          <p14:tracePt t="56280" x="5880100" y="4054475"/>
          <p14:tracePt t="56298" x="5872163" y="4046538"/>
          <p14:tracePt t="56330" x="5864225" y="4037013"/>
          <p14:tracePt t="56347" x="5846763" y="4037013"/>
          <p14:tracePt t="56381" x="5837238" y="4037013"/>
          <p14:tracePt t="56397" x="5837238" y="4029075"/>
          <p14:tracePt t="56414" x="5829300" y="4021138"/>
          <p14:tracePt t="56431" x="5821363" y="4021138"/>
          <p14:tracePt t="56447" x="5811838" y="4021138"/>
          <p14:tracePt t="56481" x="5803900" y="4011613"/>
          <p14:tracePt t="56550" x="5794375" y="4011613"/>
          <p14:tracePt t="56591" x="5794375" y="4003675"/>
          <p14:tracePt t="56646" x="5786438" y="4003675"/>
          <p14:tracePt t="56654" x="5778500" y="4003675"/>
          <p14:tracePt t="56743" x="5778500" y="3994150"/>
          <p14:tracePt t="56751" x="5778500" y="3986213"/>
          <p14:tracePt t="56774" x="5768975" y="3986213"/>
          <p14:tracePt t="56830" x="5761038" y="3986213"/>
          <p14:tracePt t="56942" x="5751513" y="3986213"/>
          <p14:tracePt t="57183" x="5751513" y="3978275"/>
          <p14:tracePt t="57271" x="5743575" y="3978275"/>
          <p14:tracePt t="57343" x="5735638" y="3978275"/>
          <p14:tracePt t="57375" x="5735638" y="3968750"/>
          <p14:tracePt t="57390" x="5726113" y="3968750"/>
          <p14:tracePt t="57423" x="5726113" y="3960813"/>
          <p14:tracePt t="57463" x="5718175" y="3951288"/>
          <p14:tracePt t="57487" x="5708650" y="3951288"/>
          <p14:tracePt t="57494" x="5700713" y="3951288"/>
          <p14:tracePt t="57502" x="5700713" y="3943350"/>
          <p14:tracePt t="57518" x="5692775" y="3935413"/>
          <p14:tracePt t="57535" x="5675313" y="3925888"/>
          <p14:tracePt t="57550" x="5665788" y="3917950"/>
          <p14:tracePt t="57567" x="5640388" y="3892550"/>
          <p14:tracePt t="57583" x="5632450" y="3875088"/>
          <p14:tracePt t="57600" x="5614988" y="3865563"/>
          <p14:tracePt t="57617" x="5614988" y="3857625"/>
          <p14:tracePt t="57634" x="5607050" y="3849688"/>
          <p14:tracePt t="57667" x="5597525" y="3849688"/>
          <p14:tracePt t="57683" x="5597525" y="3832225"/>
          <p14:tracePt t="57717" x="5589588" y="3822700"/>
          <p14:tracePt t="57733" x="5589588" y="3814763"/>
          <p14:tracePt t="57750" x="5580063" y="3797300"/>
          <p14:tracePt t="57768" x="5572125" y="3771900"/>
          <p14:tracePt t="57784" x="5564188" y="3746500"/>
          <p14:tracePt t="57800" x="5546725" y="3721100"/>
          <p14:tracePt t="57817" x="5521325" y="3678238"/>
          <p14:tracePt t="57834" x="5461000" y="3600450"/>
          <p14:tracePt t="57850" x="5357813" y="3522663"/>
          <p14:tracePt t="57867" x="5254625" y="3454400"/>
          <p14:tracePt t="57884" x="5160963" y="3411538"/>
          <p14:tracePt t="57901" x="5126038" y="3386138"/>
          <p14:tracePt t="57917" x="5092700" y="3368675"/>
          <p14:tracePt t="57934" x="5065713" y="3335338"/>
          <p14:tracePt t="57951" x="5006975" y="3275013"/>
          <p14:tracePt t="57968" x="4954588" y="3232150"/>
          <p14:tracePt t="57984" x="4903788" y="3189288"/>
          <p14:tracePt t="58001" x="4826000" y="3128963"/>
          <p14:tracePt t="58017" x="4722813" y="3060700"/>
          <p14:tracePt t="58035" x="4611688" y="2974975"/>
          <p14:tracePt t="58051" x="4465638" y="2897188"/>
          <p14:tracePt t="58068" x="4286250" y="2803525"/>
          <p14:tracePt t="58084" x="4079875" y="2708275"/>
          <p14:tracePt t="58102" x="3806825" y="2606675"/>
          <p14:tracePt t="58118" x="3746500" y="2579688"/>
          <p14:tracePt t="58135" x="3635375" y="2528888"/>
          <p14:tracePt t="58151" x="3575050" y="2503488"/>
          <p14:tracePt t="58169" x="3540125" y="2486025"/>
          <p14:tracePt t="58185" x="3506788" y="2460625"/>
          <p14:tracePt t="58201" x="3489325" y="2443163"/>
          <p14:tracePt t="58218" x="3471863" y="2425700"/>
          <p14:tracePt t="58236" x="3463925" y="2400300"/>
          <p14:tracePt t="58251" x="3454400" y="2382838"/>
          <p14:tracePt t="58268" x="3436938" y="2357438"/>
          <p14:tracePt t="58285" x="3421063" y="2339975"/>
          <p14:tracePt t="58302" x="3403600" y="2306638"/>
          <p14:tracePt t="58319" x="3394075" y="2297113"/>
          <p14:tracePt t="58352" x="3394075" y="2289175"/>
          <p14:tracePt t="58703" x="3394075" y="2279650"/>
          <p14:tracePt t="58839" x="3394075" y="2271713"/>
          <p14:tracePt t="58855" x="3403600" y="2271713"/>
          <p14:tracePt t="58863" x="3411538" y="2271713"/>
          <p14:tracePt t="58887" x="3411538" y="2263775"/>
          <p14:tracePt t="58895" x="3421063" y="2263775"/>
          <p14:tracePt t="58903" x="3421063" y="2254250"/>
          <p14:tracePt t="58920" x="3429000" y="2246313"/>
          <p14:tracePt t="58953" x="3446463" y="2246313"/>
          <p14:tracePt t="58969" x="3446463" y="2236788"/>
          <p14:tracePt t="59431" x="3446463" y="2228850"/>
          <p14:tracePt t="59447" x="3446463" y="2220913"/>
          <p14:tracePt t="59463" x="3446463" y="2211388"/>
          <p14:tracePt t="59471" x="3446463" y="2203450"/>
          <p14:tracePt t="59488" x="3446463" y="2193925"/>
          <p14:tracePt t="59505" x="3446463" y="2178050"/>
          <p14:tracePt t="59521" x="3436938" y="2160588"/>
          <p14:tracePt t="59538" x="3436938" y="2135188"/>
          <p14:tracePt t="59554" x="3436938" y="2117725"/>
          <p14:tracePt t="59572" x="3436938" y="2100263"/>
          <p14:tracePt t="59588" x="3436938" y="2092325"/>
          <p14:tracePt t="59604" x="3436938" y="2082800"/>
          <p14:tracePt t="59621" x="3436938" y="2065338"/>
          <p14:tracePt t="59743" x="3446463" y="2065338"/>
          <p14:tracePt t="59751" x="3454400" y="2074863"/>
          <p14:tracePt t="59759" x="3463925" y="2082800"/>
          <p14:tracePt t="59771" x="3471863" y="2092325"/>
          <p14:tracePt t="59788" x="3497263" y="2125663"/>
          <p14:tracePt t="59805" x="3522663" y="2151063"/>
          <p14:tracePt t="59823" x="3565525" y="2203450"/>
          <p14:tracePt t="59838" x="3575050" y="2220913"/>
          <p14:tracePt t="59855" x="3608388" y="2263775"/>
          <p14:tracePt t="59872" x="3625850" y="2289175"/>
          <p14:tracePt t="59889" x="3643313" y="2306638"/>
          <p14:tracePt t="59905" x="3651250" y="2314575"/>
          <p14:tracePt t="59922" x="3660775" y="2322513"/>
          <p14:tracePt t="59939" x="3668713" y="2339975"/>
          <p14:tracePt t="59956" x="3686175" y="2349500"/>
          <p14:tracePt t="59972" x="3711575" y="2365375"/>
          <p14:tracePt t="59989" x="3729038" y="2374900"/>
          <p14:tracePt t="60005" x="3736975" y="2382838"/>
          <p14:tracePt t="60023" x="3754438" y="2392363"/>
          <p14:tracePt t="60039" x="3763963" y="2400300"/>
          <p14:tracePt t="60055" x="3771900" y="2408238"/>
          <p14:tracePt t="60072" x="3789363" y="2408238"/>
          <p14:tracePt t="60090" x="3789363" y="2417763"/>
          <p14:tracePt t="60106" x="3814763" y="2435225"/>
          <p14:tracePt t="60122" x="3832225" y="2443163"/>
          <p14:tracePt t="60139" x="3865563" y="2460625"/>
          <p14:tracePt t="60156" x="3908425" y="2486025"/>
          <p14:tracePt t="60172" x="3951288" y="2493963"/>
          <p14:tracePt t="60189" x="3978275" y="2511425"/>
          <p14:tracePt t="60206" x="3994150" y="2511425"/>
          <p14:tracePt t="60224" x="4021138" y="2520950"/>
          <p14:tracePt t="60239" x="4046538" y="2528888"/>
          <p14:tracePt t="60256" x="4079875" y="2536825"/>
          <p14:tracePt t="60272" x="4114800" y="2554288"/>
          <p14:tracePt t="60290" x="4149725" y="2563813"/>
          <p14:tracePt t="60306" x="4165600" y="2563813"/>
          <p14:tracePt t="60323" x="4175125" y="2571750"/>
          <p14:tracePt t="60339" x="4192588" y="2579688"/>
          <p14:tracePt t="60357" x="4208463" y="2589213"/>
          <p14:tracePt t="60373" x="4235450" y="2597150"/>
          <p14:tracePt t="60390" x="4260850" y="2606675"/>
          <p14:tracePt t="60406" x="4294188" y="2614613"/>
          <p14:tracePt t="60424" x="4337050" y="2632075"/>
          <p14:tracePt t="60440" x="4346575" y="2640013"/>
          <p14:tracePt t="60456" x="4364038" y="2649538"/>
          <p14:tracePt t="60473" x="4371975" y="2649538"/>
          <p14:tracePt t="60491" x="4389438" y="2649538"/>
          <p14:tracePt t="60506" x="4397375" y="2657475"/>
          <p14:tracePt t="60523" x="4432300" y="2674938"/>
          <p14:tracePt t="60540" x="4465638" y="2682875"/>
          <p14:tracePt t="60557" x="4508500" y="2700338"/>
          <p14:tracePt t="60573" x="4543425" y="2717800"/>
          <p14:tracePt t="60590" x="4568825" y="2725738"/>
          <p14:tracePt t="60607" x="4603750" y="2743200"/>
          <p14:tracePt t="60624" x="4621213" y="2751138"/>
          <p14:tracePt t="60640" x="4629150" y="2751138"/>
          <p14:tracePt t="60657" x="4637088" y="2760663"/>
          <p14:tracePt t="60673" x="4646613" y="2760663"/>
          <p14:tracePt t="60691" x="4654550" y="2768600"/>
          <p14:tracePt t="60707" x="4664075" y="2768600"/>
          <p14:tracePt t="60724" x="4672013" y="2778125"/>
          <p14:tracePt t="60740" x="4689475" y="2786063"/>
          <p14:tracePt t="60758" x="4697413" y="2786063"/>
          <p14:tracePt t="60774" x="4714875" y="2786063"/>
          <p14:tracePt t="60790" x="4722813" y="2794000"/>
          <p14:tracePt t="60807" x="4740275" y="2794000"/>
          <p14:tracePt t="60825" x="4749800" y="2811463"/>
          <p14:tracePt t="60841" x="4757738" y="2811463"/>
          <p14:tracePt t="60858" x="4765675" y="2811463"/>
          <p14:tracePt t="60874" x="4783138" y="2820988"/>
          <p14:tracePt t="60892" x="4800600" y="2828925"/>
          <p14:tracePt t="60907" x="4818063" y="2836863"/>
          <p14:tracePt t="60924" x="4835525" y="2846388"/>
          <p14:tracePt t="60941" x="4851400" y="2846388"/>
          <p14:tracePt t="60958" x="4868863" y="2863850"/>
          <p14:tracePt t="60974" x="4903788" y="2871788"/>
          <p14:tracePt t="60991" x="4954588" y="2897188"/>
          <p14:tracePt t="61008" x="4989513" y="2906713"/>
          <p14:tracePt t="61025" x="5014913" y="2914650"/>
          <p14:tracePt t="61041" x="5040313" y="2922588"/>
          <p14:tracePt t="61058" x="5065713" y="2922588"/>
          <p14:tracePt t="61074" x="5083175" y="2932113"/>
          <p14:tracePt t="61092" x="5118100" y="2932113"/>
          <p14:tracePt t="61108" x="5135563" y="2932113"/>
          <p14:tracePt t="61125" x="5168900" y="2932113"/>
          <p14:tracePt t="61141" x="5186363" y="2932113"/>
          <p14:tracePt t="61159" x="5237163" y="2932113"/>
          <p14:tracePt t="61175" x="5264150" y="2940050"/>
          <p14:tracePt t="61191" x="5272088" y="2949575"/>
          <p14:tracePt t="61208" x="5289550" y="2949575"/>
          <p14:tracePt t="61226" x="5307013" y="2949575"/>
          <p14:tracePt t="61241" x="5322888" y="2957513"/>
          <p14:tracePt t="61258" x="5340350" y="2957513"/>
          <p14:tracePt t="61275" x="5349875" y="2957513"/>
          <p14:tracePt t="61292" x="5365750" y="2957513"/>
          <p14:tracePt t="61308" x="5383213" y="2957513"/>
          <p14:tracePt t="61325" x="5392738" y="2957513"/>
          <p14:tracePt t="61342" x="5418138" y="2965450"/>
          <p14:tracePt t="61359" x="5443538" y="2974975"/>
          <p14:tracePt t="61375" x="5451475" y="2982913"/>
          <p14:tracePt t="61392" x="5478463" y="2992438"/>
          <p14:tracePt t="61409" x="5494338" y="3000375"/>
          <p14:tracePt t="61426" x="5511800" y="3000375"/>
          <p14:tracePt t="61442" x="5529263" y="3008313"/>
          <p14:tracePt t="61459" x="5546725" y="3017838"/>
          <p14:tracePt t="61476" x="5564188" y="3025775"/>
          <p14:tracePt t="61493" x="5580063" y="3035300"/>
          <p14:tracePt t="61509" x="5597525" y="3043238"/>
          <p14:tracePt t="61525" x="5622925" y="3060700"/>
          <p14:tracePt t="61542" x="5649913" y="3078163"/>
          <p14:tracePt t="61560" x="5692775" y="3111500"/>
          <p14:tracePt t="61576" x="5735638" y="3146425"/>
          <p14:tracePt t="61592" x="5768975" y="3171825"/>
          <p14:tracePt t="61609" x="5811838" y="3197225"/>
          <p14:tracePt t="61626" x="5846763" y="3214688"/>
          <p14:tracePt t="61642" x="5880100" y="3232150"/>
          <p14:tracePt t="61659" x="5907088" y="3249613"/>
          <p14:tracePt t="61676" x="5932488" y="3265488"/>
          <p14:tracePt t="61693" x="5957888" y="3292475"/>
          <p14:tracePt t="61709" x="5992813" y="3308350"/>
          <p14:tracePt t="61726" x="6008688" y="3325813"/>
          <p14:tracePt t="61743" x="6026150" y="3343275"/>
          <p14:tracePt t="61760" x="6051550" y="3368675"/>
          <p14:tracePt t="61776" x="6069013" y="3394075"/>
          <p14:tracePt t="61793" x="6086475" y="3421063"/>
          <p14:tracePt t="61809" x="6103938" y="3454400"/>
          <p14:tracePt t="61827" x="6121400" y="3489325"/>
          <p14:tracePt t="61843" x="6146800" y="3514725"/>
          <p14:tracePt t="61860" x="6164263" y="3540125"/>
          <p14:tracePt t="61876" x="6172200" y="3557588"/>
          <p14:tracePt t="61894" x="6180138" y="3565525"/>
          <p14:tracePt t="61910" x="6189663" y="3575050"/>
          <p14:tracePt t="61926" x="6189663" y="3582988"/>
          <p14:tracePt t="61943" x="6197600" y="3592513"/>
          <p14:tracePt t="61961" x="6207125" y="3608388"/>
          <p14:tracePt t="61976" x="6207125" y="3625850"/>
          <p14:tracePt t="61993" x="6215063" y="3643313"/>
          <p14:tracePt t="62010" x="6223000" y="3660775"/>
          <p14:tracePt t="62027" x="6223000" y="3668713"/>
          <p14:tracePt t="62043" x="6232525" y="3678238"/>
          <p14:tracePt t="62060" x="6232525" y="3686175"/>
          <p14:tracePt t="62077" x="6240463" y="3703638"/>
          <p14:tracePt t="62094" x="6249988" y="3721100"/>
          <p14:tracePt t="62110" x="6257925" y="3736975"/>
          <p14:tracePt t="62127" x="6265863" y="3754438"/>
          <p14:tracePt t="62143" x="6275388" y="3771900"/>
          <p14:tracePt t="62161" x="6275388" y="3797300"/>
          <p14:tracePt t="62177" x="6292850" y="3822700"/>
          <p14:tracePt t="62194" x="6300788" y="3849688"/>
          <p14:tracePt t="62210" x="6318250" y="3892550"/>
          <p14:tracePt t="62228" x="6326188" y="3917950"/>
          <p14:tracePt t="62244" x="6335713" y="3951288"/>
          <p14:tracePt t="62260" x="6351588" y="3978275"/>
          <p14:tracePt t="62277" x="6369050" y="4003675"/>
          <p14:tracePt t="62294" x="6369050" y="4029075"/>
          <p14:tracePt t="62310" x="6386513" y="4046538"/>
          <p14:tracePt t="62327" x="6394450" y="4064000"/>
          <p14:tracePt t="62344" x="6394450" y="4079875"/>
          <p14:tracePt t="62362" x="6403975" y="4089400"/>
          <p14:tracePt t="62377" x="6403975" y="4097338"/>
          <p14:tracePt t="62394" x="6411913" y="4106863"/>
          <p14:tracePt t="62411" x="6411913" y="4114800"/>
          <p14:tracePt t="62428" x="6411913" y="4122738"/>
          <p14:tracePt t="62444" x="6411913" y="4132263"/>
          <p14:tracePt t="62461" x="6411913" y="4140200"/>
          <p14:tracePt t="62496" x="6411913" y="4149725"/>
          <p14:tracePt t="62584" x="6411913" y="4157663"/>
          <p14:tracePt t="62616" x="6411913" y="4165600"/>
          <p14:tracePt t="62632" x="6411913" y="4175125"/>
          <p14:tracePt t="62656" x="6411913" y="4183063"/>
          <p14:tracePt t="62672" x="6411913" y="4192588"/>
          <p14:tracePt t="62688" x="6411913" y="4200525"/>
          <p14:tracePt t="62704" x="6411913" y="4208463"/>
          <p14:tracePt t="62728" x="6411913" y="4217988"/>
          <p14:tracePt t="62784" x="6411913" y="4225925"/>
          <p14:tracePt t="62888" x="6411913" y="4235450"/>
          <p14:tracePt t="62944" x="6411913" y="4243388"/>
          <p14:tracePt t="63385" x="6403975" y="4243388"/>
          <p14:tracePt t="63464" x="6403975" y="4235450"/>
          <p14:tracePt t="63584" x="6394450" y="4235450"/>
          <p14:tracePt t="63600" x="6394450" y="4225925"/>
          <p14:tracePt t="63632" x="6386513" y="4225925"/>
          <p14:tracePt t="64056" x="6386513" y="4217988"/>
          <p14:tracePt t="65641" x="6386513" y="4208463"/>
          <p14:tracePt t="65649" x="6386513" y="4200525"/>
          <p14:tracePt t="65673" x="6386513" y="4192588"/>
          <p14:tracePt t="65697" x="6378575" y="4183063"/>
          <p14:tracePt t="66041" x="6378575" y="4175125"/>
          <p14:tracePt t="66049" x="6378575" y="416560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1522</TotalTime>
  <Words>33</Words>
  <Application>Microsoft Office PowerPoint</Application>
  <PresentationFormat>On-screen Show (4:3)</PresentationFormat>
  <Paragraphs>15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2  Mitra_1 (MRT)</vt:lpstr>
      <vt:lpstr>2  Nazanin</vt:lpstr>
      <vt:lpstr>Arial</vt:lpstr>
      <vt:lpstr>Calibri</vt:lpstr>
      <vt:lpstr>Calibri Light</vt:lpstr>
      <vt:lpstr>Garamond</vt:lpstr>
      <vt:lpstr>Tahoma</vt:lpstr>
      <vt:lpstr>Trebuchet MS</vt:lpstr>
      <vt:lpstr>Wingdings 3</vt:lpstr>
      <vt:lpstr>Office Theme</vt:lpstr>
      <vt:lpstr>Facet</vt:lpstr>
      <vt:lpstr>PowerPoint Presentation</vt:lpstr>
      <vt:lpstr>PowerPoint Presentation</vt:lpstr>
      <vt:lpstr> جلسه سوم درس نقشه کشی صنعتی رشته مهندسی علوم و صنایع غذایی  برگرفته از کتاب رسم فنی و نقشه کشی صنعتی 1 جلد اول تالیف دکتر جلیل حسین زاده و دکتر مازیار فیض اله زاده انتشارات دانشگاه ارومیه </vt:lpstr>
      <vt:lpstr>PowerPoint Presentation</vt:lpstr>
      <vt:lpstr>ترسیم مماس دو خط با زاویه قائمه و منفرجه</vt:lpstr>
      <vt:lpstr>ترسیم مماس دو خط با زاویه حاده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http://www.araratnet.net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کارنده</dc:title>
  <dc:creator>araratnet.net</dc:creator>
  <cp:lastModifiedBy>hosseinzadeh</cp:lastModifiedBy>
  <cp:revision>151</cp:revision>
  <dcterms:created xsi:type="dcterms:W3CDTF">2006-10-29T18:53:52Z</dcterms:created>
  <dcterms:modified xsi:type="dcterms:W3CDTF">2020-04-11T15:50:54Z</dcterms:modified>
</cp:coreProperties>
</file>