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sldIdLst>
    <p:sldId id="616" r:id="rId2"/>
    <p:sldId id="274" r:id="rId3"/>
    <p:sldId id="278" r:id="rId4"/>
    <p:sldId id="279" r:id="rId5"/>
    <p:sldId id="280" r:id="rId6"/>
    <p:sldId id="281" r:id="rId7"/>
    <p:sldId id="282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کاربر ناشناخته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66CCFF"/>
    <a:srgbClr val="808000"/>
    <a:srgbClr val="CC6600"/>
    <a:srgbClr val="0066FF"/>
    <a:srgbClr val="00CC00"/>
    <a:srgbClr val="8000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62" autoAdjust="0"/>
    <p:restoredTop sz="97595" autoAdjust="0"/>
  </p:normalViewPr>
  <p:slideViewPr>
    <p:cSldViewPr>
      <p:cViewPr varScale="1">
        <p:scale>
          <a:sx n="70" d="100"/>
          <a:sy n="70" d="100"/>
        </p:scale>
        <p:origin x="168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7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f5e71d4054d258be" providerId="LiveId" clId="{A5733441-86F7-4F4F-8035-A52AA87FA88D}"/>
    <pc:docChg chg="addSld delSld modSld">
      <pc:chgData name="" userId="f5e71d4054d258be" providerId="LiveId" clId="{A5733441-86F7-4F4F-8035-A52AA87FA88D}" dt="2020-04-10T20:21:24.411" v="231" actId="20577"/>
      <pc:docMkLst>
        <pc:docMk/>
      </pc:docMkLst>
      <pc:sldChg chg="addSp modSp del addAnim">
        <pc:chgData name="" userId="f5e71d4054d258be" providerId="LiveId" clId="{A5733441-86F7-4F4F-8035-A52AA87FA88D}" dt="2020-04-10T18:37:02.219" v="12" actId="2696"/>
        <pc:sldMkLst>
          <pc:docMk/>
          <pc:sldMk cId="0" sldId="256"/>
        </pc:sldMkLst>
        <pc:spChg chg="add mod">
          <ac:chgData name="" userId="f5e71d4054d258be" providerId="LiveId" clId="{A5733441-86F7-4F4F-8035-A52AA87FA88D}" dt="2020-04-08T09:39:46.746" v="1" actId="688"/>
          <ac:spMkLst>
            <pc:docMk/>
            <pc:sldMk cId="0" sldId="256"/>
            <ac:spMk id="2" creationId="{D7A0BC28-558F-A340-A4C6-1ED1E20C18B7}"/>
          </ac:spMkLst>
        </pc:spChg>
        <pc:spChg chg="mod">
          <ac:chgData name="" userId="f5e71d4054d258be" providerId="LiveId" clId="{A5733441-86F7-4F4F-8035-A52AA87FA88D}" dt="2020-04-10T18:36:40.957" v="9" actId="20577"/>
          <ac:spMkLst>
            <pc:docMk/>
            <pc:sldMk cId="0" sldId="256"/>
            <ac:spMk id="27661" creationId="{4CD45895-BAB3-4526-8305-E5FEDDBA2DE1}"/>
          </ac:spMkLst>
        </pc:spChg>
      </pc:sldChg>
      <pc:sldChg chg="modSp">
        <pc:chgData name="" userId="f5e71d4054d258be" providerId="LiveId" clId="{A5733441-86F7-4F4F-8035-A52AA87FA88D}" dt="2020-04-10T19:27:45.015" v="96" actId="20577"/>
        <pc:sldMkLst>
          <pc:docMk/>
          <pc:sldMk cId="0" sldId="257"/>
        </pc:sldMkLst>
        <pc:spChg chg="mod">
          <ac:chgData name="" userId="f5e71d4054d258be" providerId="LiveId" clId="{A5733441-86F7-4F4F-8035-A52AA87FA88D}" dt="2020-04-10T19:27:45.015" v="96" actId="20577"/>
          <ac:spMkLst>
            <pc:docMk/>
            <pc:sldMk cId="0" sldId="257"/>
            <ac:spMk id="4099" creationId="{365EDE4E-B2F4-4E55-8C2A-1687EEADCD1F}"/>
          </ac:spMkLst>
        </pc:spChg>
        <pc:spChg chg="mod">
          <ac:chgData name="" userId="f5e71d4054d258be" providerId="LiveId" clId="{A5733441-86F7-4F4F-8035-A52AA87FA88D}" dt="2020-04-10T19:26:10.439" v="66" actId="20577"/>
          <ac:spMkLst>
            <pc:docMk/>
            <pc:sldMk cId="0" sldId="257"/>
            <ac:spMk id="28706" creationId="{EE0AD710-5803-45C7-8B6E-CC7647798B8F}"/>
          </ac:spMkLst>
        </pc:spChg>
      </pc:sldChg>
      <pc:sldChg chg="modSp">
        <pc:chgData name="" userId="f5e71d4054d258be" providerId="LiveId" clId="{A5733441-86F7-4F4F-8035-A52AA87FA88D}" dt="2020-04-10T19:51:56.977" v="122" actId="20577"/>
        <pc:sldMkLst>
          <pc:docMk/>
          <pc:sldMk cId="0" sldId="274"/>
        </pc:sldMkLst>
        <pc:spChg chg="mod">
          <ac:chgData name="" userId="f5e71d4054d258be" providerId="LiveId" clId="{A5733441-86F7-4F4F-8035-A52AA87FA88D}" dt="2020-04-10T19:51:56.977" v="122" actId="20577"/>
          <ac:spMkLst>
            <pc:docMk/>
            <pc:sldMk cId="0" sldId="274"/>
            <ac:spMk id="22531" creationId="{9889CE03-7443-425D-B01E-DED01F1B0ED1}"/>
          </ac:spMkLst>
        </pc:spChg>
      </pc:sldChg>
      <pc:sldChg chg="modSp">
        <pc:chgData name="" userId="f5e71d4054d258be" providerId="LiveId" clId="{A5733441-86F7-4F4F-8035-A52AA87FA88D}" dt="2020-04-10T20:05:46.513" v="188" actId="20577"/>
        <pc:sldMkLst>
          <pc:docMk/>
          <pc:sldMk cId="0" sldId="287"/>
        </pc:sldMkLst>
        <pc:spChg chg="mod">
          <ac:chgData name="" userId="f5e71d4054d258be" providerId="LiveId" clId="{A5733441-86F7-4F4F-8035-A52AA87FA88D}" dt="2020-04-10T20:05:46.513" v="188" actId="20577"/>
          <ac:spMkLst>
            <pc:docMk/>
            <pc:sldMk cId="0" sldId="287"/>
            <ac:spMk id="31747" creationId="{16C3A1E7-0E50-473D-A066-E2D8B52233BD}"/>
          </ac:spMkLst>
        </pc:spChg>
      </pc:sldChg>
      <pc:sldChg chg="modSp">
        <pc:chgData name="" userId="f5e71d4054d258be" providerId="LiveId" clId="{A5733441-86F7-4F4F-8035-A52AA87FA88D}" dt="2020-04-10T19:29:52.669" v="112" actId="20577"/>
        <pc:sldMkLst>
          <pc:docMk/>
          <pc:sldMk cId="0" sldId="297"/>
        </pc:sldMkLst>
        <pc:spChg chg="mod">
          <ac:chgData name="" userId="f5e71d4054d258be" providerId="LiveId" clId="{A5733441-86F7-4F4F-8035-A52AA87FA88D}" dt="2020-04-10T19:29:52.669" v="112" actId="20577"/>
          <ac:spMkLst>
            <pc:docMk/>
            <pc:sldMk cId="0" sldId="297"/>
            <ac:spMk id="41988" creationId="{2215F747-6230-4F87-B656-F2C7C63864B1}"/>
          </ac:spMkLst>
        </pc:spChg>
      </pc:sldChg>
      <pc:sldChg chg="modSp">
        <pc:chgData name="" userId="f5e71d4054d258be" providerId="LiveId" clId="{A5733441-86F7-4F4F-8035-A52AA87FA88D}" dt="2020-04-10T19:53:44.157" v="133" actId="20577"/>
        <pc:sldMkLst>
          <pc:docMk/>
          <pc:sldMk cId="0" sldId="313"/>
        </pc:sldMkLst>
        <pc:spChg chg="mod">
          <ac:chgData name="" userId="f5e71d4054d258be" providerId="LiveId" clId="{A5733441-86F7-4F4F-8035-A52AA87FA88D}" dt="2020-04-10T19:53:44.157" v="133" actId="20577"/>
          <ac:spMkLst>
            <pc:docMk/>
            <pc:sldMk cId="0" sldId="313"/>
            <ac:spMk id="56323" creationId="{4D41DC74-21FB-40F3-B368-DCD8E3E1DD35}"/>
          </ac:spMkLst>
        </pc:spChg>
      </pc:sldChg>
      <pc:sldChg chg="modSp">
        <pc:chgData name="" userId="f5e71d4054d258be" providerId="LiveId" clId="{A5733441-86F7-4F4F-8035-A52AA87FA88D}" dt="2020-04-10T19:54:42.765" v="143" actId="20577"/>
        <pc:sldMkLst>
          <pc:docMk/>
          <pc:sldMk cId="0" sldId="322"/>
        </pc:sldMkLst>
        <pc:spChg chg="mod">
          <ac:chgData name="" userId="f5e71d4054d258be" providerId="LiveId" clId="{A5733441-86F7-4F4F-8035-A52AA87FA88D}" dt="2020-04-10T19:54:42.765" v="143" actId="20577"/>
          <ac:spMkLst>
            <pc:docMk/>
            <pc:sldMk cId="0" sldId="322"/>
            <ac:spMk id="66564" creationId="{840F203F-4C33-4435-AAC0-A490DD088225}"/>
          </ac:spMkLst>
        </pc:spChg>
      </pc:sldChg>
      <pc:sldChg chg="modSp">
        <pc:chgData name="" userId="f5e71d4054d258be" providerId="LiveId" clId="{A5733441-86F7-4F4F-8035-A52AA87FA88D}" dt="2020-04-10T19:59:49.909" v="172" actId="20577"/>
        <pc:sldMkLst>
          <pc:docMk/>
          <pc:sldMk cId="0" sldId="332"/>
        </pc:sldMkLst>
        <pc:spChg chg="mod">
          <ac:chgData name="" userId="f5e71d4054d258be" providerId="LiveId" clId="{A5733441-86F7-4F4F-8035-A52AA87FA88D}" dt="2020-04-10T19:59:49.909" v="172" actId="20577"/>
          <ac:spMkLst>
            <pc:docMk/>
            <pc:sldMk cId="0" sldId="332"/>
            <ac:spMk id="72707" creationId="{ACB36069-A76B-486D-8985-427334F90BA4}"/>
          </ac:spMkLst>
        </pc:spChg>
      </pc:sldChg>
      <pc:sldChg chg="modSp">
        <pc:chgData name="" userId="f5e71d4054d258be" providerId="LiveId" clId="{A5733441-86F7-4F4F-8035-A52AA87FA88D}" dt="2020-04-10T20:21:24.411" v="231" actId="20577"/>
        <pc:sldMkLst>
          <pc:docMk/>
          <pc:sldMk cId="0" sldId="350"/>
        </pc:sldMkLst>
        <pc:spChg chg="mod">
          <ac:chgData name="" userId="f5e71d4054d258be" providerId="LiveId" clId="{A5733441-86F7-4F4F-8035-A52AA87FA88D}" dt="2020-04-10T20:21:24.411" v="231" actId="20577"/>
          <ac:spMkLst>
            <pc:docMk/>
            <pc:sldMk cId="0" sldId="350"/>
            <ac:spMk id="78850" creationId="{780A8DED-3CD4-42A7-9077-0DE6EE033B9E}"/>
          </ac:spMkLst>
        </pc:spChg>
      </pc:sldChg>
      <pc:sldChg chg="modSp">
        <pc:chgData name="" userId="f5e71d4054d258be" providerId="LiveId" clId="{A5733441-86F7-4F4F-8035-A52AA87FA88D}" dt="2020-04-10T20:20:00.466" v="226" actId="20577"/>
        <pc:sldMkLst>
          <pc:docMk/>
          <pc:sldMk cId="0" sldId="363"/>
        </pc:sldMkLst>
        <pc:spChg chg="mod">
          <ac:chgData name="" userId="f5e71d4054d258be" providerId="LiveId" clId="{A5733441-86F7-4F4F-8035-A52AA87FA88D}" dt="2020-04-10T20:20:00.466" v="226" actId="20577"/>
          <ac:spMkLst>
            <pc:docMk/>
            <pc:sldMk cId="0" sldId="363"/>
            <ac:spMk id="111618" creationId="{7C68F2D2-0CE1-4A6F-AFF2-A5CE6E04A403}"/>
          </ac:spMkLst>
        </pc:spChg>
      </pc:sldChg>
      <pc:sldChg chg="del">
        <pc:chgData name="" userId="f5e71d4054d258be" providerId="LiveId" clId="{A5733441-86F7-4F4F-8035-A52AA87FA88D}" dt="2020-04-10T18:58:33.455" v="24" actId="2696"/>
        <pc:sldMkLst>
          <pc:docMk/>
          <pc:sldMk cId="0" sldId="500"/>
        </pc:sldMkLst>
      </pc:sldChg>
      <pc:sldChg chg="del">
        <pc:chgData name="" userId="f5e71d4054d258be" providerId="LiveId" clId="{A5733441-86F7-4F4F-8035-A52AA87FA88D}" dt="2020-04-10T18:58:43.103" v="25" actId="2696"/>
        <pc:sldMkLst>
          <pc:docMk/>
          <pc:sldMk cId="0" sldId="502"/>
        </pc:sldMkLst>
      </pc:sldChg>
      <pc:sldChg chg="del">
        <pc:chgData name="" userId="f5e71d4054d258be" providerId="LiveId" clId="{A5733441-86F7-4F4F-8035-A52AA87FA88D}" dt="2020-04-10T18:58:51.097" v="26" actId="2696"/>
        <pc:sldMkLst>
          <pc:docMk/>
          <pc:sldMk cId="0" sldId="503"/>
        </pc:sldMkLst>
      </pc:sldChg>
      <pc:sldChg chg="del">
        <pc:chgData name="" userId="f5e71d4054d258be" providerId="LiveId" clId="{A5733441-86F7-4F4F-8035-A52AA87FA88D}" dt="2020-04-10T18:59:05.681" v="27" actId="2696"/>
        <pc:sldMkLst>
          <pc:docMk/>
          <pc:sldMk cId="0" sldId="504"/>
        </pc:sldMkLst>
      </pc:sldChg>
      <pc:sldChg chg="del">
        <pc:chgData name="" userId="f5e71d4054d258be" providerId="LiveId" clId="{A5733441-86F7-4F4F-8035-A52AA87FA88D}" dt="2020-04-10T18:59:38.331" v="28" actId="2696"/>
        <pc:sldMkLst>
          <pc:docMk/>
          <pc:sldMk cId="0" sldId="505"/>
        </pc:sldMkLst>
      </pc:sldChg>
      <pc:sldChg chg="del">
        <pc:chgData name="" userId="f5e71d4054d258be" providerId="LiveId" clId="{A5733441-86F7-4F4F-8035-A52AA87FA88D}" dt="2020-04-10T18:59:47.401" v="29" actId="2696"/>
        <pc:sldMkLst>
          <pc:docMk/>
          <pc:sldMk cId="0" sldId="506"/>
        </pc:sldMkLst>
      </pc:sldChg>
      <pc:sldChg chg="del">
        <pc:chgData name="" userId="f5e71d4054d258be" providerId="LiveId" clId="{A5733441-86F7-4F4F-8035-A52AA87FA88D}" dt="2020-04-10T18:59:55.576" v="30" actId="2696"/>
        <pc:sldMkLst>
          <pc:docMk/>
          <pc:sldMk cId="0" sldId="507"/>
        </pc:sldMkLst>
      </pc:sldChg>
      <pc:sldChg chg="del">
        <pc:chgData name="" userId="f5e71d4054d258be" providerId="LiveId" clId="{A5733441-86F7-4F4F-8035-A52AA87FA88D}" dt="2020-04-10T19:00:05.964" v="31" actId="2696"/>
        <pc:sldMkLst>
          <pc:docMk/>
          <pc:sldMk cId="0" sldId="508"/>
        </pc:sldMkLst>
      </pc:sldChg>
      <pc:sldChg chg="del">
        <pc:chgData name="" userId="f5e71d4054d258be" providerId="LiveId" clId="{A5733441-86F7-4F4F-8035-A52AA87FA88D}" dt="2020-04-10T19:00:19.334" v="32" actId="2696"/>
        <pc:sldMkLst>
          <pc:docMk/>
          <pc:sldMk cId="0" sldId="509"/>
        </pc:sldMkLst>
      </pc:sldChg>
      <pc:sldChg chg="del">
        <pc:chgData name="" userId="f5e71d4054d258be" providerId="LiveId" clId="{A5733441-86F7-4F4F-8035-A52AA87FA88D}" dt="2020-04-10T19:00:32.159" v="33" actId="2696"/>
        <pc:sldMkLst>
          <pc:docMk/>
          <pc:sldMk cId="0" sldId="510"/>
        </pc:sldMkLst>
      </pc:sldChg>
      <pc:sldChg chg="del">
        <pc:chgData name="" userId="f5e71d4054d258be" providerId="LiveId" clId="{A5733441-86F7-4F4F-8035-A52AA87FA88D}" dt="2020-04-10T19:00:41.166" v="34" actId="2696"/>
        <pc:sldMkLst>
          <pc:docMk/>
          <pc:sldMk cId="0" sldId="511"/>
        </pc:sldMkLst>
      </pc:sldChg>
      <pc:sldChg chg="del">
        <pc:chgData name="" userId="f5e71d4054d258be" providerId="LiveId" clId="{A5733441-86F7-4F4F-8035-A52AA87FA88D}" dt="2020-04-10T19:00:50.483" v="35" actId="2696"/>
        <pc:sldMkLst>
          <pc:docMk/>
          <pc:sldMk cId="0" sldId="512"/>
        </pc:sldMkLst>
      </pc:sldChg>
      <pc:sldChg chg="del">
        <pc:chgData name="" userId="f5e71d4054d258be" providerId="LiveId" clId="{A5733441-86F7-4F4F-8035-A52AA87FA88D}" dt="2020-04-10T19:00:57.724" v="36" actId="2696"/>
        <pc:sldMkLst>
          <pc:docMk/>
          <pc:sldMk cId="0" sldId="513"/>
        </pc:sldMkLst>
      </pc:sldChg>
      <pc:sldChg chg="del">
        <pc:chgData name="" userId="f5e71d4054d258be" providerId="LiveId" clId="{A5733441-86F7-4F4F-8035-A52AA87FA88D}" dt="2020-04-10T19:01:08.430" v="37" actId="2696"/>
        <pc:sldMkLst>
          <pc:docMk/>
          <pc:sldMk cId="0" sldId="514"/>
        </pc:sldMkLst>
      </pc:sldChg>
      <pc:sldChg chg="del">
        <pc:chgData name="" userId="f5e71d4054d258be" providerId="LiveId" clId="{A5733441-86F7-4F4F-8035-A52AA87FA88D}" dt="2020-04-10T19:01:25.330" v="38" actId="2696"/>
        <pc:sldMkLst>
          <pc:docMk/>
          <pc:sldMk cId="0" sldId="515"/>
        </pc:sldMkLst>
      </pc:sldChg>
      <pc:sldChg chg="del">
        <pc:chgData name="" userId="f5e71d4054d258be" providerId="LiveId" clId="{A5733441-86F7-4F4F-8035-A52AA87FA88D}" dt="2020-04-10T19:01:33.458" v="39" actId="2696"/>
        <pc:sldMkLst>
          <pc:docMk/>
          <pc:sldMk cId="0" sldId="516"/>
        </pc:sldMkLst>
      </pc:sldChg>
      <pc:sldChg chg="del">
        <pc:chgData name="" userId="f5e71d4054d258be" providerId="LiveId" clId="{A5733441-86F7-4F4F-8035-A52AA87FA88D}" dt="2020-04-10T19:01:39.104" v="40" actId="2696"/>
        <pc:sldMkLst>
          <pc:docMk/>
          <pc:sldMk cId="0" sldId="517"/>
        </pc:sldMkLst>
      </pc:sldChg>
      <pc:sldChg chg="del">
        <pc:chgData name="" userId="f5e71d4054d258be" providerId="LiveId" clId="{A5733441-86F7-4F4F-8035-A52AA87FA88D}" dt="2020-04-10T19:01:42.728" v="41" actId="2696"/>
        <pc:sldMkLst>
          <pc:docMk/>
          <pc:sldMk cId="0" sldId="518"/>
        </pc:sldMkLst>
      </pc:sldChg>
      <pc:sldChg chg="del">
        <pc:chgData name="" userId="f5e71d4054d258be" providerId="LiveId" clId="{A5733441-86F7-4F4F-8035-A52AA87FA88D}" dt="2020-04-10T19:01:46.202" v="42" actId="2696"/>
        <pc:sldMkLst>
          <pc:docMk/>
          <pc:sldMk cId="0" sldId="519"/>
        </pc:sldMkLst>
      </pc:sldChg>
      <pc:sldChg chg="del">
        <pc:chgData name="" userId="f5e71d4054d258be" providerId="LiveId" clId="{A5733441-86F7-4F4F-8035-A52AA87FA88D}" dt="2020-04-10T19:01:50.596" v="43" actId="2696"/>
        <pc:sldMkLst>
          <pc:docMk/>
          <pc:sldMk cId="0" sldId="520"/>
        </pc:sldMkLst>
      </pc:sldChg>
      <pc:sldChg chg="del">
        <pc:chgData name="" userId="f5e71d4054d258be" providerId="LiveId" clId="{A5733441-86F7-4F4F-8035-A52AA87FA88D}" dt="2020-04-10T19:01:58.411" v="44" actId="2696"/>
        <pc:sldMkLst>
          <pc:docMk/>
          <pc:sldMk cId="0" sldId="521"/>
        </pc:sldMkLst>
      </pc:sldChg>
      <pc:sldChg chg="del">
        <pc:chgData name="" userId="f5e71d4054d258be" providerId="LiveId" clId="{A5733441-86F7-4F4F-8035-A52AA87FA88D}" dt="2020-04-10T19:02:04.625" v="45" actId="2696"/>
        <pc:sldMkLst>
          <pc:docMk/>
          <pc:sldMk cId="0" sldId="522"/>
        </pc:sldMkLst>
      </pc:sldChg>
      <pc:sldChg chg="del">
        <pc:chgData name="" userId="f5e71d4054d258be" providerId="LiveId" clId="{A5733441-86F7-4F4F-8035-A52AA87FA88D}" dt="2020-04-10T19:02:08.161" v="46" actId="2696"/>
        <pc:sldMkLst>
          <pc:docMk/>
          <pc:sldMk cId="0" sldId="523"/>
        </pc:sldMkLst>
      </pc:sldChg>
      <pc:sldChg chg="del">
        <pc:chgData name="" userId="f5e71d4054d258be" providerId="LiveId" clId="{A5733441-86F7-4F4F-8035-A52AA87FA88D}" dt="2020-04-10T19:02:11.767" v="47" actId="2696"/>
        <pc:sldMkLst>
          <pc:docMk/>
          <pc:sldMk cId="0" sldId="524"/>
        </pc:sldMkLst>
      </pc:sldChg>
      <pc:sldChg chg="del">
        <pc:chgData name="" userId="f5e71d4054d258be" providerId="LiveId" clId="{A5733441-86F7-4F4F-8035-A52AA87FA88D}" dt="2020-04-10T19:02:17.210" v="48" actId="2696"/>
        <pc:sldMkLst>
          <pc:docMk/>
          <pc:sldMk cId="0" sldId="525"/>
        </pc:sldMkLst>
      </pc:sldChg>
      <pc:sldChg chg="del">
        <pc:chgData name="" userId="f5e71d4054d258be" providerId="LiveId" clId="{A5733441-86F7-4F4F-8035-A52AA87FA88D}" dt="2020-04-10T19:02:21.711" v="49" actId="2696"/>
        <pc:sldMkLst>
          <pc:docMk/>
          <pc:sldMk cId="0" sldId="526"/>
        </pc:sldMkLst>
      </pc:sldChg>
      <pc:sldChg chg="del">
        <pc:chgData name="" userId="f5e71d4054d258be" providerId="LiveId" clId="{A5733441-86F7-4F4F-8035-A52AA87FA88D}" dt="2020-04-10T19:02:25.855" v="50" actId="2696"/>
        <pc:sldMkLst>
          <pc:docMk/>
          <pc:sldMk cId="0" sldId="528"/>
        </pc:sldMkLst>
      </pc:sldChg>
      <pc:sldChg chg="del">
        <pc:chgData name="" userId="f5e71d4054d258be" providerId="LiveId" clId="{A5733441-86F7-4F4F-8035-A52AA87FA88D}" dt="2020-04-10T19:02:29.477" v="51" actId="2696"/>
        <pc:sldMkLst>
          <pc:docMk/>
          <pc:sldMk cId="0" sldId="529"/>
        </pc:sldMkLst>
      </pc:sldChg>
      <pc:sldChg chg="del">
        <pc:chgData name="" userId="f5e71d4054d258be" providerId="LiveId" clId="{A5733441-86F7-4F4F-8035-A52AA87FA88D}" dt="2020-04-10T19:03:05.293" v="52" actId="2696"/>
        <pc:sldMkLst>
          <pc:docMk/>
          <pc:sldMk cId="0" sldId="530"/>
        </pc:sldMkLst>
      </pc:sldChg>
      <pc:sldChg chg="del">
        <pc:chgData name="" userId="f5e71d4054d258be" providerId="LiveId" clId="{A5733441-86F7-4F4F-8035-A52AA87FA88D}" dt="2020-04-10T19:03:11.016" v="53" actId="2696"/>
        <pc:sldMkLst>
          <pc:docMk/>
          <pc:sldMk cId="0" sldId="531"/>
        </pc:sldMkLst>
      </pc:sldChg>
      <pc:sldChg chg="del">
        <pc:chgData name="" userId="f5e71d4054d258be" providerId="LiveId" clId="{A5733441-86F7-4F4F-8035-A52AA87FA88D}" dt="2020-04-10T19:03:22.630" v="54" actId="2696"/>
        <pc:sldMkLst>
          <pc:docMk/>
          <pc:sldMk cId="0" sldId="533"/>
        </pc:sldMkLst>
      </pc:sldChg>
      <pc:sldChg chg="del">
        <pc:chgData name="" userId="f5e71d4054d258be" providerId="LiveId" clId="{A5733441-86F7-4F4F-8035-A52AA87FA88D}" dt="2020-04-10T19:03:26.005" v="55" actId="2696"/>
        <pc:sldMkLst>
          <pc:docMk/>
          <pc:sldMk cId="0" sldId="534"/>
        </pc:sldMkLst>
      </pc:sldChg>
      <pc:sldChg chg="del">
        <pc:chgData name="" userId="f5e71d4054d258be" providerId="LiveId" clId="{A5733441-86F7-4F4F-8035-A52AA87FA88D}" dt="2020-04-10T19:03:34.395" v="56" actId="2696"/>
        <pc:sldMkLst>
          <pc:docMk/>
          <pc:sldMk cId="0" sldId="535"/>
        </pc:sldMkLst>
      </pc:sldChg>
      <pc:sldChg chg="del">
        <pc:chgData name="" userId="f5e71d4054d258be" providerId="LiveId" clId="{A5733441-86F7-4F4F-8035-A52AA87FA88D}" dt="2020-04-10T19:03:38.103" v="57" actId="2696"/>
        <pc:sldMkLst>
          <pc:docMk/>
          <pc:sldMk cId="0" sldId="536"/>
        </pc:sldMkLst>
      </pc:sldChg>
      <pc:sldChg chg="del">
        <pc:chgData name="" userId="f5e71d4054d258be" providerId="LiveId" clId="{A5733441-86F7-4F4F-8035-A52AA87FA88D}" dt="2020-04-10T19:03:42.610" v="58" actId="2696"/>
        <pc:sldMkLst>
          <pc:docMk/>
          <pc:sldMk cId="0" sldId="537"/>
        </pc:sldMkLst>
      </pc:sldChg>
      <pc:sldChg chg="del">
        <pc:chgData name="" userId="f5e71d4054d258be" providerId="LiveId" clId="{A5733441-86F7-4F4F-8035-A52AA87FA88D}" dt="2020-04-10T19:03:52.790" v="59" actId="2696"/>
        <pc:sldMkLst>
          <pc:docMk/>
          <pc:sldMk cId="0" sldId="538"/>
        </pc:sldMkLst>
      </pc:sldChg>
      <pc:sldChg chg="del">
        <pc:chgData name="" userId="f5e71d4054d258be" providerId="LiveId" clId="{A5733441-86F7-4F4F-8035-A52AA87FA88D}" dt="2020-04-10T19:03:56.284" v="60" actId="2696"/>
        <pc:sldMkLst>
          <pc:docMk/>
          <pc:sldMk cId="0" sldId="539"/>
        </pc:sldMkLst>
      </pc:sldChg>
      <pc:sldChg chg="del">
        <pc:chgData name="" userId="f5e71d4054d258be" providerId="LiveId" clId="{A5733441-86F7-4F4F-8035-A52AA87FA88D}" dt="2020-04-10T19:04:00.905" v="61" actId="2696"/>
        <pc:sldMkLst>
          <pc:docMk/>
          <pc:sldMk cId="0" sldId="540"/>
        </pc:sldMkLst>
      </pc:sldChg>
      <pc:sldChg chg="del">
        <pc:chgData name="" userId="f5e71d4054d258be" providerId="LiveId" clId="{A5733441-86F7-4F4F-8035-A52AA87FA88D}" dt="2020-04-10T19:04:07.593" v="62" actId="2696"/>
        <pc:sldMkLst>
          <pc:docMk/>
          <pc:sldMk cId="0" sldId="541"/>
        </pc:sldMkLst>
      </pc:sldChg>
      <pc:sldChg chg="del">
        <pc:chgData name="" userId="f5e71d4054d258be" providerId="LiveId" clId="{A5733441-86F7-4F4F-8035-A52AA87FA88D}" dt="2020-04-10T19:04:12.264" v="63" actId="2696"/>
        <pc:sldMkLst>
          <pc:docMk/>
          <pc:sldMk cId="0" sldId="542"/>
        </pc:sldMkLst>
      </pc:sldChg>
      <pc:sldChg chg="del">
        <pc:chgData name="" userId="f5e71d4054d258be" providerId="LiveId" clId="{A5733441-86F7-4F4F-8035-A52AA87FA88D}" dt="2020-04-10T18:56:53.162" v="23" actId="2696"/>
        <pc:sldMkLst>
          <pc:docMk/>
          <pc:sldMk cId="0" sldId="543"/>
        </pc:sldMkLst>
      </pc:sldChg>
      <pc:sldChg chg="del">
        <pc:chgData name="" userId="f5e71d4054d258be" providerId="LiveId" clId="{A5733441-86F7-4F4F-8035-A52AA87FA88D}" dt="2020-04-10T18:56:03.077" v="16" actId="21"/>
        <pc:sldMkLst>
          <pc:docMk/>
          <pc:sldMk cId="0" sldId="544"/>
        </pc:sldMkLst>
      </pc:sldChg>
      <pc:sldChg chg="del">
        <pc:chgData name="" userId="f5e71d4054d258be" providerId="LiveId" clId="{A5733441-86F7-4F4F-8035-A52AA87FA88D}" dt="2020-04-10T18:56:10.873" v="17" actId="2696"/>
        <pc:sldMkLst>
          <pc:docMk/>
          <pc:sldMk cId="0" sldId="545"/>
        </pc:sldMkLst>
      </pc:sldChg>
      <pc:sldChg chg="del">
        <pc:chgData name="" userId="f5e71d4054d258be" providerId="LiveId" clId="{A5733441-86F7-4F4F-8035-A52AA87FA88D}" dt="2020-04-10T18:56:16.028" v="18" actId="2696"/>
        <pc:sldMkLst>
          <pc:docMk/>
          <pc:sldMk cId="0" sldId="546"/>
        </pc:sldMkLst>
      </pc:sldChg>
      <pc:sldChg chg="del">
        <pc:chgData name="" userId="f5e71d4054d258be" providerId="LiveId" clId="{A5733441-86F7-4F4F-8035-A52AA87FA88D}" dt="2020-04-10T18:56:20.986" v="19" actId="2696"/>
        <pc:sldMkLst>
          <pc:docMk/>
          <pc:sldMk cId="0" sldId="547"/>
        </pc:sldMkLst>
      </pc:sldChg>
      <pc:sldChg chg="del">
        <pc:chgData name="" userId="f5e71d4054d258be" providerId="LiveId" clId="{A5733441-86F7-4F4F-8035-A52AA87FA88D}" dt="2020-04-10T18:56:24.759" v="20" actId="2696"/>
        <pc:sldMkLst>
          <pc:docMk/>
          <pc:sldMk cId="0" sldId="548"/>
        </pc:sldMkLst>
      </pc:sldChg>
      <pc:sldChg chg="del">
        <pc:chgData name="" userId="f5e71d4054d258be" providerId="LiveId" clId="{A5733441-86F7-4F4F-8035-A52AA87FA88D}" dt="2020-04-10T18:56:28.952" v="21" actId="2696"/>
        <pc:sldMkLst>
          <pc:docMk/>
          <pc:sldMk cId="0" sldId="549"/>
        </pc:sldMkLst>
      </pc:sldChg>
      <pc:sldChg chg="del">
        <pc:chgData name="" userId="f5e71d4054d258be" providerId="LiveId" clId="{A5733441-86F7-4F4F-8035-A52AA87FA88D}" dt="2020-04-10T18:56:34.365" v="22" actId="2696"/>
        <pc:sldMkLst>
          <pc:docMk/>
          <pc:sldMk cId="0" sldId="550"/>
        </pc:sldMkLst>
      </pc:sldChg>
      <pc:sldChg chg="new del">
        <pc:chgData name="" userId="f5e71d4054d258be" providerId="LiveId" clId="{A5733441-86F7-4F4F-8035-A52AA87FA88D}" dt="2020-04-10T18:37:52.892" v="14" actId="2696"/>
        <pc:sldMkLst>
          <pc:docMk/>
          <pc:sldMk cId="3467943740" sldId="615"/>
        </pc:sldMkLst>
      </pc:sldChg>
      <pc:sldChg chg="addSp new addCm">
        <pc:chgData name="" userId="f5e71d4054d258be" providerId="LiveId" clId="{A5733441-86F7-4F4F-8035-A52AA87FA88D}" dt="2020-04-10T18:41:58.704" v="15" actId="22"/>
        <pc:sldMkLst>
          <pc:docMk/>
          <pc:sldMk cId="1062364754" sldId="616"/>
        </pc:sldMkLst>
        <pc:spChg chg="add">
          <ac:chgData name="" userId="f5e71d4054d258be" providerId="LiveId" clId="{A5733441-86F7-4F4F-8035-A52AA87FA88D}" dt="2020-04-10T18:41:58.704" v="15" actId="22"/>
          <ac:spMkLst>
            <pc:docMk/>
            <pc:sldMk cId="1062364754" sldId="616"/>
            <ac:spMk id="3" creationId="{81E37DAB-D803-8446-82E6-D0E9686C85C1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0T23:07:34.083" idx="1">
    <p:pos x="10" y="10"/>
    <p:text/>
    <p:extLst>
      <p:ext uri="{C676402C-5697-4E1C-873F-D02D1690AC5C}">
        <p15:threadingInfo xmlns:p15="http://schemas.microsoft.com/office/powerpoint/2012/main" timeZoneBias="-27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="" xmlns:a16="http://schemas.microsoft.com/office/drawing/2014/main" id="{C6D42D4B-A735-44C7-946F-26EA9B3471F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1971" name="Rectangle 3">
            <a:extLst>
              <a:ext uri="{FF2B5EF4-FFF2-40B4-BE49-F238E27FC236}">
                <a16:creationId xmlns="" xmlns:a16="http://schemas.microsoft.com/office/drawing/2014/main" id="{02960DC2-EAA4-4BDD-B093-418C040C551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="" xmlns:a16="http://schemas.microsoft.com/office/drawing/2014/main" id="{042AE726-0BDC-4712-A0E5-19A94723760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1973" name="Rectangle 5">
            <a:extLst>
              <a:ext uri="{FF2B5EF4-FFF2-40B4-BE49-F238E27FC236}">
                <a16:creationId xmlns="" xmlns:a16="http://schemas.microsoft.com/office/drawing/2014/main" id="{0C37867D-8940-400F-9883-9C1247FDE50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1974" name="Rectangle 6">
            <a:extLst>
              <a:ext uri="{FF2B5EF4-FFF2-40B4-BE49-F238E27FC236}">
                <a16:creationId xmlns="" xmlns:a16="http://schemas.microsoft.com/office/drawing/2014/main" id="{B235E656-A846-436E-A34F-F3E5BB1294D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1975" name="Rectangle 7">
            <a:extLst>
              <a:ext uri="{FF2B5EF4-FFF2-40B4-BE49-F238E27FC236}">
                <a16:creationId xmlns="" xmlns:a16="http://schemas.microsoft.com/office/drawing/2014/main" id="{EC054AED-11B7-43A8-9546-0353DA520F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cs typeface="Times New Roman" panose="02020603050405020304" pitchFamily="18" charset="0"/>
              </a:defRPr>
            </a:lvl1pPr>
          </a:lstStyle>
          <a:p>
            <a:fld id="{DBA5BA2A-0A20-40EF-AA28-1C7CD8A03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442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a-IR"/>
              <a:t>برای ویرایش نسخه اصلی سبک زیرنویس کلیک کنید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0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عنوان و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75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نقل قول با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91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کارت نا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07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کارت نام نقل قو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0122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حیح یا اشتبا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45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2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92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716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41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288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989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958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09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9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47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29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کادر متن 2">
            <a:extLst>
              <a:ext uri="{FF2B5EF4-FFF2-40B4-BE49-F238E27FC236}">
                <a16:creationId xmlns="" xmlns:a16="http://schemas.microsoft.com/office/drawing/2014/main" id="{81E37DAB-D803-8446-82E6-D0E9686C85C1}"/>
              </a:ext>
            </a:extLst>
          </p:cNvPr>
          <p:cNvSpPr txBox="1"/>
          <p:nvPr/>
        </p:nvSpPr>
        <p:spPr>
          <a:xfrm>
            <a:off x="2133600" y="1828800"/>
            <a:ext cx="4727298" cy="1070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B Zar" panose="00000400000000000000" pitchFamily="2" charset="-78"/>
              </a:rPr>
              <a:t>روانشناسی یادگیری </a:t>
            </a:r>
            <a:endParaRPr lang="fa-IR" dirty="0">
              <a:effectLst/>
              <a:cs typeface="B Zar" panose="00000400000000000000" pitchFamily="2" charset="-78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B Zar" panose="00000400000000000000" pitchFamily="2" charset="-78"/>
              </a:rPr>
              <a:t>تنظیم </a:t>
            </a:r>
            <a:r>
              <a:rPr lang="fa-IR" sz="2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B Zar" panose="00000400000000000000" pitchFamily="2" charset="-78"/>
              </a:rPr>
              <a:t>وگرد</a:t>
            </a:r>
            <a:r>
              <a:rPr lang="fa-IR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B Zar" panose="00000400000000000000" pitchFamily="2" charset="-78"/>
              </a:rPr>
              <a:t> آوری :</a:t>
            </a:r>
            <a:r>
              <a:rPr lang="fa-IR" sz="2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B Zar" panose="00000400000000000000" pitchFamily="2" charset="-78"/>
              </a:rPr>
              <a:t>سحردوستعلیزاده</a:t>
            </a:r>
            <a:endParaRPr lang="fa-IR" dirty="0">
              <a:effectLst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236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5">
            <a:extLst>
              <a:ext uri="{FF2B5EF4-FFF2-40B4-BE49-F238E27FC236}">
                <a16:creationId xmlns="" xmlns:a16="http://schemas.microsoft.com/office/drawing/2014/main" id="{D22672B1-036C-4B9C-8C04-54A2DBB46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28800"/>
            <a:ext cx="7315200" cy="4724400"/>
          </a:xfrm>
          <a:prstGeom prst="star8">
            <a:avLst>
              <a:gd name="adj" fmla="val 38250"/>
            </a:avLst>
          </a:prstGeom>
          <a:solidFill>
            <a:srgbClr val="FF99FF"/>
          </a:solidFill>
          <a:ln w="38100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ctr" eaLnBrk="1" hangingPunct="1"/>
            <a:endParaRPr lang="en-US" altLang="en-US" b="0">
              <a:solidFill>
                <a:schemeClr val="bg2"/>
              </a:solidFill>
            </a:endParaRPr>
          </a:p>
        </p:txBody>
      </p:sp>
      <p:sp>
        <p:nvSpPr>
          <p:cNvPr id="30724" name="Text Box 3">
            <a:extLst>
              <a:ext uri="{FF2B5EF4-FFF2-40B4-BE49-F238E27FC236}">
                <a16:creationId xmlns="" xmlns:a16="http://schemas.microsoft.com/office/drawing/2014/main" id="{A766E234-CD1D-417B-931B-6408D97C113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دوم: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زمينه هاي يادگيري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="" xmlns:a16="http://schemas.microsoft.com/office/drawing/2014/main" id="{F7059BE7-3DC0-4D54-9B4F-F1A6C314FB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600200" y="2971800"/>
            <a:ext cx="5029200" cy="289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  <a:buFontTx/>
              <a:buNone/>
            </a:pPr>
            <a:r>
              <a:rPr lang="ar-SA" altLang="en-US" sz="2400" b="1">
                <a:effectLst/>
                <a:cs typeface="Zar" pitchFamily="2" charset="0"/>
              </a:rPr>
              <a:t>شناخت‏گرايان بربنياد فكرى خردگرايان آرمانها، هدفها، انگيزه‏ها و ادراكهاى خود يادگيرنده را در تعامل يا در رابطه با محيط روانى مهم و كارساز و تأثيرپذير و تأثيرگذار مى‏دانند.</a:t>
            </a:r>
            <a:r>
              <a:rPr lang="en-US" altLang="en-US" sz="2400" b="1">
                <a:effectLst/>
                <a:cs typeface="Zar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>
            <a:extLst>
              <a:ext uri="{FF2B5EF4-FFF2-40B4-BE49-F238E27FC236}">
                <a16:creationId xmlns="" xmlns:a16="http://schemas.microsoft.com/office/drawing/2014/main" id="{16C3A1E7-0E50-473D-A066-E2D8B52233B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دوم: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زمينه هاي يادگيري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="" xmlns:a16="http://schemas.microsoft.com/office/drawing/2014/main" id="{2E2D41FA-50CA-4BC3-A3C9-029F7C55C4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7086600" cy="42211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  <a:defRPr/>
            </a:pPr>
            <a:endParaRPr lang="fa-IR" sz="2400" b="1">
              <a:cs typeface="Zar" panose="00000400000000000000" pitchFamily="2" charset="-78"/>
            </a:endParaRPr>
          </a:p>
          <a:p>
            <a:pPr algn="just" rtl="1" eaLnBrk="1" hangingPunct="1">
              <a:lnSpc>
                <a:spcPct val="150000"/>
              </a:lnSpc>
              <a:defRPr/>
            </a:pPr>
            <a:r>
              <a:rPr lang="ar-SA" sz="2400" b="1">
                <a:cs typeface="Zar" panose="00000400000000000000" pitchFamily="2" charset="-78"/>
              </a:rPr>
              <a:t>نظريه‏هاى يادگيرى و آموزشى</a:t>
            </a:r>
          </a:p>
          <a:p>
            <a:pPr algn="just" rtl="1" eaLnBrk="1" hangingPunct="1">
              <a:lnSpc>
                <a:spcPct val="150000"/>
              </a:lnSpc>
              <a:defRPr/>
            </a:pPr>
            <a:r>
              <a:rPr lang="ar-SA" sz="2400" b="1">
                <a:cs typeface="Zar" panose="00000400000000000000" pitchFamily="2" charset="-78"/>
              </a:rPr>
              <a:t>به‏طور كلى </a:t>
            </a:r>
            <a:r>
              <a:rPr lang="ar-SA" sz="2400" b="1">
                <a:solidFill>
                  <a:srgbClr val="800000"/>
                </a:solidFill>
                <a:cs typeface="Zar" panose="00000400000000000000" pitchFamily="2" charset="-78"/>
              </a:rPr>
              <a:t>روان‏شناسان يادگيرى بر </a:t>
            </a:r>
            <a:r>
              <a:rPr lang="ar-SA" sz="2400" b="1">
                <a:solidFill>
                  <a:srgbClr val="FF3399"/>
                </a:solidFill>
                <a:cs typeface="Zar" panose="00000400000000000000" pitchFamily="2" charset="-78"/>
              </a:rPr>
              <a:t>دو</a:t>
            </a:r>
            <a:r>
              <a:rPr lang="ar-SA" sz="2400" b="1">
                <a:solidFill>
                  <a:srgbClr val="800000"/>
                </a:solidFill>
                <a:cs typeface="Zar" panose="00000400000000000000" pitchFamily="2" charset="-78"/>
              </a:rPr>
              <a:t> دسته‏اند</a:t>
            </a:r>
            <a:r>
              <a:rPr lang="ar-SA" sz="2400" b="1">
                <a:cs typeface="Zar" panose="00000400000000000000" pitchFamily="2" charset="-78"/>
              </a:rPr>
              <a:t>:</a:t>
            </a:r>
            <a:endParaRPr lang="fa-IR" sz="2400" b="1">
              <a:cs typeface="Zar" panose="00000400000000000000" pitchFamily="2" charset="-78"/>
            </a:endParaRPr>
          </a:p>
          <a:p>
            <a:pPr algn="just" rtl="1" eaLnBrk="1" hangingPunct="1">
              <a:lnSpc>
                <a:spcPct val="150000"/>
              </a:lnSpc>
              <a:defRPr/>
            </a:pPr>
            <a:r>
              <a:rPr lang="ar-SA" sz="2400" b="1">
                <a:cs typeface="Zar" panose="00000400000000000000" pitchFamily="2" charset="-78"/>
              </a:rPr>
              <a:t> يك دسته به </a:t>
            </a:r>
            <a:r>
              <a:rPr lang="ar-SA" sz="2400" b="1">
                <a:solidFill>
                  <a:srgbClr val="000099"/>
                </a:solidFill>
                <a:cs typeface="Zar" panose="00000400000000000000" pitchFamily="2" charset="-78"/>
              </a:rPr>
              <a:t>پژوهشهاى محض</a:t>
            </a:r>
            <a:r>
              <a:rPr lang="ar-SA" sz="2400" b="1">
                <a:cs typeface="Zar" panose="00000400000000000000" pitchFamily="2" charset="-78"/>
              </a:rPr>
              <a:t> يادگيرى مى‏پردازند </a:t>
            </a:r>
            <a:endParaRPr lang="fa-IR" sz="2400" b="1">
              <a:cs typeface="Zar" panose="00000400000000000000" pitchFamily="2" charset="-78"/>
            </a:endParaRPr>
          </a:p>
          <a:p>
            <a:pPr algn="just" rtl="1" eaLnBrk="1" hangingPunct="1">
              <a:lnSpc>
                <a:spcPct val="150000"/>
              </a:lnSpc>
              <a:defRPr/>
            </a:pPr>
            <a:r>
              <a:rPr lang="ar-SA" sz="2400" b="1">
                <a:cs typeface="Zar" panose="00000400000000000000" pitchFamily="2" charset="-78"/>
              </a:rPr>
              <a:t>و دسته ديگر به </a:t>
            </a:r>
            <a:r>
              <a:rPr lang="ar-SA" sz="2400" b="1">
                <a:solidFill>
                  <a:srgbClr val="000099"/>
                </a:solidFill>
                <a:cs typeface="Zar" panose="00000400000000000000" pitchFamily="2" charset="-78"/>
              </a:rPr>
              <a:t>كاربردهاى عملى و تكنولوژى آموزشى</a:t>
            </a:r>
            <a:r>
              <a:rPr lang="ar-SA" sz="2400" b="1">
                <a:cs typeface="Zar" panose="00000400000000000000" pitchFamily="2" charset="-78"/>
              </a:rPr>
              <a:t> اشتياق نشان مى‏دهند.</a:t>
            </a:r>
            <a:endParaRPr lang="en-US" sz="2400" b="1">
              <a:cs typeface="Zar" panose="0000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>
            <a:extLst>
              <a:ext uri="{FF2B5EF4-FFF2-40B4-BE49-F238E27FC236}">
                <a16:creationId xmlns="" xmlns:a16="http://schemas.microsoft.com/office/drawing/2014/main" id="{1318F601-80DE-4417-9B8D-6D142EAC2CD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دوم: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زمينه هاي يادگيري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="" xmlns:a16="http://schemas.microsoft.com/office/drawing/2014/main" id="{E8F24A86-5EDD-4731-8B5F-192939E534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7543800" cy="42211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just" rtl="1" eaLnBrk="1" hangingPunct="1">
              <a:lnSpc>
                <a:spcPct val="150000"/>
              </a:lnSpc>
              <a:defRPr/>
            </a:pPr>
            <a:r>
              <a:rPr lang="ar-SA" sz="2400" b="1">
                <a:cs typeface="Zar" panose="00000400000000000000" pitchFamily="2" charset="-78"/>
              </a:rPr>
              <a:t>به عقيده برونر، روان‏شناس معروف، نظري</a:t>
            </a:r>
            <a:r>
              <a:rPr lang="fa-IR" sz="2400" b="1">
                <a:cs typeface="Zar" panose="00000400000000000000" pitchFamily="2" charset="-78"/>
              </a:rPr>
              <a:t>ة </a:t>
            </a:r>
            <a:r>
              <a:rPr lang="ar-SA" sz="2400" b="1">
                <a:cs typeface="Zar" panose="00000400000000000000" pitchFamily="2" charset="-78"/>
              </a:rPr>
              <a:t>يادگيرى داراى حالت توصيفى است، درصورتى كه نظريه آموزشى داراى كيفيت تجويزى</a:t>
            </a:r>
            <a:r>
              <a:rPr lang="fa-IR" sz="2400" b="1">
                <a:cs typeface="Zar" panose="00000400000000000000" pitchFamily="2" charset="-78"/>
              </a:rPr>
              <a:t> </a:t>
            </a:r>
            <a:r>
              <a:rPr lang="ar-SA" sz="2400" b="1">
                <a:cs typeface="Zar" panose="00000400000000000000" pitchFamily="2" charset="-78"/>
              </a:rPr>
              <a:t>است</a:t>
            </a:r>
            <a:r>
              <a:rPr lang="fa-IR" sz="2400" b="1">
                <a:cs typeface="Zar" panose="00000400000000000000" pitchFamily="2" charset="-78"/>
              </a:rPr>
              <a:t>.</a:t>
            </a:r>
            <a:endParaRPr lang="en-US" sz="2400" b="1">
              <a:cs typeface="Zar" panose="00000400000000000000" pitchFamily="2" charset="-78"/>
            </a:endParaRPr>
          </a:p>
          <a:p>
            <a:pPr algn="just" rtl="1" eaLnBrk="1" hangingPunct="1">
              <a:lnSpc>
                <a:spcPct val="150000"/>
              </a:lnSpc>
              <a:defRPr/>
            </a:pPr>
            <a:r>
              <a:rPr lang="ar-SA" sz="2400" b="1">
                <a:cs typeface="Zar" panose="00000400000000000000" pitchFamily="2" charset="-78"/>
              </a:rPr>
              <a:t>امروزه به‏طور كلى يادگيرى و نظريه‏هاى مربوط به آن در سه دسته متمايز مورد بحث و بررسى قرار مى‏گيرد: در دسته نخست از راه همخوانى يا تداعى محرك - پاسخ، در دسته دوم برپايه ساختها و الگوهاى شناختى و در دسته سوم بر بنياد انگيزش و شخصيت مسائل يادگيرى مطرح مى‏شوند.</a:t>
            </a:r>
            <a:r>
              <a:rPr lang="en-US" sz="2400">
                <a:cs typeface="Zar" panose="00000400000000000000" pitchFamily="2" charset="-78"/>
              </a:rPr>
              <a:t> </a:t>
            </a:r>
            <a:endParaRPr lang="fa-IR" sz="2400" b="1">
              <a:cs typeface="Zar" panose="00000400000000000000" pitchFamily="2" charset="-78"/>
            </a:endParaRPr>
          </a:p>
          <a:p>
            <a:pPr algn="just" rtl="1" eaLnBrk="1" hangingPunct="1">
              <a:lnSpc>
                <a:spcPct val="150000"/>
              </a:lnSpc>
              <a:defRPr/>
            </a:pPr>
            <a:endParaRPr lang="en-US" sz="2400" b="1">
              <a:cs typeface="Zar" panose="0000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>
            <a:extLst>
              <a:ext uri="{FF2B5EF4-FFF2-40B4-BE49-F238E27FC236}">
                <a16:creationId xmlns="" xmlns:a16="http://schemas.microsoft.com/office/drawing/2014/main" id="{2C195A4A-6D1E-4655-AEB6-A225FFF8543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دوم: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زمينه هاي يادگيري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="" xmlns:a16="http://schemas.microsoft.com/office/drawing/2014/main" id="{64506871-F4EC-4FC5-A6B9-3CB2A4EE18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7543800" cy="4221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lnSpc>
                <a:spcPct val="150000"/>
              </a:lnSpc>
              <a:buFontTx/>
              <a:buNone/>
            </a:pPr>
            <a:r>
              <a:rPr lang="en-US" altLang="en-US" sz="2400" b="1">
                <a:effectLst/>
                <a:cs typeface="Zar" pitchFamily="2" charset="0"/>
              </a:rPr>
              <a:t> </a:t>
            </a:r>
            <a:r>
              <a:rPr lang="ar-SA" altLang="en-US" sz="2400" b="1">
                <a:effectLst/>
                <a:cs typeface="Zar" pitchFamily="2" charset="0"/>
              </a:rPr>
              <a:t>پيشينه نظريه‏هاى يادگيرى‏</a:t>
            </a:r>
            <a:r>
              <a:rPr lang="en-US" altLang="en-US" sz="2400" b="1">
                <a:effectLst/>
                <a:cs typeface="Zar" pitchFamily="2" charset="0"/>
              </a:rPr>
              <a:t> </a:t>
            </a:r>
          </a:p>
          <a:p>
            <a:pPr algn="r" rtl="1" eaLnBrk="1" hangingPunct="1">
              <a:lnSpc>
                <a:spcPct val="150000"/>
              </a:lnSpc>
              <a:buFontTx/>
              <a:buNone/>
            </a:pPr>
            <a:r>
              <a:rPr lang="en-US" altLang="en-US" sz="2400" b="1">
                <a:effectLst/>
                <a:cs typeface="Zar" pitchFamily="2" charset="0"/>
              </a:rPr>
              <a:t> </a:t>
            </a:r>
            <a:r>
              <a:rPr lang="fa-IR" altLang="en-US" sz="2400" b="1">
                <a:effectLst/>
                <a:cs typeface="Zar" pitchFamily="2" charset="0"/>
              </a:rPr>
              <a:t>1.</a:t>
            </a:r>
            <a:r>
              <a:rPr lang="en-US" altLang="en-US" sz="2400" b="1">
                <a:effectLst/>
                <a:cs typeface="Zar" pitchFamily="2" charset="0"/>
              </a:rPr>
              <a:t> </a:t>
            </a:r>
            <a:r>
              <a:rPr lang="ar-SA" altLang="en-US" sz="2400" b="1">
                <a:effectLst/>
                <a:cs typeface="Zar" pitchFamily="2" charset="0"/>
              </a:rPr>
              <a:t>ورزش روانى، 2. شكوفايى طبيعى، 3. اندريافت‏</a:t>
            </a:r>
            <a:endParaRPr lang="en-US" altLang="en-US" sz="2400" b="1">
              <a:effectLst/>
              <a:cs typeface="Zar" pitchFamily="2" charset="0"/>
            </a:endParaRPr>
          </a:p>
          <a:p>
            <a:pPr algn="r" rtl="1" eaLnBrk="1" hangingPunct="1">
              <a:lnSpc>
                <a:spcPct val="150000"/>
              </a:lnSpc>
              <a:buFontTx/>
              <a:buNone/>
            </a:pPr>
            <a:r>
              <a:rPr lang="ar-SA" altLang="en-US" sz="2400" b="1">
                <a:effectLst/>
                <a:cs typeface="Zar" pitchFamily="2" charset="0"/>
              </a:rPr>
              <a:t>جنبه نظرى و فلسفى دارند و به مكتب درون‏نگرى و روشهاى ذهنى تعلق دارند.</a:t>
            </a:r>
            <a:r>
              <a:rPr lang="en-US" altLang="en-US" sz="2400" b="1">
                <a:effectLst/>
                <a:cs typeface="Zar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>
            <a:extLst>
              <a:ext uri="{FF2B5EF4-FFF2-40B4-BE49-F238E27FC236}">
                <a16:creationId xmlns="" xmlns:a16="http://schemas.microsoft.com/office/drawing/2014/main" id="{01944824-E5D2-49DD-83A0-9B679141293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دوم: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زمينه هاي يادگيري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2642" name="Rectangle 2">
            <a:extLst>
              <a:ext uri="{FF2B5EF4-FFF2-40B4-BE49-F238E27FC236}">
                <a16:creationId xmlns="" xmlns:a16="http://schemas.microsoft.com/office/drawing/2014/main" id="{8AD89387-E6F9-43C3-9E55-D6B08E044A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7543800" cy="42211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  <a:defRPr/>
            </a:pPr>
            <a:r>
              <a:rPr lang="en-US" sz="2400"/>
              <a:t> </a:t>
            </a:r>
            <a:r>
              <a:rPr lang="fa-IR" sz="2400">
                <a:cs typeface="Zar" panose="00000400000000000000" pitchFamily="2" charset="-78"/>
              </a:rPr>
              <a:t>1.</a:t>
            </a:r>
            <a:r>
              <a:rPr lang="en-US" sz="2400">
                <a:cs typeface="Zar" panose="00000400000000000000" pitchFamily="2" charset="-78"/>
              </a:rPr>
              <a:t> </a:t>
            </a:r>
            <a:r>
              <a:rPr lang="ar-SA" sz="2400" b="1">
                <a:cs typeface="Zar" panose="00000400000000000000" pitchFamily="2" charset="-78"/>
              </a:rPr>
              <a:t>ورزش روانى‏</a:t>
            </a:r>
            <a:endParaRPr lang="en-US" sz="2400">
              <a:cs typeface="Zar" panose="00000400000000000000" pitchFamily="2" charset="-78"/>
            </a:endParaRPr>
          </a:p>
          <a:p>
            <a:pPr algn="just" rtl="1" eaLnBrk="1" hangingPunct="1">
              <a:lnSpc>
                <a:spcPct val="150000"/>
              </a:lnSpc>
              <a:defRPr/>
            </a:pPr>
            <a:r>
              <a:rPr lang="en-US" sz="2400"/>
              <a:t> </a:t>
            </a:r>
            <a:r>
              <a:rPr lang="ar-SA" sz="2400" b="1">
                <a:cs typeface="Zar" panose="00000400000000000000" pitchFamily="2" charset="-78"/>
              </a:rPr>
              <a:t>منظور از نظريه ورزش روانى ايجاد انضباط و پرورش ذهنى است. طرفداران اين نظريه معتقدند همان‏گونه كه ماهيچه‏هاى بدن با تمرين و ورزش نيرومند مى‏شوند استعدادهاى روانى نيز از راه تمرين و ورزشهاى خاص پيشرفت مى‏كنند.</a:t>
            </a:r>
            <a:r>
              <a:rPr lang="en-US" sz="2400">
                <a:cs typeface="Zar" panose="00000400000000000000" pitchFamily="2" charset="-7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3">
            <a:extLst>
              <a:ext uri="{FF2B5EF4-FFF2-40B4-BE49-F238E27FC236}">
                <a16:creationId xmlns="" xmlns:a16="http://schemas.microsoft.com/office/drawing/2014/main" id="{7DB26BE1-340D-4FE0-BC18-E45E91A7C91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دوم: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زمينه هاي يادگيري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="" xmlns:a16="http://schemas.microsoft.com/office/drawing/2014/main" id="{5D5F427D-288C-4148-ACAD-C6A476928A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7543800" cy="4221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</a:pPr>
            <a:r>
              <a:rPr lang="ar-SA" altLang="en-US" sz="2400" b="1">
                <a:effectLst/>
                <a:cs typeface="Zar" pitchFamily="2" charset="0"/>
              </a:rPr>
              <a:t>شكوفايى طبيعى‏</a:t>
            </a:r>
            <a:r>
              <a:rPr lang="en-US" altLang="en-US" sz="2400" b="1">
                <a:effectLst/>
                <a:cs typeface="Zar" pitchFamily="2" charset="0"/>
              </a:rPr>
              <a:t>	</a:t>
            </a:r>
          </a:p>
          <a:p>
            <a:pPr algn="just" rtl="1" eaLnBrk="1" hangingPunct="1">
              <a:lnSpc>
                <a:spcPct val="150000"/>
              </a:lnSpc>
            </a:pPr>
            <a:r>
              <a:rPr lang="ar-SA" altLang="en-US" sz="2400" b="1">
                <a:effectLst/>
                <a:cs typeface="Zar" pitchFamily="2" charset="0"/>
              </a:rPr>
              <a:t>يكى ديگر از نظريه‏هاى يادگيرى قبل از قرن بيستم نظريه شكوفايى طبيعى است بنيان‏گذار اين</a:t>
            </a:r>
            <a:r>
              <a:rPr lang="en-US" altLang="en-US" sz="2400" b="1">
                <a:effectLst/>
                <a:cs typeface="Zar" pitchFamily="2" charset="0"/>
              </a:rPr>
              <a:t> </a:t>
            </a:r>
            <a:r>
              <a:rPr lang="ar-SA" altLang="en-US" sz="2400" b="1">
                <a:effectLst/>
                <a:cs typeface="Zar" pitchFamily="2" charset="0"/>
              </a:rPr>
              <a:t>نظريه ژان ژاك روسو (1778-1712) فيلسوف و نويسنده معروف فرانسوى است. به اعتقاد</a:t>
            </a:r>
            <a:r>
              <a:rPr lang="en-US" altLang="en-US" sz="2400" b="1">
                <a:effectLst/>
                <a:cs typeface="Zar" pitchFamily="2" charset="0"/>
              </a:rPr>
              <a:t> </a:t>
            </a:r>
            <a:r>
              <a:rPr lang="ar-SA" altLang="en-US" sz="2400" b="1">
                <a:effectLst/>
                <a:cs typeface="Zar" pitchFamily="2" charset="0"/>
              </a:rPr>
              <a:t>روسو هرچه ساخته و پرداخته طبيعت است خوب و در جهت خير و صلاح حركت مى‏كند و قانون طبيعت بهترين قانونهاست</a:t>
            </a:r>
            <a:r>
              <a:rPr lang="en-US" altLang="en-US" sz="2400" b="1">
                <a:effectLst/>
                <a:cs typeface="Zar" pitchFamily="2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>
            <a:extLst>
              <a:ext uri="{FF2B5EF4-FFF2-40B4-BE49-F238E27FC236}">
                <a16:creationId xmlns="" xmlns:a16="http://schemas.microsoft.com/office/drawing/2014/main" id="{16943601-EBD7-41B6-9A06-8953335C57B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دوم: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زمينه هاي يادگيري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4690" name="Rectangle 2">
            <a:extLst>
              <a:ext uri="{FF2B5EF4-FFF2-40B4-BE49-F238E27FC236}">
                <a16:creationId xmlns="" xmlns:a16="http://schemas.microsoft.com/office/drawing/2014/main" id="{CCB3BBC3-6396-419E-82B4-91469000B7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7543800" cy="42211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  <a:buFontTx/>
              <a:buNone/>
              <a:defRPr/>
            </a:pPr>
            <a:r>
              <a:rPr lang="fa-IR" sz="2400" b="1">
                <a:effectLst/>
                <a:cs typeface="Zar" panose="00000400000000000000" pitchFamily="2" charset="-78"/>
              </a:rPr>
              <a:t>3. </a:t>
            </a:r>
            <a:r>
              <a:rPr lang="ar-SA" sz="2400" b="1">
                <a:effectLst/>
                <a:cs typeface="Zar" panose="00000400000000000000" pitchFamily="2" charset="-78"/>
              </a:rPr>
              <a:t>اندريافت‏	</a:t>
            </a:r>
            <a:endParaRPr lang="en-US" sz="2400" b="1">
              <a:effectLst/>
              <a:cs typeface="Zar" panose="00000400000000000000" pitchFamily="2" charset="-78"/>
            </a:endParaRPr>
          </a:p>
          <a:p>
            <a:pPr algn="just" rtl="1" eaLnBrk="1" hangingPunct="1">
              <a:lnSpc>
                <a:spcPct val="150000"/>
              </a:lnSpc>
              <a:defRPr/>
            </a:pPr>
            <a:r>
              <a:rPr lang="en-US" sz="2400" b="1">
                <a:effectLst/>
                <a:cs typeface="Zar" panose="00000400000000000000" pitchFamily="2" charset="-78"/>
              </a:rPr>
              <a:t> </a:t>
            </a:r>
            <a:r>
              <a:rPr lang="ar-SA" sz="2400" b="1">
                <a:effectLst/>
                <a:cs typeface="Zar" panose="00000400000000000000" pitchFamily="2" charset="-78"/>
              </a:rPr>
              <a:t>هربارت (1841-1776) را بايد طراح اصلى نظريه اندريافت به شمار آورد.</a:t>
            </a:r>
            <a:r>
              <a:rPr lang="en-US" sz="2400" b="1">
                <a:effectLst/>
                <a:cs typeface="Zar" panose="00000400000000000000" pitchFamily="2" charset="-78"/>
              </a:rPr>
              <a:t> </a:t>
            </a:r>
            <a:endParaRPr lang="fa-IR" sz="2400" b="1">
              <a:effectLst/>
              <a:cs typeface="Zar" panose="00000400000000000000" pitchFamily="2" charset="-78"/>
            </a:endParaRPr>
          </a:p>
          <a:p>
            <a:pPr algn="just" rtl="1" eaLnBrk="1" hangingPunct="1">
              <a:lnSpc>
                <a:spcPct val="150000"/>
              </a:lnSpc>
              <a:defRPr/>
            </a:pPr>
            <a:r>
              <a:rPr lang="en-US"/>
              <a:t> </a:t>
            </a:r>
            <a:r>
              <a:rPr lang="ar-SA" sz="2400" b="1">
                <a:effectLst/>
                <a:cs typeface="Zar" panose="00000400000000000000" pitchFamily="2" charset="-78"/>
              </a:rPr>
              <a:t>هربارت بنياد نظريه اندريافت را بر تصور ذهنى و انديشه مدارى استوار مى‏سازد. به عقيده او فكر وقتى اندريافت مى‏شود كه در وجدان آگاه اثر وجودى داشته باشد و در انديشه‏هاى آگاه ديگر جذب شود.</a:t>
            </a:r>
            <a:r>
              <a:rPr lang="en-US" sz="2400" b="1">
                <a:cs typeface="Zar" panose="00000400000000000000" pitchFamily="2" charset="-7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>
            <a:extLst>
              <a:ext uri="{FF2B5EF4-FFF2-40B4-BE49-F238E27FC236}">
                <a16:creationId xmlns="" xmlns:a16="http://schemas.microsoft.com/office/drawing/2014/main" id="{14B1FED9-9F17-4F40-8ADA-09181662BE5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دوم: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زمينه هاي يادگيري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="" xmlns:a16="http://schemas.microsoft.com/office/drawing/2014/main" id="{91273275-C052-4211-A57A-1E141D586E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3200400"/>
            <a:ext cx="6553200" cy="2925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</a:pPr>
            <a:r>
              <a:rPr lang="ar-SA" altLang="en-US" sz="2400" b="1">
                <a:effectLst/>
                <a:cs typeface="Zar" pitchFamily="2" charset="0"/>
              </a:rPr>
              <a:t>نظريه اندريافت برخلاف نظريه ورزش روانى و شكوفايى طبيعى كه به ذاتى بودن علم و رشد غرايز توجه دارند تداعى يا همخوانى روانى را مهم مى‏شمارد و هرگونه معلوماتى را ناشى</a:t>
            </a:r>
            <a:r>
              <a:rPr lang="fa-IR" altLang="en-US" sz="2400" b="1">
                <a:effectLst/>
                <a:cs typeface="Zar" pitchFamily="2" charset="0"/>
              </a:rPr>
              <a:t> </a:t>
            </a:r>
            <a:r>
              <a:rPr lang="en-US" altLang="en-US" sz="2400" b="1">
                <a:effectLst/>
                <a:cs typeface="Zar" pitchFamily="2" charset="0"/>
              </a:rPr>
              <a:t> </a:t>
            </a:r>
            <a:r>
              <a:rPr lang="ar-SA" altLang="en-US" sz="2400" b="1">
                <a:effectLst/>
                <a:cs typeface="Zar" pitchFamily="2" charset="0"/>
              </a:rPr>
              <a:t>از محيط مى‏شناسد. </a:t>
            </a:r>
            <a:endParaRPr lang="en-US" altLang="en-US" sz="2400" b="1">
              <a:effectLst/>
              <a:cs typeface="Za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>
            <a:extLst>
              <a:ext uri="{FF2B5EF4-FFF2-40B4-BE49-F238E27FC236}">
                <a16:creationId xmlns="" xmlns:a16="http://schemas.microsoft.com/office/drawing/2014/main" id="{05A31189-F2CA-4412-A0A8-DDAB19326DF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دوم: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زمينه هاي يادگيري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6738" name="Rectangle 2">
            <a:extLst>
              <a:ext uri="{FF2B5EF4-FFF2-40B4-BE49-F238E27FC236}">
                <a16:creationId xmlns="" xmlns:a16="http://schemas.microsoft.com/office/drawing/2014/main" id="{750FC73F-8CCB-4E12-B32A-D1B6AAB83E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7543800" cy="42211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  <a:buFontTx/>
              <a:buNone/>
              <a:defRPr/>
            </a:pPr>
            <a:r>
              <a:rPr lang="ar-SA" sz="2400" b="1">
                <a:effectLst/>
                <a:cs typeface="Zar" panose="00000400000000000000" pitchFamily="2" charset="-78"/>
              </a:rPr>
              <a:t>حالتهاى روانى: روان‏شناسى هربارت به روان‏شناسى حالتهاى روانى معروف است</a:t>
            </a:r>
            <a:r>
              <a:rPr lang="en-US" sz="2400" b="1">
                <a:cs typeface="Zar" panose="00000400000000000000" pitchFamily="2" charset="-78"/>
              </a:rPr>
              <a:t> </a:t>
            </a:r>
            <a:r>
              <a:rPr lang="fa-IR" sz="2400" b="1">
                <a:cs typeface="Zar" panose="00000400000000000000" pitchFamily="2" charset="-78"/>
              </a:rPr>
              <a:t>.</a:t>
            </a:r>
          </a:p>
          <a:p>
            <a:pPr algn="just" rtl="1" eaLnBrk="1" hangingPunct="1">
              <a:lnSpc>
                <a:spcPct val="150000"/>
              </a:lnSpc>
              <a:buFontTx/>
              <a:buNone/>
              <a:defRPr/>
            </a:pPr>
            <a:r>
              <a:rPr lang="en-US" sz="2400">
                <a:cs typeface="Zar" panose="00000400000000000000" pitchFamily="2" charset="-78"/>
              </a:rPr>
              <a:t> </a:t>
            </a:r>
            <a:r>
              <a:rPr lang="fa-IR" sz="2400" b="1">
                <a:effectLst/>
                <a:cs typeface="Zar" panose="00000400000000000000" pitchFamily="2" charset="-78"/>
              </a:rPr>
              <a:t>1.</a:t>
            </a:r>
            <a:r>
              <a:rPr lang="en-US" sz="2400" b="1">
                <a:effectLst/>
                <a:cs typeface="Zar" panose="00000400000000000000" pitchFamily="2" charset="-78"/>
              </a:rPr>
              <a:t> </a:t>
            </a:r>
            <a:r>
              <a:rPr lang="ar-SA" sz="2400" b="1">
                <a:effectLst/>
                <a:cs typeface="Zar" panose="00000400000000000000" pitchFamily="2" charset="-78"/>
              </a:rPr>
              <a:t>تأثيرات حسى، 2. صورتهاى ذهنى، 3. عوامل عاطفى خوشايند و ناخوشايند.</a:t>
            </a:r>
            <a:r>
              <a:rPr lang="en-US" sz="2400">
                <a:cs typeface="Zar" panose="00000400000000000000" pitchFamily="2" charset="-7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>
            <a:extLst>
              <a:ext uri="{FF2B5EF4-FFF2-40B4-BE49-F238E27FC236}">
                <a16:creationId xmlns="" xmlns:a16="http://schemas.microsoft.com/office/drawing/2014/main" id="{32CA4A8F-90D7-4937-B541-0A860DC281F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دوم: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زمينه هاي يادگيري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="" xmlns:a16="http://schemas.microsoft.com/office/drawing/2014/main" id="{CC353919-76A3-4803-9D68-D3E7D038AF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7543800" cy="4221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algn="just" rtl="1" eaLnBrk="1" hangingPunct="1">
              <a:lnSpc>
                <a:spcPct val="150000"/>
              </a:lnSpc>
              <a:buFontTx/>
              <a:buNone/>
            </a:pPr>
            <a:r>
              <a:rPr lang="fa-IR" altLang="en-US" sz="2400" b="1">
                <a:effectLst/>
                <a:cs typeface="Zar" pitchFamily="2" charset="0"/>
              </a:rPr>
              <a:t>1.</a:t>
            </a:r>
            <a:r>
              <a:rPr lang="en-US" altLang="en-US" sz="2400" b="1">
                <a:effectLst/>
                <a:cs typeface="Zar" pitchFamily="2" charset="0"/>
              </a:rPr>
              <a:t> </a:t>
            </a:r>
            <a:r>
              <a:rPr lang="ar-SA" altLang="en-US" sz="2400" b="1">
                <a:effectLst/>
                <a:cs typeface="Zar" pitchFamily="2" charset="0"/>
              </a:rPr>
              <a:t>تأثيرات حسى، 2. صورتهاى ذهنى، 3. عوامل عاطفى خوشايند و ناخوشايند.</a:t>
            </a:r>
            <a:endParaRPr lang="en-US" altLang="en-US" sz="2400" b="1">
              <a:effectLst/>
              <a:cs typeface="Zar" pitchFamily="2" charset="0"/>
            </a:endParaRPr>
          </a:p>
          <a:p>
            <a:pPr algn="just" rtl="1" eaLnBrk="1" hangingPunct="1">
              <a:lnSpc>
                <a:spcPct val="150000"/>
              </a:lnSpc>
            </a:pPr>
            <a:r>
              <a:rPr lang="en-US" altLang="en-US" sz="2400" b="1">
                <a:effectLst/>
                <a:cs typeface="Zar" pitchFamily="2" charset="0"/>
              </a:rPr>
              <a:t> </a:t>
            </a:r>
            <a:r>
              <a:rPr lang="ar-SA" altLang="en-US" sz="2400" b="1">
                <a:effectLst/>
                <a:cs typeface="Zar" pitchFamily="2" charset="0"/>
              </a:rPr>
              <a:t>مراحل يادگيرى</a:t>
            </a:r>
          </a:p>
          <a:p>
            <a:pPr algn="just" rtl="1" eaLnBrk="1" hangingPunct="1">
              <a:lnSpc>
                <a:spcPct val="150000"/>
              </a:lnSpc>
            </a:pPr>
            <a:r>
              <a:rPr lang="ar-SA" altLang="en-US" sz="2400" b="1">
                <a:effectLst/>
                <a:cs typeface="Zar" pitchFamily="2" charset="0"/>
              </a:rPr>
              <a:t>تدريس هنگامى مؤثر است كه توالى و اجراى اين مراحل را شامل شود. مراحل پيشنهادى او از اين قرارند</a:t>
            </a:r>
            <a:r>
              <a:rPr lang="en-US" altLang="en-US" sz="2400" b="1">
                <a:effectLst/>
                <a:cs typeface="Zar" pitchFamily="2" charset="0"/>
              </a:rPr>
              <a:t>:</a:t>
            </a:r>
          </a:p>
          <a:p>
            <a:pPr algn="just" rtl="1" eaLnBrk="1" hangingPunct="1">
              <a:lnSpc>
                <a:spcPct val="150000"/>
              </a:lnSpc>
              <a:buFontTx/>
              <a:buNone/>
            </a:pPr>
            <a:r>
              <a:rPr lang="fa-IR" altLang="en-US" sz="2400" b="1">
                <a:effectLst/>
                <a:cs typeface="Zar" pitchFamily="2" charset="0"/>
              </a:rPr>
              <a:t>1.</a:t>
            </a:r>
            <a:r>
              <a:rPr lang="en-US" altLang="en-US" sz="2400" b="1">
                <a:effectLst/>
                <a:cs typeface="Zar" pitchFamily="2" charset="0"/>
              </a:rPr>
              <a:t> </a:t>
            </a:r>
            <a:r>
              <a:rPr lang="ar-SA" altLang="en-US" sz="2400" b="1">
                <a:effectLst/>
                <a:cs typeface="Zar" pitchFamily="2" charset="0"/>
              </a:rPr>
              <a:t>آماده سازى 2. عرضه مطلب 3. مقايسه 4. تعميم 5. كاربرد</a:t>
            </a:r>
            <a:r>
              <a:rPr lang="en-US" altLang="en-US" sz="2400" b="1">
                <a:effectLst/>
                <a:cs typeface="Zar" pitchFamily="2" charset="0"/>
              </a:rPr>
              <a:t/>
            </a:r>
            <a:br>
              <a:rPr lang="en-US" altLang="en-US" sz="2400" b="1">
                <a:effectLst/>
                <a:cs typeface="Zar" pitchFamily="2" charset="0"/>
              </a:rPr>
            </a:br>
            <a:endParaRPr lang="en-US" altLang="en-US" sz="2400" b="1">
              <a:effectLst/>
              <a:cs typeface="Za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>
            <a:extLst>
              <a:ext uri="{FF2B5EF4-FFF2-40B4-BE49-F238E27FC236}">
                <a16:creationId xmlns="" xmlns:a16="http://schemas.microsoft.com/office/drawing/2014/main" id="{9889CE03-7443-425D-B01E-DED01F1B0ED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جلسه ی دوم: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زمينه هاي يادگيري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6258" name="Rectangle 2">
            <a:extLst>
              <a:ext uri="{FF2B5EF4-FFF2-40B4-BE49-F238E27FC236}">
                <a16:creationId xmlns="" xmlns:a16="http://schemas.microsoft.com/office/drawing/2014/main" id="{23988356-4E9D-4A23-B46C-9D923DF207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7543800" cy="42211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  <a:buFontTx/>
              <a:buNone/>
              <a:defRPr/>
            </a:pPr>
            <a:r>
              <a:rPr lang="ar-SA" sz="2400" b="1" dirty="0">
                <a:solidFill>
                  <a:srgbClr val="FF9900"/>
                </a:solidFill>
                <a:cs typeface="Zar" panose="00000400000000000000" pitchFamily="2" charset="-78"/>
              </a:rPr>
              <a:t>بنيادهاى يادگيرى‏</a:t>
            </a:r>
            <a:endParaRPr lang="en-US" sz="2400" dirty="0">
              <a:solidFill>
                <a:srgbClr val="FF9900"/>
              </a:solidFill>
              <a:cs typeface="Zar" panose="00000400000000000000" pitchFamily="2" charset="-78"/>
            </a:endParaRPr>
          </a:p>
          <a:p>
            <a:pPr algn="just" rtl="1" eaLnBrk="1" hangingPunct="1">
              <a:lnSpc>
                <a:spcPct val="150000"/>
              </a:lnSpc>
              <a:buFontTx/>
              <a:buNone/>
              <a:defRPr/>
            </a:pPr>
            <a:r>
              <a:rPr lang="fa-IR" sz="2400" b="1" dirty="0">
                <a:cs typeface="Zar" panose="00000400000000000000" pitchFamily="2" charset="-78"/>
              </a:rPr>
              <a:t>	</a:t>
            </a:r>
            <a:r>
              <a:rPr lang="ar-SA" sz="2400" b="1" dirty="0">
                <a:cs typeface="Zar" panose="00000400000000000000" pitchFamily="2" charset="-78"/>
              </a:rPr>
              <a:t>انسان در طى تاريخ زندگى خود همواره توجه خاصى به آموختن نشان داده و كوشيده است چگونگى امر آموختن را دريابد. فيلسوفان و انديشه‏وران قبل از ميلاد مسيح درباره فرايند يادگيرى نظر و عقيده خاص خود را بيان داشته‏اند.</a:t>
            </a:r>
            <a:r>
              <a:rPr lang="ar-SA" sz="2400" dirty="0">
                <a:cs typeface="Zar" panose="00000400000000000000" pitchFamily="2" charset="-78"/>
              </a:rPr>
              <a:t> </a:t>
            </a:r>
            <a:endParaRPr lang="en-US" sz="2400" dirty="0">
              <a:cs typeface="Zar" panose="00000400000000000000" pitchFamily="2" charset="-78"/>
            </a:endParaRPr>
          </a:p>
        </p:txBody>
      </p:sp>
      <p:pic>
        <p:nvPicPr>
          <p:cNvPr id="2" name="جلسه ی دوم روانشناسی یادگیر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0" y="5105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>
            <a:extLst>
              <a:ext uri="{FF2B5EF4-FFF2-40B4-BE49-F238E27FC236}">
                <a16:creationId xmlns="" xmlns:a16="http://schemas.microsoft.com/office/drawing/2014/main" id="{33FB7AB2-AB14-4E07-A5BF-BA135DC8333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172200" y="0"/>
            <a:ext cx="18288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3600" b="1">
                <a:solidFill>
                  <a:srgbClr val="80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بخش دوم</a:t>
            </a:r>
            <a:r>
              <a:rPr lang="fa-IR" alt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</a:t>
            </a:r>
            <a:r>
              <a:rPr lang="fa-IR" altLang="en-US" sz="36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</a:t>
            </a:r>
            <a:r>
              <a:rPr lang="fa-IR" altLang="en-US" sz="3600" b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3600" b="1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="" xmlns:a16="http://schemas.microsoft.com/office/drawing/2014/main" id="{373DF0FF-D55A-4F96-8AC5-708C7B316B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7543800" cy="4221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algn="just" rtl="1" eaLnBrk="1" hangingPunct="1">
              <a:lnSpc>
                <a:spcPct val="150000"/>
              </a:lnSpc>
            </a:pPr>
            <a:r>
              <a:rPr lang="en-US" altLang="en-US" sz="2400" b="1">
                <a:effectLst/>
                <a:cs typeface="Zar" pitchFamily="2" charset="0"/>
              </a:rPr>
              <a:t> </a:t>
            </a:r>
            <a:r>
              <a:rPr lang="ar-SA" altLang="en-US" sz="2400" b="1">
                <a:effectLst/>
                <a:cs typeface="Zar" pitchFamily="2" charset="0"/>
              </a:rPr>
              <a:t>بنيادهاى تداعى‏گرايى‏</a:t>
            </a:r>
            <a:endParaRPr lang="en-US" altLang="en-US" sz="2400" b="1">
              <a:effectLst/>
              <a:cs typeface="Zar" pitchFamily="2" charset="0"/>
            </a:endParaRPr>
          </a:p>
          <a:p>
            <a:pPr algn="just" rtl="1" eaLnBrk="1" hangingPunct="1">
              <a:lnSpc>
                <a:spcPct val="150000"/>
              </a:lnSpc>
            </a:pPr>
            <a:r>
              <a:rPr lang="en-US" altLang="en-US" sz="2400" b="1">
                <a:effectLst/>
                <a:cs typeface="Zar" pitchFamily="2" charset="0"/>
              </a:rPr>
              <a:t> </a:t>
            </a:r>
            <a:r>
              <a:rPr lang="ar-SA" altLang="en-US" sz="2400" b="1">
                <a:effectLst/>
                <a:cs typeface="Zar" pitchFamily="2" charset="0"/>
              </a:rPr>
              <a:t>گروهى از روان‏شناسان معتقدند كه يادگيرى فقط از راه تداعى يا همخوانى محرك و پاسخ حاصل مى‏شود. سقراط و افلاطون نيز يادگيرى را به يادآوردن خاطره‏ها و انديشه‏ها مى‏پنداشتند، با اين تفاوت كه خاطره‏ها را به دوره‏هاى پيش از تولد و عالم عقل نسبت مى‏دادند.</a:t>
            </a:r>
            <a:r>
              <a:rPr lang="en-US" altLang="en-US" sz="2400" b="1">
                <a:effectLst/>
                <a:cs typeface="Zar" pitchFamily="2" charset="0"/>
              </a:rPr>
              <a:t> </a:t>
            </a:r>
            <a:endParaRPr lang="fa-IR" altLang="en-US" sz="2400" b="1">
              <a:effectLst/>
              <a:cs typeface="Zar" pitchFamily="2" charset="0"/>
            </a:endParaRPr>
          </a:p>
          <a:p>
            <a:pPr algn="just" rtl="1" eaLnBrk="1" hangingPunct="1">
              <a:lnSpc>
                <a:spcPct val="150000"/>
              </a:lnSpc>
            </a:pPr>
            <a:r>
              <a:rPr lang="ar-SA" altLang="en-US" sz="2400" b="1">
                <a:effectLst/>
                <a:cs typeface="Zar" pitchFamily="2" charset="0"/>
              </a:rPr>
              <a:t>در واقع جان لاك را بايد پيشرو تجربه‏گرايى و</a:t>
            </a:r>
            <a:r>
              <a:rPr lang="fa-IR" altLang="en-US" sz="2400" b="1">
                <a:effectLst/>
                <a:cs typeface="Zar" pitchFamily="2" charset="0"/>
              </a:rPr>
              <a:t> </a:t>
            </a:r>
            <a:r>
              <a:rPr lang="ar-SA" altLang="en-US" sz="2400" b="1">
                <a:effectLst/>
                <a:cs typeface="Zar" pitchFamily="2" charset="0"/>
              </a:rPr>
              <a:t>آموزش و يادگيرى از طريق حواس شناخت</a:t>
            </a:r>
            <a:r>
              <a:rPr lang="en-US" altLang="en-US" sz="2400" b="1">
                <a:effectLst/>
                <a:cs typeface="Zar" pitchFamily="2" charset="0"/>
              </a:rPr>
              <a:t>.</a:t>
            </a:r>
          </a:p>
        </p:txBody>
      </p:sp>
      <p:sp>
        <p:nvSpPr>
          <p:cNvPr id="40964" name="Text Box 4">
            <a:extLst>
              <a:ext uri="{FF2B5EF4-FFF2-40B4-BE49-F238E27FC236}">
                <a16:creationId xmlns="" xmlns:a16="http://schemas.microsoft.com/office/drawing/2014/main" id="{E3ECE7C8-7852-475E-BD4F-AA5E1B943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8600"/>
            <a:ext cx="3886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a-IR" altLang="en-US"/>
              <a:t>نظريه هاي يادگيري</a:t>
            </a:r>
            <a:br>
              <a:rPr lang="fa-IR" altLang="en-US"/>
            </a:br>
            <a:r>
              <a:rPr lang="fa-IR" altLang="en-US"/>
              <a:t>   </a:t>
            </a:r>
            <a:r>
              <a:rPr lang="fa-IR" altLang="en-US">
                <a:solidFill>
                  <a:srgbClr val="000099"/>
                </a:solidFill>
              </a:rPr>
              <a:t>بربنياد همخواني محرك – پاسخ</a:t>
            </a:r>
            <a:r>
              <a:rPr lang="fa-IR" altLang="en-US"/>
              <a:t>  </a:t>
            </a:r>
            <a:r>
              <a:rPr lang="fa-IR" altLang="en-US" b="0">
                <a:cs typeface="Times New Roman" panose="02020603050405020304" pitchFamily="18" charset="0"/>
              </a:rPr>
              <a:t> </a:t>
            </a:r>
            <a:endParaRPr lang="en-US" altLang="en-US" b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>
            <a:extLst>
              <a:ext uri="{FF2B5EF4-FFF2-40B4-BE49-F238E27FC236}">
                <a16:creationId xmlns="" xmlns:a16="http://schemas.microsoft.com/office/drawing/2014/main" id="{D57D0EA7-3765-49EF-BB2B-8C7101C8F08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دوم: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زمينه هاي يادگيري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="" xmlns:a16="http://schemas.microsoft.com/office/drawing/2014/main" id="{91DD8181-9F3D-48AF-85B0-26E0E9E682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7543800" cy="42211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  <a:buFontTx/>
              <a:buNone/>
              <a:defRPr/>
            </a:pPr>
            <a:r>
              <a:rPr lang="fa-IR" b="1">
                <a:solidFill>
                  <a:srgbClr val="FF9900"/>
                </a:solidFill>
                <a:cs typeface="Zar" panose="00000400000000000000" pitchFamily="2" charset="-78"/>
              </a:rPr>
              <a:t>نقش مدارس در يادگيري </a:t>
            </a:r>
            <a:r>
              <a:rPr lang="ar-SA" b="1">
                <a:solidFill>
                  <a:srgbClr val="FF9900"/>
                </a:solidFill>
                <a:cs typeface="Zar" panose="00000400000000000000" pitchFamily="2" charset="-78"/>
              </a:rPr>
              <a:t>‏</a:t>
            </a:r>
            <a:endParaRPr lang="en-US">
              <a:solidFill>
                <a:srgbClr val="FF9900"/>
              </a:solidFill>
              <a:cs typeface="Zar" panose="00000400000000000000" pitchFamily="2" charset="-78"/>
            </a:endParaRPr>
          </a:p>
          <a:p>
            <a:pPr algn="just" rtl="1" eaLnBrk="1" hangingPunct="1">
              <a:lnSpc>
                <a:spcPct val="150000"/>
              </a:lnSpc>
              <a:buFontTx/>
              <a:buNone/>
              <a:defRPr/>
            </a:pPr>
            <a:r>
              <a:rPr lang="fa-IR" b="1">
                <a:cs typeface="Zar" panose="00000400000000000000" pitchFamily="2" charset="-78"/>
              </a:rPr>
              <a:t>	</a:t>
            </a:r>
            <a:r>
              <a:rPr lang="ar-SA" sz="2800" b="1">
                <a:cs typeface="Zar" panose="00000400000000000000" pitchFamily="2" charset="-78"/>
              </a:rPr>
              <a:t>در واقع هر نظريه يادگيرى شامل يك رشته ضابطه‏هاى اصولى آموزشى است كه مسير آموزش و پرورش را تعيين مى‏كند و به صورت يك وسيله تحليلى براى ارزشيابى پيشرفتهاى درسى به كار مى‏رود</a:t>
            </a:r>
            <a:r>
              <a:rPr lang="en-US" sz="2800" b="1">
                <a:cs typeface="Zar" panose="00000400000000000000" pitchFamily="2" charset="-78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>
            <a:extLst>
              <a:ext uri="{FF2B5EF4-FFF2-40B4-BE49-F238E27FC236}">
                <a16:creationId xmlns="" xmlns:a16="http://schemas.microsoft.com/office/drawing/2014/main" id="{B72395CA-8696-4C7D-8AF6-0789A2B1F8E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دوم: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زمينه هاي يادگيري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="" xmlns:a16="http://schemas.microsoft.com/office/drawing/2014/main" id="{E3CAC3AF-660F-43FF-8B66-92B002404A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7543800" cy="4221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  <a:buFontTx/>
              <a:buNone/>
            </a:pPr>
            <a:r>
              <a:rPr lang="en-US" altLang="en-US" sz="2400" b="1">
                <a:effectLst/>
                <a:cs typeface="Zar" pitchFamily="2" charset="0"/>
              </a:rPr>
              <a:t> </a:t>
            </a:r>
            <a:r>
              <a:rPr lang="ar-SA" altLang="en-US" sz="2400" b="1">
                <a:solidFill>
                  <a:srgbClr val="FF9900"/>
                </a:solidFill>
                <a:effectLst/>
                <a:cs typeface="Zar" pitchFamily="2" charset="0"/>
              </a:rPr>
              <a:t>ارتباط يادگيرى با نظريه‏ها</a:t>
            </a:r>
            <a:r>
              <a:rPr lang="en-US" altLang="en-US" sz="2400" b="1">
                <a:solidFill>
                  <a:srgbClr val="FF9900"/>
                </a:solidFill>
                <a:effectLst/>
                <a:cs typeface="Zar" pitchFamily="2" charset="0"/>
              </a:rPr>
              <a:t> </a:t>
            </a:r>
            <a:r>
              <a:rPr lang="ar-SA" altLang="en-US" sz="2400" b="1">
                <a:solidFill>
                  <a:srgbClr val="FF9900"/>
                </a:solidFill>
                <a:effectLst/>
                <a:cs typeface="Zar" pitchFamily="2" charset="0"/>
              </a:rPr>
              <a:t>‏</a:t>
            </a:r>
            <a:endParaRPr lang="en-US" altLang="en-US" sz="2400" b="1">
              <a:solidFill>
                <a:srgbClr val="FF9900"/>
              </a:solidFill>
              <a:effectLst/>
              <a:cs typeface="Zar" pitchFamily="2" charset="0"/>
            </a:endParaRPr>
          </a:p>
          <a:p>
            <a:pPr algn="just" rtl="1" eaLnBrk="1" hangingPunct="1">
              <a:lnSpc>
                <a:spcPct val="150000"/>
              </a:lnSpc>
              <a:buFontTx/>
              <a:buNone/>
            </a:pPr>
            <a:r>
              <a:rPr lang="fa-IR" altLang="en-US" sz="2400" b="1">
                <a:effectLst/>
                <a:cs typeface="Zar" pitchFamily="2" charset="0"/>
              </a:rPr>
              <a:t>	</a:t>
            </a:r>
            <a:r>
              <a:rPr lang="ar-SA" altLang="en-US" sz="2400" b="1">
                <a:solidFill>
                  <a:srgbClr val="660066"/>
                </a:solidFill>
                <a:effectLst/>
                <a:cs typeface="Zar" pitchFamily="2" charset="0"/>
              </a:rPr>
              <a:t>هر عمل معقول و منطقى</a:t>
            </a:r>
            <a:r>
              <a:rPr lang="ar-SA" altLang="en-US" sz="2400" b="1">
                <a:effectLst/>
                <a:cs typeface="Zar" pitchFamily="2" charset="0"/>
              </a:rPr>
              <a:t>، خواه جزئى از آموزش يا هرگونه فعاليتى در زندگى باشد، </a:t>
            </a:r>
            <a:r>
              <a:rPr lang="ar-SA" altLang="en-US" sz="2400" b="1">
                <a:solidFill>
                  <a:srgbClr val="660066"/>
                </a:solidFill>
                <a:effectLst/>
                <a:cs typeface="Zar" pitchFamily="2" charset="0"/>
              </a:rPr>
              <a:t>با يك نظريه ارتباط دارد</a:t>
            </a:r>
            <a:r>
              <a:rPr lang="ar-SA" altLang="en-US" sz="2400" b="1">
                <a:effectLst/>
                <a:cs typeface="Zar" pitchFamily="2" charset="0"/>
              </a:rPr>
              <a:t> و گرنه عملى بى‏هدف و نامشخص است. پس، هر عملى كه مبتنى بر هدفى باشد مستلزم نظريه‏اى است. </a:t>
            </a:r>
            <a:endParaRPr lang="en-US" altLang="en-US" sz="2400" b="1">
              <a:effectLst/>
              <a:cs typeface="Za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>
            <a:extLst>
              <a:ext uri="{FF2B5EF4-FFF2-40B4-BE49-F238E27FC236}">
                <a16:creationId xmlns="" xmlns:a16="http://schemas.microsoft.com/office/drawing/2014/main" id="{F302D204-7914-4F40-AC80-AB2D42F16D2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دوم: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زمينه هاي يادگيري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="" xmlns:a16="http://schemas.microsoft.com/office/drawing/2014/main" id="{22A24626-321D-44A8-86B7-B4F97FF56B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7543800" cy="4221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  <a:buFontTx/>
              <a:buNone/>
            </a:pPr>
            <a:r>
              <a:rPr lang="fa-IR" altLang="en-US" sz="2400" b="1">
                <a:solidFill>
                  <a:srgbClr val="FF9900"/>
                </a:solidFill>
                <a:effectLst/>
                <a:cs typeface="Zar" pitchFamily="2" charset="0"/>
              </a:rPr>
              <a:t>روشهاي دوگانة يادگيري </a:t>
            </a:r>
            <a:endParaRPr lang="en-US" altLang="en-US" sz="2400" b="1">
              <a:solidFill>
                <a:srgbClr val="FF9900"/>
              </a:solidFill>
              <a:effectLst/>
              <a:cs typeface="Zar" pitchFamily="2" charset="0"/>
            </a:endParaRPr>
          </a:p>
          <a:p>
            <a:pPr algn="just" rtl="1" eaLnBrk="1" hangingPunct="1">
              <a:lnSpc>
                <a:spcPct val="150000"/>
              </a:lnSpc>
              <a:buFontTx/>
              <a:buNone/>
            </a:pPr>
            <a:r>
              <a:rPr lang="fa-IR" altLang="en-US" sz="2400" b="1">
                <a:effectLst/>
                <a:cs typeface="Zar" pitchFamily="2" charset="0"/>
              </a:rPr>
              <a:t>	</a:t>
            </a:r>
            <a:r>
              <a:rPr lang="en-US" altLang="en-US" sz="2400" b="1">
                <a:effectLst/>
                <a:cs typeface="Zar" pitchFamily="2" charset="0"/>
              </a:rPr>
              <a:t> </a:t>
            </a:r>
            <a:r>
              <a:rPr lang="ar-SA" altLang="en-US" sz="2400" b="1">
                <a:effectLst/>
                <a:cs typeface="Zar" pitchFamily="2" charset="0"/>
              </a:rPr>
              <a:t>براى پذيرفتن هرگونه انديشه يا نظرى دو روش وجود دارد: روش اقتدارى و روش علمى. در</a:t>
            </a:r>
            <a:r>
              <a:rPr lang="en-US" altLang="en-US" sz="2400" b="1">
                <a:effectLst/>
                <a:cs typeface="Zar" pitchFamily="2" charset="0"/>
              </a:rPr>
              <a:t>  </a:t>
            </a:r>
            <a:r>
              <a:rPr lang="ar-SA" altLang="en-US" sz="2400" b="1">
                <a:effectLst/>
                <a:cs typeface="Zar" pitchFamily="2" charset="0"/>
              </a:rPr>
              <a:t>روش اقتدارى فرد به صرف اينكه به مقامات يا مراجع خاصى عقيده دارد نظر آنان را بى چون و چرا، همچون يك حقيقت مسلم مى‏پذيرد؛ اما در روش علمى مى‏كوشد تا در نتيجه پژوهشهاى خود يا پژوهشهاى تحقق يافته ديگران به واقعيات دست يابد</a:t>
            </a:r>
            <a:r>
              <a:rPr lang="en-US" altLang="en-US" sz="2400" b="1">
                <a:effectLst/>
                <a:cs typeface="Zar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5">
            <a:extLst>
              <a:ext uri="{FF2B5EF4-FFF2-40B4-BE49-F238E27FC236}">
                <a16:creationId xmlns="" xmlns:a16="http://schemas.microsoft.com/office/drawing/2014/main" id="{B3DF245A-2494-4F2D-BCA9-EBC948A10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209800"/>
            <a:ext cx="7086600" cy="3276600"/>
          </a:xfrm>
          <a:prstGeom prst="horizontalScroll">
            <a:avLst>
              <a:gd name="adj" fmla="val 12500"/>
            </a:avLst>
          </a:prstGeom>
          <a:solidFill>
            <a:srgbClr val="0066FF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ctr" eaLnBrk="1" hangingPunct="1"/>
            <a:endParaRPr lang="en-US" altLang="en-US" b="0">
              <a:solidFill>
                <a:schemeClr val="bg1"/>
              </a:solidFill>
            </a:endParaRPr>
          </a:p>
        </p:txBody>
      </p:sp>
      <p:sp>
        <p:nvSpPr>
          <p:cNvPr id="26628" name="Text Box 3">
            <a:extLst>
              <a:ext uri="{FF2B5EF4-FFF2-40B4-BE49-F238E27FC236}">
                <a16:creationId xmlns="" xmlns:a16="http://schemas.microsoft.com/office/drawing/2014/main" id="{D6818358-0413-4BBF-BC2F-DA67E241BC1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دوم: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زمينه هاي يادگيري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="" xmlns:a16="http://schemas.microsoft.com/office/drawing/2014/main" id="{6FF2E0DD-F49F-4F2D-96C8-2CB5D2E5EC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819400"/>
            <a:ext cx="6324600" cy="2362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  <a:buFontTx/>
              <a:buNone/>
            </a:pPr>
            <a:r>
              <a:rPr lang="ar-SA" altLang="en-US" sz="2400" b="1">
                <a:effectLst/>
                <a:cs typeface="Zar" pitchFamily="2" charset="0"/>
              </a:rPr>
              <a:t>در واقع در يادگيرى، هيچ نظريه‏اى را نمى‏توان كاملترين وقاطعترين نظريه‏ها دانست و آن را يگانه وسيله يا تنها پاسخگوى مسائل و دشواريهاى آموزشى معرفى كرد.</a:t>
            </a:r>
            <a:r>
              <a:rPr lang="en-US" altLang="en-US" sz="2400" b="1">
                <a:effectLst/>
                <a:cs typeface="Zar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>
            <a:extLst>
              <a:ext uri="{FF2B5EF4-FFF2-40B4-BE49-F238E27FC236}">
                <a16:creationId xmlns="" xmlns:a16="http://schemas.microsoft.com/office/drawing/2014/main" id="{FD5F2E6A-2CCF-48D5-891E-2186A2FCD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667000"/>
            <a:ext cx="2971800" cy="4572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2" name="Text Box 3">
            <a:extLst>
              <a:ext uri="{FF2B5EF4-FFF2-40B4-BE49-F238E27FC236}">
                <a16:creationId xmlns="" xmlns:a16="http://schemas.microsoft.com/office/drawing/2014/main" id="{DAAA1379-3DC8-4971-BB46-2825A18EDC3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دوم: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زمينه هاي يادگيري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4450" name="Rectangle 2">
            <a:extLst>
              <a:ext uri="{FF2B5EF4-FFF2-40B4-BE49-F238E27FC236}">
                <a16:creationId xmlns="" xmlns:a16="http://schemas.microsoft.com/office/drawing/2014/main" id="{C3A54B8A-630F-477A-97B2-D42A763FF8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7543800" cy="4221163"/>
          </a:xfrm>
          <a:ln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  <a:buFontTx/>
              <a:buNone/>
              <a:defRPr/>
            </a:pPr>
            <a:r>
              <a:rPr lang="fa-IR" sz="2400" b="1">
                <a:solidFill>
                  <a:srgbClr val="FF9900"/>
                </a:solidFill>
                <a:effectLst/>
                <a:cs typeface="Zar" panose="00000400000000000000" pitchFamily="2" charset="-78"/>
              </a:rPr>
              <a:t>بنياد فلسفي نظريه ها  </a:t>
            </a:r>
            <a:endParaRPr lang="en-US" sz="2400" b="1">
              <a:solidFill>
                <a:srgbClr val="FF9900"/>
              </a:solidFill>
              <a:effectLst/>
              <a:cs typeface="Zar" panose="00000400000000000000" pitchFamily="2" charset="-78"/>
            </a:endParaRPr>
          </a:p>
          <a:p>
            <a:pPr algn="just" rtl="1" eaLnBrk="1" hangingPunct="1">
              <a:lnSpc>
                <a:spcPct val="150000"/>
              </a:lnSpc>
              <a:defRPr/>
            </a:pPr>
            <a:r>
              <a:rPr lang="en-US" sz="2400">
                <a:cs typeface="Zar" panose="00000400000000000000" pitchFamily="2" charset="-78"/>
              </a:rPr>
              <a:t> </a:t>
            </a:r>
            <a:r>
              <a:rPr lang="ar-SA" sz="2400" b="1">
                <a:effectLst/>
                <a:cs typeface="Zar" panose="00000400000000000000" pitchFamily="2" charset="-78"/>
              </a:rPr>
              <a:t>به اعتقاد تجربه‏گرايان معرفت واقعى از راه حواس حاصل مى‏شود و ادراك و تجربه حسى تنها وسيله ارتباط ما با واقعيتها و جهانى است كه با آن سر و كار داريم. </a:t>
            </a:r>
          </a:p>
          <a:p>
            <a:pPr algn="just" rtl="1" eaLnBrk="1" hangingPunct="1">
              <a:lnSpc>
                <a:spcPct val="150000"/>
              </a:lnSpc>
              <a:defRPr/>
            </a:pPr>
            <a:r>
              <a:rPr lang="ar-SA" sz="2400" b="1">
                <a:effectLst/>
                <a:cs typeface="Zar" panose="00000400000000000000" pitchFamily="2" charset="-78"/>
              </a:rPr>
              <a:t>امروزه نظريه‏هاى يادگيرى از دو شاخه بزرگ يا دو شيوه مهم </a:t>
            </a:r>
            <a:r>
              <a:rPr lang="ar-SA" sz="2400" b="1">
                <a:solidFill>
                  <a:srgbClr val="FF0000"/>
                </a:solidFill>
                <a:effectLst/>
                <a:cs typeface="Zar" panose="00000400000000000000" pitchFamily="2" charset="-78"/>
              </a:rPr>
              <a:t>فكرى و فلسفى</a:t>
            </a:r>
            <a:r>
              <a:rPr lang="ar-SA" sz="2400" b="1">
                <a:effectLst/>
                <a:cs typeface="Zar" panose="00000400000000000000" pitchFamily="2" charset="-78"/>
              </a:rPr>
              <a:t> پيروى مى‏كنند: يكى آيين يا مسلك تجربه‏گرايى و ديگرى، خردگرايى است</a:t>
            </a:r>
            <a:r>
              <a:rPr lang="en-US" sz="2400" b="1">
                <a:effectLst/>
                <a:cs typeface="Zar" panose="00000400000000000000" pitchFamily="2" charset="-78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>
            <a:extLst>
              <a:ext uri="{FF2B5EF4-FFF2-40B4-BE49-F238E27FC236}">
                <a16:creationId xmlns="" xmlns:a16="http://schemas.microsoft.com/office/drawing/2014/main" id="{A1571049-9A4A-4F21-B80B-4806244FCB3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دوم: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زمينه هاي يادگيري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6498" name="Rectangle 2">
            <a:extLst>
              <a:ext uri="{FF2B5EF4-FFF2-40B4-BE49-F238E27FC236}">
                <a16:creationId xmlns="" xmlns:a16="http://schemas.microsoft.com/office/drawing/2014/main" id="{ECBF0066-65AE-4EA3-8B35-EE0054A1E1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371600" y="2438400"/>
            <a:ext cx="6172200" cy="36877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  <a:buFontTx/>
              <a:buNone/>
              <a:defRPr/>
            </a:pPr>
            <a:r>
              <a:rPr lang="ar-SA" sz="2400" b="1">
                <a:solidFill>
                  <a:srgbClr val="FFFF00"/>
                </a:solidFill>
                <a:effectLst/>
                <a:cs typeface="Zar" panose="00000400000000000000" pitchFamily="2" charset="-78"/>
              </a:rPr>
              <a:t>در روان‏شناسى</a:t>
            </a:r>
            <a:r>
              <a:rPr lang="ar-SA" sz="2400" b="1">
                <a:solidFill>
                  <a:srgbClr val="000099"/>
                </a:solidFill>
                <a:effectLst/>
                <a:cs typeface="Zar" panose="00000400000000000000" pitchFamily="2" charset="-78"/>
              </a:rPr>
              <a:t> تجربه‏گرايان يا تداعى‏گرايان را نظريه‏پردازان </a:t>
            </a:r>
            <a:r>
              <a:rPr lang="ar-SA" sz="2400" b="1">
                <a:solidFill>
                  <a:srgbClr val="FF0000"/>
                </a:solidFill>
                <a:effectLst/>
                <a:cs typeface="Zar" panose="00000400000000000000" pitchFamily="2" charset="-78"/>
              </a:rPr>
              <a:t>محرك - پاسخ</a:t>
            </a:r>
            <a:r>
              <a:rPr lang="ar-SA" sz="2400" b="1">
                <a:solidFill>
                  <a:srgbClr val="000099"/>
                </a:solidFill>
                <a:effectLst/>
                <a:cs typeface="Zar" panose="00000400000000000000" pitchFamily="2" charset="-78"/>
              </a:rPr>
              <a:t> ناميده‏اند. به اعتقاد اينان يادگيرنده حالت انفعالى دارد و رفتار او در اختيار يا تابع نيروها يا عوامل درونى و برونى است. اين دسته از نظريه‏ها به نامهاى </a:t>
            </a:r>
            <a:r>
              <a:rPr lang="ar-SA" sz="2400" b="1">
                <a:solidFill>
                  <a:srgbClr val="CC00CC"/>
                </a:solidFill>
                <a:effectLst/>
                <a:cs typeface="Zar" panose="00000400000000000000" pitchFamily="2" charset="-78"/>
              </a:rPr>
              <a:t>ذره‏گرا</a:t>
            </a:r>
            <a:r>
              <a:rPr lang="ar-SA" sz="2400" b="1">
                <a:solidFill>
                  <a:srgbClr val="000099"/>
                </a:solidFill>
                <a:effectLst/>
                <a:cs typeface="Zar" panose="00000400000000000000" pitchFamily="2" charset="-78"/>
              </a:rPr>
              <a:t> يا </a:t>
            </a:r>
            <a:r>
              <a:rPr lang="ar-SA" sz="2400" b="1">
                <a:solidFill>
                  <a:srgbClr val="FFFF00"/>
                </a:solidFill>
                <a:effectLst/>
                <a:cs typeface="Zar" panose="00000400000000000000" pitchFamily="2" charset="-78"/>
              </a:rPr>
              <a:t>استحاله‏گرا</a:t>
            </a:r>
            <a:r>
              <a:rPr lang="ar-SA" sz="2400" b="1">
                <a:solidFill>
                  <a:srgbClr val="000099"/>
                </a:solidFill>
                <a:effectLst/>
                <a:cs typeface="Zar" panose="00000400000000000000" pitchFamily="2" charset="-78"/>
              </a:rPr>
              <a:t> شناخته شده‏اند. </a:t>
            </a:r>
            <a:endParaRPr lang="en-US" sz="2400" b="1">
              <a:solidFill>
                <a:srgbClr val="000099"/>
              </a:solidFill>
              <a:cs typeface="Zar" panose="00000400000000000000" pitchFamily="2" charset="-78"/>
            </a:endParaRPr>
          </a:p>
        </p:txBody>
      </p:sp>
      <p:sp>
        <p:nvSpPr>
          <p:cNvPr id="28676" name="AutoShape 4">
            <a:extLst>
              <a:ext uri="{FF2B5EF4-FFF2-40B4-BE49-F238E27FC236}">
                <a16:creationId xmlns="" xmlns:a16="http://schemas.microsoft.com/office/drawing/2014/main" id="{32CDE898-BD21-4D78-BDCC-9FCDC20A8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362200"/>
            <a:ext cx="7086600" cy="3581400"/>
          </a:xfrm>
          <a:prstGeom prst="bracePair">
            <a:avLst>
              <a:gd name="adj" fmla="val 8333"/>
            </a:avLst>
          </a:prstGeom>
          <a:noFill/>
          <a:ln w="38100">
            <a:solidFill>
              <a:srgbClr val="5925D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4">
            <a:extLst>
              <a:ext uri="{FF2B5EF4-FFF2-40B4-BE49-F238E27FC236}">
                <a16:creationId xmlns="" xmlns:a16="http://schemas.microsoft.com/office/drawing/2014/main" id="{D7FD3BB0-C867-491E-B06E-7A0507912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438400"/>
            <a:ext cx="6096000" cy="3733800"/>
          </a:xfrm>
          <a:prstGeom prst="foldedCorner">
            <a:avLst>
              <a:gd name="adj" fmla="val 12500"/>
            </a:avLst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700" name="Text Box 3">
            <a:extLst>
              <a:ext uri="{FF2B5EF4-FFF2-40B4-BE49-F238E27FC236}">
                <a16:creationId xmlns="" xmlns:a16="http://schemas.microsoft.com/office/drawing/2014/main" id="{2705F3F8-DF83-4A81-827E-5C6FB2AEDDC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دوم: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زمينه هاي يادگيري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7522" name="Rectangle 2">
            <a:extLst>
              <a:ext uri="{FF2B5EF4-FFF2-40B4-BE49-F238E27FC236}">
                <a16:creationId xmlns="" xmlns:a16="http://schemas.microsoft.com/office/drawing/2014/main" id="{47A3C53A-9C71-481E-ABC9-6E399E4F8A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66800" y="2514600"/>
            <a:ext cx="6019800" cy="3611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  <a:buFontTx/>
              <a:buNone/>
              <a:defRPr/>
            </a:pPr>
            <a:r>
              <a:rPr lang="ar-SA" sz="2400" b="1">
                <a:effectLst/>
                <a:cs typeface="Zar" panose="00000400000000000000" pitchFamily="2" charset="-78"/>
              </a:rPr>
              <a:t>آيين فكرى ديگرى كه زيربناى نظريه‏ها را تشكيل مى‏دهد </a:t>
            </a:r>
            <a:r>
              <a:rPr lang="ar-SA" sz="2400" b="1">
                <a:solidFill>
                  <a:srgbClr val="FF9900"/>
                </a:solidFill>
                <a:effectLst/>
                <a:cs typeface="Zar" panose="00000400000000000000" pitchFamily="2" charset="-78"/>
              </a:rPr>
              <a:t>خردگرايى</a:t>
            </a:r>
            <a:r>
              <a:rPr lang="ar-SA" sz="2400" b="1">
                <a:effectLst/>
                <a:cs typeface="Zar" panose="00000400000000000000" pitchFamily="2" charset="-78"/>
              </a:rPr>
              <a:t> است كه عقل و استدلال منطقى را يگانه عامل يا وسيله شناخت معرفت و دستيابى به واقعيتها مى‏شناسد. در اين نظريه‏ها </a:t>
            </a:r>
            <a:r>
              <a:rPr lang="ar-SA" sz="2400" b="1">
                <a:solidFill>
                  <a:srgbClr val="FF9900"/>
                </a:solidFill>
                <a:effectLst/>
                <a:cs typeface="Zar" panose="00000400000000000000" pitchFamily="2" charset="-78"/>
              </a:rPr>
              <a:t>احساس، الهام، كشف و شهود و اطلاعات حسى جايى ندارند.</a:t>
            </a:r>
            <a:r>
              <a:rPr lang="en-US" sz="2400">
                <a:solidFill>
                  <a:srgbClr val="FF99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وجه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Designs\High Voltage.pot</Template>
  <TotalTime>3043</TotalTime>
  <Words>858</Words>
  <Application>Microsoft Office PowerPoint</Application>
  <PresentationFormat>On-screen Show (4:3)</PresentationFormat>
  <Paragraphs>64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B Zar</vt:lpstr>
      <vt:lpstr>Tahoma</vt:lpstr>
      <vt:lpstr>Times New Roman</vt:lpstr>
      <vt:lpstr>Trebuchet MS</vt:lpstr>
      <vt:lpstr>Wingdings 3</vt:lpstr>
      <vt:lpstr>Zar</vt:lpstr>
      <vt:lpstr>وجه</vt:lpstr>
      <vt:lpstr>PowerPoint Presentation</vt:lpstr>
      <vt:lpstr>جلسه ی دوم: زمينه هاي يادگيري  </vt:lpstr>
      <vt:lpstr>فصل دوم: زمينه هاي يادگيري  </vt:lpstr>
      <vt:lpstr>فصل دوم: زمينه هاي يادگيري  </vt:lpstr>
      <vt:lpstr>فصل دوم: زمينه هاي يادگيري  </vt:lpstr>
      <vt:lpstr>فصل دوم: زمينه هاي يادگيري  </vt:lpstr>
      <vt:lpstr>فصل دوم: زمينه هاي يادگيري  </vt:lpstr>
      <vt:lpstr>فصل دوم: زمينه هاي يادگيري  </vt:lpstr>
      <vt:lpstr>فصل دوم: زمينه هاي يادگيري  </vt:lpstr>
      <vt:lpstr>فصل دوم: زمينه هاي يادگيري  </vt:lpstr>
      <vt:lpstr>فصل دوم: زمينه هاي يادگيري  </vt:lpstr>
      <vt:lpstr>فصل دوم: زمينه هاي يادگيري  </vt:lpstr>
      <vt:lpstr>فصل دوم: زمينه هاي يادگيري  </vt:lpstr>
      <vt:lpstr>فصل دوم: زمينه هاي يادگيري  </vt:lpstr>
      <vt:lpstr>فصل دوم: زمينه هاي يادگيري  </vt:lpstr>
      <vt:lpstr>فصل دوم: زمينه هاي يادگيري  </vt:lpstr>
      <vt:lpstr>فصل دوم: زمينه هاي يادگيري  </vt:lpstr>
      <vt:lpstr>فصل دوم: زمينه هاي يادگيري  </vt:lpstr>
      <vt:lpstr>فصل دوم: زمينه هاي يادگيري  </vt:lpstr>
      <vt:lpstr>بخش دوم   </vt:lpstr>
    </vt:vector>
  </TitlesOfParts>
  <Company>oem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xxx</dc:creator>
  <cp:lastModifiedBy>Farzad67</cp:lastModifiedBy>
  <cp:revision>247</cp:revision>
  <cp:lastPrinted>1601-01-01T00:00:00Z</cp:lastPrinted>
  <dcterms:created xsi:type="dcterms:W3CDTF">2004-01-26T05:56:41Z</dcterms:created>
  <dcterms:modified xsi:type="dcterms:W3CDTF">2020-04-14T08:44:44Z</dcterms:modified>
</cp:coreProperties>
</file>