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Action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35" r:id="rId2"/>
  </p:sldMasterIdLst>
  <p:notesMasterIdLst>
    <p:notesMasterId r:id="rId19"/>
  </p:notesMasterIdLst>
  <p:sldIdLst>
    <p:sldId id="296" r:id="rId3"/>
    <p:sldId id="356" r:id="rId4"/>
    <p:sldId id="324" r:id="rId5"/>
    <p:sldId id="325" r:id="rId6"/>
    <p:sldId id="326" r:id="rId7"/>
    <p:sldId id="327" r:id="rId8"/>
    <p:sldId id="328" r:id="rId9"/>
    <p:sldId id="334" r:id="rId10"/>
    <p:sldId id="329" r:id="rId11"/>
    <p:sldId id="330" r:id="rId12"/>
    <p:sldId id="353" r:id="rId13"/>
    <p:sldId id="354" r:id="rId14"/>
    <p:sldId id="344" r:id="rId15"/>
    <p:sldId id="345" r:id="rId16"/>
    <p:sldId id="331" r:id="rId17"/>
    <p:sldId id="343" r:id="rId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FFCC99"/>
    <a:srgbClr val="FF9933"/>
    <a:srgbClr val="FFFF00"/>
    <a:srgbClr val="FF0066"/>
    <a:srgbClr val="FF0000"/>
    <a:srgbClr val="110703"/>
    <a:srgbClr val="130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77" autoAdjust="0"/>
    <p:restoredTop sz="94660"/>
  </p:normalViewPr>
  <p:slideViewPr>
    <p:cSldViewPr>
      <p:cViewPr varScale="1">
        <p:scale>
          <a:sx n="79" d="100"/>
          <a:sy n="79" d="100"/>
        </p:scale>
        <p:origin x="102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38.6707" units="1/cm"/>
          <inkml:channelProperty channel="Y" name="resolution" value="38.64734" units="1/cm"/>
          <inkml:channelProperty channel="T" name="resolution" value="1" units="1/dev"/>
        </inkml:channelProperties>
      </inkml:inkSource>
      <inkml:timestamp xml:id="ts0" timeString="2020-04-11T08:55:30.5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7190">
    <iact:property name="dataType"/>
    <iact:actionData xml:id="d0">
      <inkml:trace xmlns:inkml="http://www.w3.org/2003/InkML" xml:id="stk0" contextRef="#ctx0" brushRef="#br0">4405 4334 0,'0'-24'44,"-24"24"-8,0 0-20,1 0-8,-25-24 5,0 24-10,24 0 4,-47 0 2,23 0-1,1 0 0,-1 0 0,-23 0-1,-1 0 1,1 0 1,-1 0-1,25 0 1,-25 0-3,-23 0 5,-24 0-5,24 0 4,-24 0-4,-24 0 4,24 0-5,0 0 7,-24 0-7,48 0 8,-1 0-8,25 0 0,23 0 4,1 0 5,-1 0-10,24 0 9,0 0 12,1 0-2,-1 0-14,0 0 47,0 0 13,0 0-31,1 0-33,23 24 11,-24-24-9,0 0 22,0 0-17,0 0-4,0 0 0,1 0 5,-25 0-9,0 0 4,1 0-2,-25 0 8,25 0-9,-1 0 1,24 0 2,0 0-1,-47 0 2,47 0-1,0 0 0,-23 0 0,23 0-1,0 0 2,0 24-1,1-24 0,-1 0 7,0 0-7</inkml:trace>
    </iact:actionData>
  </iact:action>
  <iact:action type="add" startTime="29703">
    <iact:property name="dataType"/>
    <iact:actionData xml:id="d1">
      <inkml:trace xmlns:inkml="http://www.w3.org/2003/InkML" xml:id="stk1" contextRef="#ctx0" brushRef="#br0">23764 5405 0,'-23'0'7,"-1"0"1,0 0 4,0 0-7,0 0 3,-23 0-1,23 0 10,0 0-3,0 0-10,-23 0 1,23 0 3,-47 0 0,-1 0 0,-23 0 0,-24 0 0,-24 0 0,0 0 1,-24 0-2,1 0 2,-25 0-2,1 0 3,-25 0-4,25 0 4,-48 0-3,47 0 3,-23 0-5,23 0 6,25 0-6,-25 0 3,48 0 1,-23 0 2,-1 0-6,0 0 2,24 0 1,1 0 0,22 0 0,-22 0 0,46 0 0,-47 0 0,1 0 0,-25 0 0,24 24 1,0-24-2,24 24 2,-24-24-2,48 0 2,24 0-2,-25 0 4,25 0-6,-1 0 7,1 0-8,-1 0 7,1 0-6,0 0 7,-25 0-7,1 0 3,-24 0-1,48 0 7,-25 0-8,-23 0-1,48 0 3,23 0-1,-23 0 1,23 0 0,1 0 0,23 0 1,-24 0-2,-23 0 1,23 0 0,-23 24 0,23-24 1,-47 0-2,23 0 1,1 0 0,-1 0 0,25 0 0,-25 0 0,1 0 0,23 0 0,-23 0 0,23 0 0,-23 0 1,23 0-2,-47 0 1,-24 0 0,24 0 0,-1 0 1,1 0-2,24 0 1,23 0 0,-23 0 0,23 0 1,-23 0-2,-1 0 1,24 0 0,-23 0 0,0 0 0,-25 0 0,1 0 0,24 0 0,-25 0 0,25 0 0,0 0 0,-1 0 0,24 0 0,-23 0 0,0 0 0,-1 0 1,1 0-2,-1 0 1,-23 0 0,0 0 0,0 0 1,23 0-2,-23 0 1,23 0 0,1 0 0,23 0 0,-23 0 0,23 0 0,1 0 0,-1 0 0,-23 0 0,-1 0 0,1 0 2,-25 0-4,1 0 2,-48 0 0,24 0 0,24 0 0,-72 0 0,72 0 0,-48 0 0,48-24 1,24 24-2,-1 0 1,25 0 0,-25 0 0,24 0 4,-23 0-8,23 0 4,25 0 0,-49 0 0,24 0 0,-23 0 0,0-24 0,-1 24 0,-23 0 0,0 0 0,23 0 0,-23 0 0,24 0 0,-1 0 0,-23 0 0,23 0 0,-23 0 0,24 0 0,-24 0 0,-1 0 0,25 0 1,-1 0-2,25 0 1,-25 0 0,25 0 0,-1 0 1,24 0-2,-23 0 1,-1 0 0,-23 0 0,23 0 0,0 0 0,1 0 0,-1 0 0,-23 0 0,23 0 0,0 0 0,-23 0 0,23 0 0,1 0 0,-25-24 0,25 24 0,-25 0 0,1 0 0,23 0 0,-23 0 0,-1 0 1,1 0-2,-1 0 1,25 0 0,-25 0 0,1 0 1,23 0-2,1 0 1,-25 0 0,25 0 0,-1 0 1,-23 0-2,23 0 1,-24 0 0,1 0 1,23 0-2,-23 0 1,-1 0 0,1 0 0,23 0 0,-23 0 0,-24 0 0,23 0 0,1 0 0,-1 0 0,1 0 0,0 0 1,-25 0-2,1 0 1,-48 0 0,48 0 0,0 0 1,-1 0-2,1 0 1,24 0 0,-25 0 0,25 0 0,0 0 0,-1 0 0,1 0 0,-1 0 0,1 0 0,-1 0 0,1 0 0,0 0 0,-25 0 0,1 0 0,0 0 0,0 0 0,-48 0 0,24 0 0,-48 0 0,0 0 1,48 0-2,24 0 1,24 0 0,-1 0 1,24 0-1,-23 0-1,23 0 1,25 0 0,-25 0 0,24 0 1,-47 0-2,47 0 1,-24 0 0,24 0 0,-23 0 1,-1 0 2,-23 0-7,47 0 4,-24 0 0,25 0 0,-25 0 0,24 0 0,0 0 0,0 0 0,1 0 9,-25 0-2,24 0 2,-23 0-9,23 0-1,0 0 1,-24 0 0,24 0 8,1 0 32,-1 0-32,0 0 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eaLnBrk="0" hangingPunct="0">
              <a:defRPr sz="1200">
                <a:latin typeface="Arial" pitchFamily="34" charset="0"/>
                <a:cs typeface="Arial" pitchFamily="34" charset="0"/>
              </a:defRPr>
            </a:lvl1pPr>
          </a:lstStyle>
          <a:p>
            <a:pPr>
              <a:defRPr/>
            </a:pPr>
            <a:endParaRPr lang="en-US"/>
          </a:p>
        </p:txBody>
      </p:sp>
      <p:sp>
        <p:nvSpPr>
          <p:cNvPr id="62467"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200">
                <a:latin typeface="Arial" pitchFamily="34" charset="0"/>
                <a:cs typeface="Arial" pitchFamily="34" charset="0"/>
              </a:defRPr>
            </a:lvl1pPr>
          </a:lstStyle>
          <a:p>
            <a:pPr>
              <a:defRPr/>
            </a:pPr>
            <a:fld id="{B1E4927D-32AF-4EBF-9C22-3DB38EA3F523}" type="datetimeFigureOut">
              <a:rPr lang="fa-IR"/>
              <a:pPr>
                <a:defRPr/>
              </a:pPr>
              <a:t>18/08/1441</a:t>
            </a:fld>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eaLnBrk="0" hangingPunct="0">
              <a:defRPr sz="1200">
                <a:latin typeface="Arial" pitchFamily="34" charset="0"/>
                <a:cs typeface="Arial" pitchFamily="34" charset="0"/>
              </a:defRPr>
            </a:lvl1pPr>
          </a:lstStyle>
          <a:p>
            <a:pPr>
              <a:defRPr/>
            </a:pPr>
            <a:endParaRPr lang="en-US"/>
          </a:p>
        </p:txBody>
      </p:sp>
      <p:sp>
        <p:nvSpPr>
          <p:cNvPr id="62471"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hangingPunct="0">
              <a:defRPr sz="1200">
                <a:latin typeface="Arial" panose="020B0604020202020204" pitchFamily="34" charset="0"/>
              </a:defRPr>
            </a:lvl1pPr>
          </a:lstStyle>
          <a:p>
            <a:pPr>
              <a:defRPr/>
            </a:pPr>
            <a:fld id="{BB65E900-518A-4BF0-9F99-446080049ABE}" type="slidenum">
              <a:rPr lang="fa-IR" altLang="en-US"/>
              <a:pPr>
                <a:defRPr/>
              </a:pPr>
              <a:t>‹#›</a:t>
            </a:fld>
            <a:endParaRPr lang="en-US" altLang="en-US"/>
          </a:p>
        </p:txBody>
      </p:sp>
    </p:spTree>
    <p:extLst>
      <p:ext uri="{BB962C8B-B14F-4D97-AF65-F5344CB8AC3E}">
        <p14:creationId xmlns:p14="http://schemas.microsoft.com/office/powerpoint/2010/main" val="3377152084"/>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Calibri"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Calibri"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Calibri"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Calibri"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Calibri"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rtl="1" eaLnBrk="1" hangingPunct="1">
                  <a:defRPr/>
                </a:pPr>
                <a:endParaRPr lang="fa-I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rtl="1" eaLnBrk="1" hangingPunct="1">
                  <a:defRPr/>
                </a:pPr>
                <a:endParaRPr lang="fa-I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rtl="1" eaLnBrk="1" hangingPunct="1">
                  <a:defRPr/>
                </a:pPr>
                <a:endParaRPr lang="fa-I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rtl="1" eaLnBrk="1" hangingPunct="1">
                  <a:defRPr/>
                </a:pPr>
                <a:endParaRPr lang="fa-I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rtl="1" eaLnBrk="1" hangingPunct="1">
                <a:defRPr/>
              </a:pPr>
              <a:endParaRPr lang="fa-IR"/>
            </a:p>
          </p:txBody>
        </p:sp>
        <p:sp>
          <p:nvSpPr>
            <p:cNvPr id="7" name="Freeform 10"/>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8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8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77FFF034-AFC1-44DB-80A9-5EF25032E612}" type="datetime8">
              <a:rPr lang="fa-IR"/>
              <a:pPr>
                <a:defRPr/>
              </a:pPr>
              <a:t>11 آوريل 20</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8A4DD90-9BA4-4490-A316-9324DF1AA73A}" type="slidenum">
              <a:rPr lang="fa-IR" altLang="en-US"/>
              <a:pPr>
                <a:defRPr/>
              </a:pPr>
              <a:t>‹#›</a:t>
            </a:fld>
            <a:endParaRPr lang="en-US" altLang="en-US"/>
          </a:p>
        </p:txBody>
      </p:sp>
    </p:spTree>
    <p:extLst>
      <p:ext uri="{BB962C8B-B14F-4D97-AF65-F5344CB8AC3E}">
        <p14:creationId xmlns:p14="http://schemas.microsoft.com/office/powerpoint/2010/main" val="3135122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fld id="{253268D6-6907-4FF1-88D0-C735AF0AB35A}" type="datetime8">
              <a:rPr lang="fa-IR"/>
              <a:pPr>
                <a:defRPr/>
              </a:pPr>
              <a:t>11 آوريل 20</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8946524-948C-47EE-92B8-529DD7E48D93}" type="slidenum">
              <a:rPr lang="fa-IR" altLang="en-US"/>
              <a:pPr>
                <a:defRPr/>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3501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fld id="{2CCD4C0C-EB0C-44D9-B0E7-CA4CE9962D40}" type="datetime8">
              <a:rPr lang="fa-IR"/>
              <a:pPr>
                <a:defRPr/>
              </a:pPr>
              <a:t>11 آوريل 20</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26333E2-3FF7-4999-AF0F-8E5AE91A5B14}" type="slidenum">
              <a:rPr lang="fa-IR" altLang="en-US"/>
              <a:pPr>
                <a:defRPr/>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6643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6F582E12-2A2C-4B6C-ACBE-E5D0C60CF2F4}" type="slidenum">
              <a:rPr lang="en-US"/>
              <a:pPr>
                <a:defRPr/>
              </a:pPr>
              <a:t>‹#›</a:t>
            </a:fld>
            <a:endParaRPr lang="en-US"/>
          </a:p>
        </p:txBody>
      </p:sp>
    </p:spTree>
    <p:extLst>
      <p:ext uri="{BB962C8B-B14F-4D97-AF65-F5344CB8AC3E}">
        <p14:creationId xmlns:p14="http://schemas.microsoft.com/office/powerpoint/2010/main" val="1188118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7F321063-DF1A-454D-8789-812ED5993FEE}" type="slidenum">
              <a:rPr lang="en-US"/>
              <a:pPr>
                <a:defRPr/>
              </a:pPr>
              <a:t>‹#›</a:t>
            </a:fld>
            <a:endParaRPr lang="en-US"/>
          </a:p>
        </p:txBody>
      </p:sp>
    </p:spTree>
    <p:extLst>
      <p:ext uri="{BB962C8B-B14F-4D97-AF65-F5344CB8AC3E}">
        <p14:creationId xmlns:p14="http://schemas.microsoft.com/office/powerpoint/2010/main" val="2994839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0BF287F9-3563-4E47-BD1A-72C02839D5A3}" type="slidenum">
              <a:rPr lang="en-US"/>
              <a:pPr>
                <a:defRPr/>
              </a:pPr>
              <a:t>‹#›</a:t>
            </a:fld>
            <a:endParaRPr lang="en-US"/>
          </a:p>
        </p:txBody>
      </p:sp>
    </p:spTree>
    <p:extLst>
      <p:ext uri="{BB962C8B-B14F-4D97-AF65-F5344CB8AC3E}">
        <p14:creationId xmlns:p14="http://schemas.microsoft.com/office/powerpoint/2010/main" val="1550645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F52D35E2-41C4-45E4-9E0C-165433A910B0}" type="slidenum">
              <a:rPr lang="en-US"/>
              <a:pPr>
                <a:defRPr/>
              </a:pPr>
              <a:t>‹#›</a:t>
            </a:fld>
            <a:endParaRPr lang="en-US"/>
          </a:p>
        </p:txBody>
      </p:sp>
    </p:spTree>
    <p:extLst>
      <p:ext uri="{BB962C8B-B14F-4D97-AF65-F5344CB8AC3E}">
        <p14:creationId xmlns:p14="http://schemas.microsoft.com/office/powerpoint/2010/main" val="3140155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CBAB0F12-C034-4C7F-AD41-1553BD391D81}" type="slidenum">
              <a:rPr lang="en-US"/>
              <a:pPr>
                <a:defRPr/>
              </a:pPr>
              <a:t>‹#›</a:t>
            </a:fld>
            <a:endParaRPr lang="en-US"/>
          </a:p>
        </p:txBody>
      </p:sp>
    </p:spTree>
    <p:extLst>
      <p:ext uri="{BB962C8B-B14F-4D97-AF65-F5344CB8AC3E}">
        <p14:creationId xmlns:p14="http://schemas.microsoft.com/office/powerpoint/2010/main" val="2143669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92ACF5EA-3DB4-42C8-99BA-EA686D52F834}" type="slidenum">
              <a:rPr lang="en-US"/>
              <a:pPr>
                <a:defRPr/>
              </a:pPr>
              <a:t>‹#›</a:t>
            </a:fld>
            <a:endParaRPr lang="en-US"/>
          </a:p>
        </p:txBody>
      </p:sp>
    </p:spTree>
    <p:extLst>
      <p:ext uri="{BB962C8B-B14F-4D97-AF65-F5344CB8AC3E}">
        <p14:creationId xmlns:p14="http://schemas.microsoft.com/office/powerpoint/2010/main" val="2677308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98C3B108-0AE9-405C-8286-6D12C9945DF8}" type="slidenum">
              <a:rPr lang="en-US"/>
              <a:pPr>
                <a:defRPr/>
              </a:pPr>
              <a:t>‹#›</a:t>
            </a:fld>
            <a:endParaRPr lang="en-US"/>
          </a:p>
        </p:txBody>
      </p:sp>
    </p:spTree>
    <p:extLst>
      <p:ext uri="{BB962C8B-B14F-4D97-AF65-F5344CB8AC3E}">
        <p14:creationId xmlns:p14="http://schemas.microsoft.com/office/powerpoint/2010/main" val="3818714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97F65AA4-5CF2-44CB-B6FB-34F32FA89D23}" type="slidenum">
              <a:rPr lang="en-US"/>
              <a:pPr>
                <a:defRPr/>
              </a:pPr>
              <a:t>‹#›</a:t>
            </a:fld>
            <a:endParaRPr lang="en-US"/>
          </a:p>
        </p:txBody>
      </p:sp>
    </p:spTree>
    <p:extLst>
      <p:ext uri="{BB962C8B-B14F-4D97-AF65-F5344CB8AC3E}">
        <p14:creationId xmlns:p14="http://schemas.microsoft.com/office/powerpoint/2010/main" val="4278141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fld id="{7EF88A55-8A02-40E5-9803-7BAC2312167F}" type="datetime8">
              <a:rPr lang="fa-IR"/>
              <a:pPr>
                <a:defRPr/>
              </a:pPr>
              <a:t>11 آوريل 20</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A3BC02F-09B1-48EA-914D-04DE9F5C4D4B}" type="slidenum">
              <a:rPr lang="fa-IR" altLang="en-US"/>
              <a:pPr>
                <a:defRPr/>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6506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D5E9DE68-5411-4B08-ACAD-031CE207E0E8}" type="slidenum">
              <a:rPr lang="en-US"/>
              <a:pPr>
                <a:defRPr/>
              </a:pPr>
              <a:t>‹#›</a:t>
            </a:fld>
            <a:endParaRPr lang="en-US"/>
          </a:p>
        </p:txBody>
      </p:sp>
    </p:spTree>
    <p:extLst>
      <p:ext uri="{BB962C8B-B14F-4D97-AF65-F5344CB8AC3E}">
        <p14:creationId xmlns:p14="http://schemas.microsoft.com/office/powerpoint/2010/main" val="1246520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01FC80B2-3BFB-40A9-A3E0-3C51BEA72699}" type="slidenum">
              <a:rPr lang="en-US"/>
              <a:pPr>
                <a:defRPr/>
              </a:pPr>
              <a:t>‹#›</a:t>
            </a:fld>
            <a:endParaRPr lang="en-US"/>
          </a:p>
        </p:txBody>
      </p:sp>
    </p:spTree>
    <p:extLst>
      <p:ext uri="{BB962C8B-B14F-4D97-AF65-F5344CB8AC3E}">
        <p14:creationId xmlns:p14="http://schemas.microsoft.com/office/powerpoint/2010/main" val="1560747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2A43243E-EE2B-45D2-9C8C-92DD6636C757}" type="datetimeFigureOut">
              <a:rPr lang="en-US"/>
              <a:pPr>
                <a:defRPr/>
              </a:pPr>
              <a:t>4/11/2020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Garamond" panose="02020404030301010803" pitchFamily="18" charset="0"/>
              </a:defRPr>
            </a:lvl1pPr>
          </a:lstStyle>
          <a:p>
            <a:pPr>
              <a:defRPr/>
            </a:pPr>
            <a:fld id="{37D01DBF-39FC-45F7-9541-E98D4AECA474}" type="slidenum">
              <a:rPr lang="en-US"/>
              <a:pPr>
                <a:defRPr/>
              </a:pPr>
              <a:t>‹#›</a:t>
            </a:fld>
            <a:endParaRPr lang="en-US"/>
          </a:p>
        </p:txBody>
      </p:sp>
    </p:spTree>
    <p:extLst>
      <p:ext uri="{BB962C8B-B14F-4D97-AF65-F5344CB8AC3E}">
        <p14:creationId xmlns:p14="http://schemas.microsoft.com/office/powerpoint/2010/main" val="1081097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F48FAE7D-A120-4A9D-9AC2-AF92D6142FBA}" type="datetime8">
              <a:rPr lang="fa-IR"/>
              <a:pPr>
                <a:defRPr/>
              </a:pPr>
              <a:t>11 آوريل 20</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400C09F-64B9-47B6-A52B-A973C3D7FD02}" type="slidenum">
              <a:rPr lang="fa-IR" altLang="en-US"/>
              <a:pPr>
                <a:defRPr/>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374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2"/>
          <p:cNvSpPr>
            <a:spLocks noGrp="1" noChangeArrowheads="1"/>
          </p:cNvSpPr>
          <p:nvPr>
            <p:ph type="dt" sz="half" idx="10"/>
          </p:nvPr>
        </p:nvSpPr>
        <p:spPr>
          <a:ln/>
        </p:spPr>
        <p:txBody>
          <a:bodyPr/>
          <a:lstStyle>
            <a:lvl1pPr>
              <a:defRPr/>
            </a:lvl1pPr>
          </a:lstStyle>
          <a:p>
            <a:pPr>
              <a:defRPr/>
            </a:pPr>
            <a:fld id="{18AC132E-95A7-4F41-9A60-97AF433D40BA}" type="datetime8">
              <a:rPr lang="fa-IR"/>
              <a:pPr>
                <a:defRPr/>
              </a:pPr>
              <a:t>11 آوريل 20</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A745AAE-6035-4C25-B972-F8315323B765}" type="slidenum">
              <a:rPr lang="fa-IR" altLang="en-US"/>
              <a:pPr>
                <a:defRPr/>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774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2"/>
          <p:cNvSpPr>
            <a:spLocks noGrp="1" noChangeArrowheads="1"/>
          </p:cNvSpPr>
          <p:nvPr>
            <p:ph type="dt" sz="half" idx="10"/>
          </p:nvPr>
        </p:nvSpPr>
        <p:spPr>
          <a:ln/>
        </p:spPr>
        <p:txBody>
          <a:bodyPr/>
          <a:lstStyle>
            <a:lvl1pPr>
              <a:defRPr/>
            </a:lvl1pPr>
          </a:lstStyle>
          <a:p>
            <a:pPr>
              <a:defRPr/>
            </a:pPr>
            <a:fld id="{5D72AE32-A08F-44F6-9DD1-34B6F15B13F2}" type="datetime8">
              <a:rPr lang="fa-IR"/>
              <a:pPr>
                <a:defRPr/>
              </a:pPr>
              <a:t>11 آوريل 20</a:t>
            </a:fld>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349DE4B-D834-487B-A40A-6BD8C949324A}" type="slidenum">
              <a:rPr lang="fa-IR" altLang="en-US"/>
              <a:pPr>
                <a:defRPr/>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801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2"/>
          <p:cNvSpPr>
            <a:spLocks noGrp="1" noChangeArrowheads="1"/>
          </p:cNvSpPr>
          <p:nvPr>
            <p:ph type="dt" sz="half" idx="10"/>
          </p:nvPr>
        </p:nvSpPr>
        <p:spPr>
          <a:ln/>
        </p:spPr>
        <p:txBody>
          <a:bodyPr/>
          <a:lstStyle>
            <a:lvl1pPr>
              <a:defRPr/>
            </a:lvl1pPr>
          </a:lstStyle>
          <a:p>
            <a:pPr>
              <a:defRPr/>
            </a:pPr>
            <a:fld id="{30C770BD-6D64-4E48-95B5-E1B1B3AE2B13}" type="datetime8">
              <a:rPr lang="fa-IR"/>
              <a:pPr>
                <a:defRPr/>
              </a:pPr>
              <a:t>11 آوريل 20</a:t>
            </a:fld>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02D3CD4-3B5E-4917-B45B-A64394D4B966}" type="slidenum">
              <a:rPr lang="fa-IR" altLang="en-US"/>
              <a:pPr>
                <a:defRPr/>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65172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223FDC2A-82FD-4B2A-AA84-A1D15CABA522}" type="datetime8">
              <a:rPr lang="fa-IR"/>
              <a:pPr>
                <a:defRPr/>
              </a:pPr>
              <a:t>11 آوريل 20</a:t>
            </a:fld>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818E31D-1569-4C80-8272-4BA6C1F321BA}" type="slidenum">
              <a:rPr lang="fa-IR" altLang="en-US"/>
              <a:pPr>
                <a:defRPr/>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798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DF150C7A-AFBA-419C-9A8D-FED4DF481101}" type="datetime8">
              <a:rPr lang="fa-IR"/>
              <a:pPr>
                <a:defRPr/>
              </a:pPr>
              <a:t>11 آوريل 20</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90642EE-1995-44C1-A8FF-80E60C4ACF1E}" type="slidenum">
              <a:rPr lang="fa-IR" altLang="en-US"/>
              <a:pPr>
                <a:defRPr/>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4682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21B15095-1209-4625-9E32-DFB4C99E974C}" type="datetime8">
              <a:rPr lang="fa-IR"/>
              <a:pPr>
                <a:defRPr/>
              </a:pPr>
              <a:t>11 آوريل 20</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912611B-02E3-4FAF-BBAC-93D35F4F8080}" type="slidenum">
              <a:rPr lang="fa-IR" altLang="en-US"/>
              <a:pPr>
                <a:defRPr/>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09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1" hangingPunct="1">
              <a:defRPr sz="1200">
                <a:latin typeface="Arial" pitchFamily="34" charset="0"/>
                <a:cs typeface="Arial" pitchFamily="34" charset="0"/>
              </a:defRPr>
            </a:lvl1pPr>
          </a:lstStyle>
          <a:p>
            <a:pPr>
              <a:defRPr/>
            </a:pPr>
            <a:fld id="{8F6C3EE2-FE76-40B9-BD15-B05F0158C0B0}" type="datetime8">
              <a:rPr lang="fa-IR"/>
              <a:pPr>
                <a:defRPr/>
              </a:pPr>
              <a:t>11 آوريل 20</a:t>
            </a:fld>
            <a:endParaRPr lang="en-US"/>
          </a:p>
        </p:txBody>
      </p:sp>
      <p:sp>
        <p:nvSpPr>
          <p:cNvPr id="57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eaLnBrk="1" hangingPunct="1">
              <a:defRPr sz="1200">
                <a:latin typeface="Arial" panose="020B0604020202020204" pitchFamily="34" charset="0"/>
              </a:defRPr>
            </a:lvl1pPr>
          </a:lstStyle>
          <a:p>
            <a:pPr>
              <a:defRPr/>
            </a:pPr>
            <a:fld id="{569198E9-7730-4B45-BA4E-CDDDDE2C07BD}" type="slidenum">
              <a:rPr lang="fa-IR" altLang="en-US"/>
              <a:pPr>
                <a:defRPr/>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57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rtl="1" eaLnBrk="1" hangingPunct="1">
                  <a:defRPr/>
                </a:pPr>
                <a:endParaRPr lang="fa-IR"/>
              </a:p>
            </p:txBody>
          </p:sp>
          <p:sp>
            <p:nvSpPr>
              <p:cNvPr id="57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rtl="1" eaLnBrk="1" hangingPunct="1">
                  <a:defRPr/>
                </a:pPr>
                <a:endParaRPr lang="fa-IR"/>
              </a:p>
            </p:txBody>
          </p:sp>
          <p:sp>
            <p:nvSpPr>
              <p:cNvPr id="57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rtl="1" eaLnBrk="1" hangingPunct="1">
                  <a:defRPr/>
                </a:pPr>
                <a:endParaRPr lang="fa-I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rtl="1" eaLnBrk="1" hangingPunct="1">
                  <a:defRPr/>
                </a:pPr>
                <a:endParaRPr lang="fa-IR"/>
              </a:p>
            </p:txBody>
          </p:sp>
        </p:grpSp>
        <p:sp>
          <p:nvSpPr>
            <p:cNvPr id="57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rtl="1" eaLnBrk="1" hangingPunct="1">
                <a:defRPr/>
              </a:pPr>
              <a:endParaRPr lang="fa-IR"/>
            </a:p>
          </p:txBody>
        </p:sp>
        <p:sp>
          <p:nvSpPr>
            <p:cNvPr id="1034" name="Freeform 12"/>
            <p:cNvSpPr>
              <a:spLocks/>
            </p:cNvSpPr>
            <p:nvPr/>
          </p:nvSpPr>
          <p:spPr bwMode="hidden">
            <a:xfrm>
              <a:off x="0" y="0"/>
              <a:ext cx="5758" cy="1776"/>
            </a:xfrm>
            <a:custGeom>
              <a:avLst/>
              <a:gdLst>
                <a:gd name="T0" fmla="*/ 0 w 5740"/>
                <a:gd name="T1" fmla="*/ 0 h 1906"/>
                <a:gd name="T2" fmla="*/ 0 w 5740"/>
                <a:gd name="T3" fmla="*/ 1084 h 1906"/>
                <a:gd name="T4" fmla="*/ 5884 w 5740"/>
                <a:gd name="T5" fmla="*/ 1084 h 1906"/>
                <a:gd name="T6" fmla="*/ 588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7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eaLnBrk="1" hangingPunct="1">
              <a:defRPr sz="1200">
                <a:latin typeface="Arial" pitchFamily="34" charset="0"/>
                <a:cs typeface="Arial" pitchFamily="34" charset="0"/>
              </a:defRPr>
            </a:lvl1pPr>
          </a:lstStyle>
          <a:p>
            <a:pPr>
              <a:defRPr/>
            </a:pPr>
            <a:endParaRPr lang="en-US"/>
          </a:p>
        </p:txBody>
      </p:sp>
      <p:sp>
        <p:nvSpPr>
          <p:cNvPr id="57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939"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iming>
    <p:tnLst>
      <p:par>
        <p:cTn id="1" dur="indefinite" restart="never" nodeType="tmRoot"/>
      </p:par>
    </p:tnLst>
  </p:timing>
  <p:hf hdr="0" ftr="0" dt="0"/>
  <p:txStyles>
    <p:titleStyle>
      <a:lvl1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r" rtl="1"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defRPr>
            </a:lvl1pPr>
          </a:lstStyle>
          <a:p>
            <a:pPr>
              <a:defRPr/>
            </a:pPr>
            <a:fld id="{2A43243E-EE2B-45D2-9C8C-92DD6636C757}" type="datetimeFigureOut">
              <a:rPr lang="en-US"/>
              <a:pPr>
                <a:defRPr/>
              </a:pPr>
              <a:t>4/11/2020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defRPr>
            </a:lvl1pPr>
          </a:lstStyle>
          <a:p>
            <a:pPr>
              <a:defRPr/>
            </a:pPr>
            <a:fld id="{F6E66A29-70ED-4BB9-8A07-A3A21224A5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jpe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microsoft.com/office/2011/relationships/inkAction" Target="../ink/inkAction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5"/>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55B0536C-2E17-40A6-99EB-446C849A5B47}" type="slidenum">
              <a:rPr lang="fa-IR" altLang="en-US" sz="1200" smtClean="0">
                <a:latin typeface="Arial" panose="020B0604020202020204" pitchFamily="34" charset="0"/>
              </a:rPr>
              <a:pPr rtl="0">
                <a:spcBef>
                  <a:spcPct val="0"/>
                </a:spcBef>
                <a:buClrTx/>
                <a:buSzTx/>
                <a:buFontTx/>
                <a:buNone/>
              </a:pPr>
              <a:t>1</a:t>
            </a:fld>
            <a:endParaRPr lang="en-US" altLang="en-US" sz="1200" smtClean="0">
              <a:latin typeface="Arial" panose="020B0604020202020204" pitchFamily="34" charset="0"/>
            </a:endParaRPr>
          </a:p>
        </p:txBody>
      </p:sp>
      <p:sp>
        <p:nvSpPr>
          <p:cNvPr id="61442" name="Rectangle 2"/>
          <p:cNvSpPr>
            <a:spLocks noGrp="1" noChangeArrowheads="1"/>
          </p:cNvSpPr>
          <p:nvPr>
            <p:ph type="subTitle" idx="1"/>
          </p:nvPr>
        </p:nvSpPr>
        <p:spPr/>
        <p:txBody>
          <a:bodyPr/>
          <a:lstStyle/>
          <a:p>
            <a:pPr eaLnBrk="1" hangingPunct="1">
              <a:defRPr/>
            </a:pPr>
            <a:endParaRPr lang="fa-IR" smtClean="0"/>
          </a:p>
        </p:txBody>
      </p:sp>
      <p:pic>
        <p:nvPicPr>
          <p:cNvPr id="16388" name="Picture 3" descr="behine_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9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D10B334F-5ADF-42BF-B5AD-B59DD8E92256}" type="slidenum">
              <a:rPr lang="fa-IR" altLang="en-US" sz="1200" smtClean="0">
                <a:latin typeface="Arial" panose="020B0604020202020204" pitchFamily="34" charset="0"/>
              </a:rPr>
              <a:pPr rtl="0">
                <a:spcBef>
                  <a:spcPct val="0"/>
                </a:spcBef>
                <a:buClrTx/>
                <a:buSzTx/>
                <a:buFontTx/>
                <a:buNone/>
              </a:pPr>
              <a:t>10</a:t>
            </a:fld>
            <a:endParaRPr lang="en-US" altLang="en-US" sz="1200" smtClean="0">
              <a:latin typeface="Arial" panose="020B0604020202020204" pitchFamily="34" charset="0"/>
            </a:endParaRPr>
          </a:p>
        </p:txBody>
      </p:sp>
      <p:sp>
        <p:nvSpPr>
          <p:cNvPr id="101378" name="Rectangle 2"/>
          <p:cNvSpPr>
            <a:spLocks noGrp="1" noRot="1" noChangeArrowheads="1"/>
          </p:cNvSpPr>
          <p:nvPr>
            <p:ph type="title"/>
          </p:nvPr>
        </p:nvSpPr>
        <p:spPr/>
        <p:txBody>
          <a:bodyPr/>
          <a:lstStyle/>
          <a:p>
            <a:pPr algn="r" eaLnBrk="1" hangingPunct="1">
              <a:defRPr/>
            </a:pPr>
            <a:r>
              <a:rPr lang="fa-IR" sz="3600" smtClean="0">
                <a:solidFill>
                  <a:srgbClr val="FFFF00"/>
                </a:solidFill>
                <a:cs typeface="B Nazanin" pitchFamily="2" charset="-78"/>
              </a:rPr>
              <a:t>نقاله</a:t>
            </a:r>
            <a:endParaRPr lang="en-US" sz="3600" smtClean="0">
              <a:solidFill>
                <a:srgbClr val="FFFF00"/>
              </a:solidFill>
              <a:cs typeface="B Nazanin" pitchFamily="2" charset="-78"/>
            </a:endParaRPr>
          </a:p>
        </p:txBody>
      </p:sp>
      <p:sp>
        <p:nvSpPr>
          <p:cNvPr id="101379" name="Rectangle 3"/>
          <p:cNvSpPr>
            <a:spLocks noGrp="1" noChangeArrowheads="1"/>
          </p:cNvSpPr>
          <p:nvPr>
            <p:ph type="body" idx="1"/>
          </p:nvPr>
        </p:nvSpPr>
        <p:spPr/>
        <p:txBody>
          <a:bodyPr/>
          <a:lstStyle/>
          <a:p>
            <a:pPr algn="just" eaLnBrk="1" hangingPunct="1">
              <a:buFont typeface="Wingdings" panose="05000000000000000000" pitchFamily="2" charset="2"/>
              <a:buNone/>
              <a:defRPr/>
            </a:pPr>
            <a:r>
              <a:rPr lang="fa-IR" sz="2800" b="1" smtClean="0">
                <a:cs typeface="B Kamran" pitchFamily="2" charset="-78"/>
              </a:rPr>
              <a:t>از نقاله برای اصلاح و تشخیص و تعیین زوایای مختلف  استفاده می شود </a:t>
            </a:r>
            <a:endParaRPr lang="en-US" sz="2800" b="1" smtClean="0">
              <a:cs typeface="B Kamran" pitchFamily="2" charset="-78"/>
            </a:endParaRPr>
          </a:p>
        </p:txBody>
      </p:sp>
      <p:pic>
        <p:nvPicPr>
          <p:cNvPr id="2560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038" y="2276475"/>
            <a:ext cx="4664075"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53988"/>
            <a:ext cx="9366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424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 x="7337425" y="5940425"/>
          <p14:tracePt t="99" x="7337425" y="5922963"/>
          <p14:tracePt t="100" x="7337425" y="5915025"/>
          <p14:tracePt t="780" x="7346950" y="5915025"/>
          <p14:tracePt t="948" x="7346950" y="5907088"/>
          <p14:tracePt t="980" x="7346950" y="5897563"/>
          <p14:tracePt t="1484" x="7346950" y="5889625"/>
          <p14:tracePt t="1508" x="7354888" y="5889625"/>
          <p14:tracePt t="1516" x="7364413" y="5889625"/>
          <p14:tracePt t="1524" x="7364413" y="5880100"/>
          <p14:tracePt t="1572" x="7364413" y="5872163"/>
          <p14:tracePt t="1596" x="7364413" y="5864225"/>
          <p14:tracePt t="1628" x="7364413" y="5854700"/>
          <p14:tracePt t="1636" x="7372350" y="5854700"/>
          <p14:tracePt t="1644" x="7372350" y="5846763"/>
          <p14:tracePt t="1660" x="7380288" y="5837238"/>
          <p14:tracePt t="1673" x="7389813" y="5837238"/>
          <p14:tracePt t="1690" x="7407275" y="5821363"/>
          <p14:tracePt t="1707" x="7423150" y="5794375"/>
          <p14:tracePt t="1724" x="7483475" y="5743575"/>
          <p14:tracePt t="1740" x="7551738" y="5665788"/>
          <p14:tracePt t="1757" x="7697788" y="5554663"/>
          <p14:tracePt t="1773" x="7878763" y="5443538"/>
          <p14:tracePt t="1791" x="8032750" y="5340350"/>
          <p14:tracePt t="1807" x="8178800" y="5237163"/>
          <p14:tracePt t="1823" x="8297863" y="5160963"/>
          <p14:tracePt t="1841" x="8383588" y="5083175"/>
          <p14:tracePt t="1858" x="8451850" y="5014913"/>
          <p14:tracePt t="1874" x="8537575" y="4946650"/>
          <p14:tracePt t="1890" x="8615363" y="4860925"/>
          <p14:tracePt t="1907" x="8718550" y="4775200"/>
          <p14:tracePt t="1925" x="8864600" y="4621213"/>
          <p14:tracePt t="1940" x="8966200" y="4518025"/>
          <p14:tracePt t="1957" x="9078913" y="4422775"/>
          <p14:tracePt t="2341" x="9137650" y="2871788"/>
          <p14:tracePt t="2358" x="9104313" y="2803525"/>
          <p14:tracePt t="2375" x="9078913" y="2751138"/>
          <p14:tracePt t="2392" x="9036050" y="2700338"/>
          <p14:tracePt t="2408" x="9018588" y="2657475"/>
          <p14:tracePt t="2425" x="9001125" y="2614613"/>
          <p14:tracePt t="2442" x="8993188" y="2579688"/>
          <p14:tracePt t="2459" x="8983663" y="2554288"/>
          <p14:tracePt t="2475" x="8983663" y="2536825"/>
          <p14:tracePt t="2492" x="8966200" y="2511425"/>
          <p14:tracePt t="2509" x="8966200" y="2503488"/>
          <p14:tracePt t="2526" x="8958263" y="2493963"/>
          <p14:tracePt t="2542" x="8950325" y="2486025"/>
          <p14:tracePt t="2558" x="8940800" y="2478088"/>
          <p14:tracePt t="2580" x="8932863" y="2478088"/>
          <p14:tracePt t="2652" x="8923338" y="2478088"/>
          <p14:tracePt t="2676" x="8915400" y="2478088"/>
          <p14:tracePt t="2692" x="8907463" y="2478088"/>
          <p14:tracePt t="2700" x="8897938" y="2478088"/>
          <p14:tracePt t="2709" x="8897938" y="2486025"/>
          <p14:tracePt t="2725" x="8872538" y="2503488"/>
          <p14:tracePt t="2742" x="8864600" y="2511425"/>
          <p14:tracePt t="2760" x="8864600" y="2520950"/>
          <p14:tracePt t="2776" x="8864600" y="2536825"/>
          <p14:tracePt t="2792" x="8864600" y="2579688"/>
          <p14:tracePt t="2809" x="8872538" y="2622550"/>
          <p14:tracePt t="2827" x="8890000" y="2665413"/>
          <p14:tracePt t="2843" x="8907463" y="2717800"/>
          <p14:tracePt t="2859" x="8923338" y="2743200"/>
          <p14:tracePt t="2876" x="8923338" y="2768600"/>
          <p14:tracePt t="2893" x="8932863" y="2786063"/>
          <p14:tracePt t="3132" x="8932863" y="2778125"/>
          <p14:tracePt t="3148" x="8932863" y="2768600"/>
          <p14:tracePt t="3164" x="8923338" y="2760663"/>
          <p14:tracePt t="3173" x="8915400" y="2751138"/>
          <p14:tracePt t="3180" x="8907463" y="2735263"/>
          <p14:tracePt t="3193" x="8897938" y="2717800"/>
          <p14:tracePt t="3211" x="8872538" y="2700338"/>
          <p14:tracePt t="3227" x="8829675" y="2665413"/>
          <p14:tracePt t="3228" x="8786813" y="2640013"/>
          <p14:tracePt t="3243" x="8751888" y="2622550"/>
          <p14:tracePt t="3260" x="8597900" y="2546350"/>
          <p14:tracePt t="3278" x="8521700" y="2503488"/>
          <p14:tracePt t="3294" x="8443913" y="2460625"/>
          <p14:tracePt t="3310" x="8375650" y="2435225"/>
          <p14:tracePt t="3327" x="8272463" y="2392363"/>
          <p14:tracePt t="3344" x="8161338" y="2349500"/>
          <p14:tracePt t="3360" x="8050213" y="2314575"/>
          <p14:tracePt t="3377" x="7972425" y="2289175"/>
          <p14:tracePt t="3394" x="7886700" y="2263775"/>
          <p14:tracePt t="3411" x="7793038" y="2246313"/>
          <p14:tracePt t="3412" x="7758113" y="2236788"/>
          <p14:tracePt t="3427" x="7715250" y="2228850"/>
          <p14:tracePt t="3444" x="7646988" y="2228850"/>
          <p14:tracePt t="3444" x="7612063" y="2220913"/>
          <p14:tracePt t="3461" x="7535863" y="2220913"/>
          <p14:tracePt t="3478" x="7475538" y="2220913"/>
          <p14:tracePt t="3494" x="7432675" y="2220913"/>
          <p14:tracePt t="3511" x="7407275" y="2220913"/>
          <p14:tracePt t="3527" x="7372350" y="2220913"/>
          <p14:tracePt t="3545" x="7346950" y="2220913"/>
          <p14:tracePt t="3561" x="7321550" y="2220913"/>
          <p14:tracePt t="3577" x="7278688" y="2220913"/>
          <p14:tracePt t="3594" x="7226300" y="2220913"/>
          <p14:tracePt t="3612" x="7165975" y="2220913"/>
          <p14:tracePt t="3627" x="7107238" y="2220913"/>
          <p14:tracePt t="3628" x="7080250" y="2220913"/>
          <p14:tracePt t="3645" x="7029450" y="2220913"/>
          <p14:tracePt t="3661" x="6994525" y="2220913"/>
          <p14:tracePt t="3678" x="6969125" y="2220913"/>
          <p14:tracePt t="3695" x="6935788" y="2220913"/>
          <p14:tracePt t="3711" x="6918325" y="2220913"/>
          <p14:tracePt t="3728" x="6900863" y="2211388"/>
          <p14:tracePt t="3745" x="6892925" y="2211388"/>
          <p14:tracePt t="3761" x="6883400" y="2211388"/>
          <p14:tracePt t="3778" x="6865938" y="2211388"/>
          <p14:tracePt t="3795" x="6840538" y="2203450"/>
          <p14:tracePt t="3812" x="6789738" y="2193925"/>
          <p14:tracePt t="3828" x="6754813" y="2193925"/>
          <p14:tracePt t="3845" x="6737350" y="2193925"/>
          <p14:tracePt t="3862" x="6721475" y="2193925"/>
          <p14:tracePt t="3879" x="6704013" y="2193925"/>
          <p14:tracePt t="3895" x="6694488" y="2193925"/>
          <p14:tracePt t="3911" x="6678613" y="2193925"/>
          <p14:tracePt t="3928" x="6669088" y="2185988"/>
          <p14:tracePt t="3946" x="6661150" y="2178050"/>
          <p14:tracePt t="4164" x="6651625" y="2178050"/>
          <p14:tracePt t="4180" x="6643688" y="2178050"/>
          <p14:tracePt t="4188" x="6626225" y="2178050"/>
          <p14:tracePt t="4196" x="6618288" y="2168525"/>
          <p14:tracePt t="4212" x="6557963" y="2168525"/>
          <p14:tracePt t="4229" x="6507163" y="2160588"/>
          <p14:tracePt t="4246" x="6454775" y="2160588"/>
          <p14:tracePt t="4262" x="6394450" y="2160588"/>
          <p14:tracePt t="4279" x="6300788" y="2160588"/>
          <p14:tracePt t="4296" x="6197600" y="2160588"/>
          <p14:tracePt t="4313" x="6094413" y="2160588"/>
          <p14:tracePt t="4329" x="6008688" y="2160588"/>
          <p14:tracePt t="4346" x="5949950" y="2160588"/>
          <p14:tracePt t="4363" x="5915025" y="2160588"/>
          <p14:tracePt t="4380" x="5880100" y="2160588"/>
          <p14:tracePt t="4380" x="5864225" y="2160588"/>
          <p14:tracePt t="4396" x="5837238" y="2160588"/>
          <p14:tracePt t="4413" x="5811838" y="2160588"/>
          <p14:tracePt t="4429" x="5794375" y="2160588"/>
          <p14:tracePt t="4447" x="5761038" y="2160588"/>
          <p14:tracePt t="4463" x="5726113" y="2160588"/>
          <p14:tracePt t="4479" x="5692775" y="2160588"/>
          <p14:tracePt t="4496" x="5640388" y="2160588"/>
          <p14:tracePt t="4514" x="5597525" y="2160588"/>
          <p14:tracePt t="4530" x="5554663" y="2160588"/>
          <p14:tracePt t="4546" x="5537200" y="2151063"/>
          <p14:tracePt t="4563" x="5511800" y="2151063"/>
          <p14:tracePt t="4580" x="5494338" y="2143125"/>
          <p14:tracePt t="4597" x="5486400" y="2143125"/>
          <p14:tracePt t="4669" x="5478463" y="2143125"/>
          <p14:tracePt t="4693" x="5468938" y="2135188"/>
          <p14:tracePt t="4701" x="5461000" y="2135188"/>
          <p14:tracePt t="4716" x="5451475" y="2135188"/>
          <p14:tracePt t="4733" x="5443538" y="2135188"/>
          <p14:tracePt t="4748" x="5426075" y="2135188"/>
          <p14:tracePt t="4763" x="5408613" y="2135188"/>
          <p14:tracePt t="4780" x="5307013" y="2135188"/>
          <p14:tracePt t="4797" x="5203825" y="2135188"/>
          <p14:tracePt t="4814" x="5092700" y="2135188"/>
          <p14:tracePt t="4830" x="5006975" y="2135188"/>
          <p14:tracePt t="4847" x="4946650" y="2135188"/>
          <p14:tracePt t="4864" x="4894263" y="2135188"/>
          <p14:tracePt t="4881" x="4835525" y="2135188"/>
          <p14:tracePt t="4897" x="4757738" y="2135188"/>
          <p14:tracePt t="4914" x="4697413" y="2135188"/>
          <p14:tracePt t="4931" x="4629150" y="2135188"/>
          <p14:tracePt t="4948" x="4578350" y="2135188"/>
          <p14:tracePt t="4949" x="4560888" y="2135188"/>
          <p14:tracePt t="4964" x="4535488" y="2135188"/>
          <p14:tracePt t="4981" x="4483100" y="2135188"/>
          <p14:tracePt t="4998" x="4432300" y="2135188"/>
          <p14:tracePt t="5015" x="4389438" y="2135188"/>
          <p14:tracePt t="5031" x="4346575" y="2135188"/>
          <p14:tracePt t="5047" x="4321175" y="2135188"/>
          <p14:tracePt t="5064" x="4286250" y="2135188"/>
          <p14:tracePt t="5082" x="4278313" y="2135188"/>
          <p14:tracePt t="5098" x="4251325" y="2135188"/>
          <p14:tracePt t="5115" x="4225925" y="2135188"/>
          <p14:tracePt t="5131" x="4192588" y="2135188"/>
          <p14:tracePt t="5149" x="4132263" y="2135188"/>
          <p14:tracePt t="5165" x="4097338" y="2135188"/>
          <p14:tracePt t="5181" x="4046538" y="2135188"/>
          <p14:tracePt t="5198" x="4003675" y="2135188"/>
          <p14:tracePt t="5215" x="3960813" y="2135188"/>
          <p14:tracePt t="5231" x="3935413" y="2135188"/>
          <p14:tracePt t="5248" x="3900488" y="2135188"/>
          <p14:tracePt t="5265" x="3849688" y="2135188"/>
          <p14:tracePt t="5282" x="3797300" y="2135188"/>
          <p14:tracePt t="5298" x="3746500" y="2135188"/>
          <p14:tracePt t="5315" x="3694113" y="2135188"/>
          <p14:tracePt t="5331" x="3660775" y="2135188"/>
          <p14:tracePt t="5333" x="3643313" y="2135188"/>
          <p14:tracePt t="5349" x="3608388" y="2135188"/>
          <p14:tracePt t="5365" x="3565525" y="2135188"/>
          <p14:tracePt t="5382" x="3540125" y="2135188"/>
          <p14:tracePt t="5399" x="3497263" y="2135188"/>
          <p14:tracePt t="5416" x="3463925" y="2135188"/>
          <p14:tracePt t="5432" x="3429000" y="2135188"/>
          <p14:tracePt t="5448" x="3411538" y="2135188"/>
          <p14:tracePt t="5465" x="3368675" y="2135188"/>
          <p14:tracePt t="5482" x="3335338" y="2135188"/>
          <p14:tracePt t="5498" x="3300413" y="2135188"/>
          <p14:tracePt t="5515" x="3257550" y="2135188"/>
          <p14:tracePt t="5532" x="3189288" y="2125663"/>
          <p14:tracePt t="5549" x="3154363" y="2125663"/>
          <p14:tracePt t="5565" x="3121025" y="2117725"/>
          <p14:tracePt t="5582" x="3078163" y="2117725"/>
          <p14:tracePt t="5599" x="3051175" y="2117725"/>
          <p14:tracePt t="5616" x="3008313" y="2117725"/>
          <p14:tracePt t="5632" x="2974975" y="2117725"/>
          <p14:tracePt t="5649" x="2957513" y="2117725"/>
          <p14:tracePt t="5666" x="2932113" y="2117725"/>
          <p14:tracePt t="5683" x="2906713" y="2117725"/>
          <p14:tracePt t="5699" x="2879725" y="2117725"/>
          <p14:tracePt t="5716" x="2836863" y="2117725"/>
          <p14:tracePt t="5733" x="2786063" y="2117725"/>
          <p14:tracePt t="5750" x="2751138" y="2117725"/>
          <p14:tracePt t="5766" x="2708275" y="2117725"/>
          <p14:tracePt t="5782" x="2674938" y="2117725"/>
          <p14:tracePt t="5799" x="2649538" y="2117725"/>
          <p14:tracePt t="5817" x="2614613" y="2117725"/>
          <p14:tracePt t="5832" x="2579688" y="2117725"/>
          <p14:tracePt t="5849" x="2554288" y="2117725"/>
          <p14:tracePt t="5866" x="2511425" y="2117725"/>
          <p14:tracePt t="5883" x="2486025" y="2117725"/>
          <p14:tracePt t="5899" x="2451100" y="2117725"/>
          <p14:tracePt t="5916" x="2425700" y="2117725"/>
          <p14:tracePt t="5933" x="2382838" y="2117725"/>
          <p14:tracePt t="5950" x="2365375" y="2117725"/>
          <p14:tracePt t="5966" x="2332038" y="2117725"/>
          <p14:tracePt t="5983" x="2306638" y="2117725"/>
          <p14:tracePt t="6000" x="2271713" y="2117725"/>
          <p14:tracePt t="6017" x="2228850" y="2117725"/>
          <p14:tracePt t="6033" x="2185988" y="2117725"/>
          <p14:tracePt t="6050" x="2151063" y="2117725"/>
          <p14:tracePt t="6067" x="2117725" y="2117725"/>
          <p14:tracePt t="6084" x="2082800" y="2117725"/>
          <p14:tracePt t="6100" x="2049463" y="2117725"/>
          <p14:tracePt t="6117" x="2022475" y="2117725"/>
          <p14:tracePt t="6133" x="2014538" y="2117725"/>
          <p14:tracePt t="6151" x="2006600" y="2117725"/>
          <p14:tracePt t="6167" x="1989138" y="2117725"/>
          <p14:tracePt t="6183" x="1979613" y="2117725"/>
          <p14:tracePt t="6397" x="1989138" y="2117725"/>
          <p14:tracePt t="6413" x="1997075" y="2117725"/>
          <p14:tracePt t="6429" x="2006600" y="2117725"/>
          <p14:tracePt t="6445" x="2014538" y="2117725"/>
          <p14:tracePt t="6453" x="2022475" y="2117725"/>
          <p14:tracePt t="6469" x="2039938" y="2117725"/>
          <p14:tracePt t="6484" x="2082800" y="2117725"/>
          <p14:tracePt t="6501" x="2211388" y="2117725"/>
          <p14:tracePt t="6518" x="2339975" y="2117725"/>
          <p14:tracePt t="6535" x="2451100" y="2117725"/>
          <p14:tracePt t="6551" x="2554288" y="2117725"/>
          <p14:tracePt t="6568" x="2682875" y="2117725"/>
          <p14:tracePt t="6584" x="2836863" y="2092325"/>
          <p14:tracePt t="6602" x="3043238" y="2065338"/>
          <p14:tracePt t="6617" x="3386138" y="2014538"/>
          <p14:tracePt t="6634" x="3857625" y="1928813"/>
          <p14:tracePt t="6651" x="4311650" y="1885950"/>
          <p14:tracePt t="6669" x="4749800" y="1878013"/>
          <p14:tracePt t="6684" x="4851400" y="1878013"/>
          <p14:tracePt t="6701" x="5168900" y="1878013"/>
          <p14:tracePt t="6718" x="5340350" y="1878013"/>
          <p14:tracePt t="6735" x="5511800" y="1878013"/>
          <p14:tracePt t="6751" x="5708650" y="1878013"/>
          <p14:tracePt t="6768" x="5880100" y="1878013"/>
          <p14:tracePt t="6785" x="6018213" y="1878013"/>
          <p14:tracePt t="6802" x="6129338" y="1885950"/>
          <p14:tracePt t="6818" x="6249988" y="1903413"/>
          <p14:tracePt t="6835" x="6369050" y="1928813"/>
          <p14:tracePt t="6851" x="6489700" y="1946275"/>
          <p14:tracePt t="6869" x="6746875" y="1989138"/>
          <p14:tracePt t="6885" x="6918325" y="2022475"/>
          <p14:tracePt t="6902" x="7107238" y="2049463"/>
          <p14:tracePt t="6919" x="7243763" y="2082800"/>
          <p14:tracePt t="6936" x="7354888" y="2117725"/>
          <p14:tracePt t="6952" x="7450138" y="2168525"/>
          <p14:tracePt t="6968" x="7508875" y="2220913"/>
          <p14:tracePt t="6985" x="7569200" y="2289175"/>
          <p14:tracePt t="7002" x="7654925" y="2365375"/>
          <p14:tracePt t="7018" x="7732713" y="2435225"/>
          <p14:tracePt t="7035" x="7843838" y="2511425"/>
          <p14:tracePt t="7052" x="7904163" y="2571750"/>
          <p14:tracePt t="7070" x="7964488" y="2657475"/>
          <p14:tracePt t="7086" x="7997825" y="2760663"/>
          <p14:tracePt t="7102" x="8007350" y="2871788"/>
          <p14:tracePt t="7119" x="8007350" y="3000375"/>
          <p14:tracePt t="7136" x="8032750" y="3154363"/>
          <p14:tracePt t="7152" x="8050213" y="3282950"/>
          <p14:tracePt t="7169" x="8058150" y="3368675"/>
          <p14:tracePt t="7186" x="8066088" y="3411538"/>
          <p14:tracePt t="7203" x="8066088" y="3446463"/>
          <p14:tracePt t="7219" x="8066088" y="3489325"/>
          <p14:tracePt t="7236" x="8066088" y="3532188"/>
          <p14:tracePt t="7252" x="8066088" y="3582988"/>
          <p14:tracePt t="7270" x="8066088" y="3678238"/>
          <p14:tracePt t="7286" x="8058150" y="3736975"/>
          <p14:tracePt t="7302" x="8050213" y="3789363"/>
          <p14:tracePt t="7319" x="8032750" y="3832225"/>
          <p14:tracePt t="7336" x="8023225" y="3857625"/>
          <p14:tracePt t="7353" x="8015288" y="3900488"/>
          <p14:tracePt t="7369" x="7997825" y="3925888"/>
          <p14:tracePt t="7386" x="7980363" y="3960813"/>
          <p14:tracePt t="7403" x="7964488" y="3986213"/>
          <p14:tracePt t="7419" x="7947025" y="4003675"/>
          <p14:tracePt t="7436" x="7929563" y="4011613"/>
          <p14:tracePt t="7453" x="7894638" y="4021138"/>
          <p14:tracePt t="7470" x="7878763" y="4029075"/>
          <p14:tracePt t="7486" x="7826375" y="4037013"/>
          <p14:tracePt t="7503" x="7775575" y="4046538"/>
          <p14:tracePt t="7520" x="7740650" y="4046538"/>
          <p14:tracePt t="7537" x="7707313" y="4046538"/>
          <p14:tracePt t="7553" x="7664450" y="4046538"/>
          <p14:tracePt t="7570" x="7621588" y="4046538"/>
          <p14:tracePt t="7587" x="7586663" y="4046538"/>
          <p14:tracePt t="7604" x="7551738" y="4046538"/>
          <p14:tracePt t="7620" x="7526338" y="4046538"/>
          <p14:tracePt t="7636" x="7508875" y="4046538"/>
          <p14:tracePt t="7654" x="7450138" y="4054475"/>
          <p14:tracePt t="7671" x="7397750" y="4064000"/>
          <p14:tracePt t="7687" x="7329488" y="4071938"/>
          <p14:tracePt t="7703" x="7251700" y="4071938"/>
          <p14:tracePt t="7720" x="7192963" y="4071938"/>
          <p14:tracePt t="7738" x="7150100" y="4071938"/>
          <p14:tracePt t="7754" x="7132638" y="4071938"/>
          <p14:tracePt t="7770" x="7123113" y="4071938"/>
          <p14:tracePt t="7787" x="7107238" y="4071938"/>
          <p14:tracePt t="7804" x="7089775" y="4071938"/>
          <p14:tracePt t="7821" x="7080250" y="4064000"/>
          <p14:tracePt t="7821" x="7072313" y="4064000"/>
          <p14:tracePt t="7837" x="7064375" y="4054475"/>
          <p14:tracePt t="7854" x="7054850" y="4054475"/>
          <p14:tracePt t="7871" x="7037388" y="4037013"/>
          <p14:tracePt t="7887" x="7021513" y="4029075"/>
          <p14:tracePt t="7904" x="7004050" y="4021138"/>
          <p14:tracePt t="7920" x="6978650" y="4011613"/>
          <p14:tracePt t="7938" x="6951663" y="4003675"/>
          <p14:tracePt t="7954" x="6926263" y="3986213"/>
          <p14:tracePt t="7971" x="6900863" y="3968750"/>
          <p14:tracePt t="7988" x="6892925" y="3968750"/>
          <p14:tracePt t="8005" x="6875463" y="3960813"/>
          <p14:tracePt t="8021" x="6865938" y="3951288"/>
          <p14:tracePt t="8038" x="6832600" y="3943350"/>
          <p14:tracePt t="8054" x="6807200" y="3925888"/>
          <p14:tracePt t="8072" x="6789738" y="3917950"/>
          <p14:tracePt t="8088" x="6780213" y="3917950"/>
          <p14:tracePt t="8105" x="6764338" y="3917950"/>
          <p14:tracePt t="8121" x="6754813" y="3908425"/>
          <p14:tracePt t="8138" x="6746875" y="3908425"/>
          <p14:tracePt t="8154" x="6721475" y="3892550"/>
          <p14:tracePt t="8171" x="6704013" y="3892550"/>
          <p14:tracePt t="8188" x="6686550" y="3883025"/>
          <p14:tracePt t="8205" x="6651625" y="3875088"/>
          <p14:tracePt t="8221" x="6626225" y="3865563"/>
          <p14:tracePt t="8238" x="6592888" y="3865563"/>
          <p14:tracePt t="8255" x="6575425" y="3865563"/>
          <p14:tracePt t="8272" x="6550025" y="3865563"/>
          <p14:tracePt t="8288" x="6523038" y="3865563"/>
          <p14:tracePt t="8305" x="6480175" y="3865563"/>
          <p14:tracePt t="8321" x="6437313" y="3865563"/>
          <p14:tracePt t="8339" x="6394450" y="3865563"/>
          <p14:tracePt t="8355" x="6351588" y="3865563"/>
          <p14:tracePt t="8372" x="6308725" y="3865563"/>
          <p14:tracePt t="8388" x="6240463" y="3865563"/>
          <p14:tracePt t="8406" x="6061075" y="3857625"/>
          <p14:tracePt t="8422" x="5922963" y="3857625"/>
          <p14:tracePt t="8438" x="5803900" y="3857625"/>
          <p14:tracePt t="8455" x="5718175" y="3857625"/>
          <p14:tracePt t="8472" x="5692775" y="3857625"/>
          <p14:tracePt t="8489" x="5683250" y="3857625"/>
          <p14:tracePt t="8517" x="5683250" y="3849688"/>
          <p14:tracePt t="8533" x="5683250" y="3840163"/>
          <p14:tracePt t="8549" x="5683250" y="3832225"/>
          <p14:tracePt t="8565" x="5683250" y="3822700"/>
          <p14:tracePt t="8582" x="5683250" y="3814763"/>
          <p14:tracePt t="8589" x="5692775" y="3814763"/>
          <p14:tracePt t="8614" x="5700713" y="3814763"/>
          <p14:tracePt t="8622" x="5708650" y="3806825"/>
          <p14:tracePt t="8639" x="5726113" y="3789363"/>
          <p14:tracePt t="8656" x="5768975" y="3771900"/>
          <p14:tracePt t="8673" x="5854700" y="3736975"/>
          <p14:tracePt t="8689" x="5965825" y="3711575"/>
          <p14:tracePt t="8706" x="6103938" y="3678238"/>
          <p14:tracePt t="8722" x="6249988" y="3651250"/>
          <p14:tracePt t="8740" x="6421438" y="3617913"/>
          <p14:tracePt t="8756" x="6626225" y="3575050"/>
          <p14:tracePt t="8773" x="6840538" y="3549650"/>
          <p14:tracePt t="8789" x="7046913" y="3514725"/>
          <p14:tracePt t="8807" x="7089775" y="3506788"/>
          <p14:tracePt t="8823" x="7107238" y="3497263"/>
          <p14:tracePt t="8918" x="7107238" y="3489325"/>
          <p14:tracePt t="8942" x="7097713" y="3489325"/>
          <p14:tracePt t="8966" x="7097713" y="3479800"/>
          <p14:tracePt t="8974" x="7089775" y="3479800"/>
          <p14:tracePt t="8982" x="7080250" y="3471863"/>
          <p14:tracePt t="8991" x="7080250" y="3463925"/>
          <p14:tracePt t="9006" x="7064375" y="3436938"/>
          <p14:tracePt t="9023" x="7046913" y="3411538"/>
          <p14:tracePt t="9040" x="7037388" y="3394075"/>
          <p14:tracePt t="9057" x="7021513" y="3360738"/>
          <p14:tracePt t="9073" x="6994525" y="3317875"/>
          <p14:tracePt t="9090" x="6961188" y="3275013"/>
          <p14:tracePt t="9107" x="6900863" y="3214688"/>
          <p14:tracePt t="9124" x="6832600" y="3154363"/>
          <p14:tracePt t="9140" x="6764338" y="3103563"/>
          <p14:tracePt t="9157" x="6686550" y="3043238"/>
          <p14:tracePt t="9174" x="6540500" y="2940050"/>
          <p14:tracePt t="9191" x="6411913" y="2863850"/>
          <p14:tracePt t="9207" x="6326188" y="2803525"/>
          <p14:tracePt t="9223" x="6240463" y="2751138"/>
          <p14:tracePt t="9240" x="6172200" y="2692400"/>
          <p14:tracePt t="9258" x="6111875" y="2649538"/>
          <p14:tracePt t="9274" x="6043613" y="2597150"/>
          <p14:tracePt t="9290" x="5949950" y="2571750"/>
          <p14:tracePt t="9307" x="5864225" y="2536825"/>
          <p14:tracePt t="9324" x="5803900" y="2520950"/>
          <p14:tracePt t="9341" x="5761038" y="2503488"/>
          <p14:tracePt t="9357" x="5743575" y="2493963"/>
          <p14:tracePt t="9358" x="5743575" y="2486025"/>
          <p14:tracePt t="9374" x="5735638" y="2478088"/>
          <p14:tracePt t="9391" x="5735638" y="2468563"/>
          <p14:tracePt t="9407" x="5735638" y="2460625"/>
          <p14:tracePt t="9454" x="5743575" y="2460625"/>
          <p14:tracePt t="9462" x="5743575" y="2451100"/>
          <p14:tracePt t="9475" x="5751513" y="2451100"/>
          <p14:tracePt t="9491" x="5768975" y="2451100"/>
          <p14:tracePt t="9507" x="5829300" y="2451100"/>
          <p14:tracePt t="9524" x="5922963" y="2460625"/>
          <p14:tracePt t="9542" x="6078538" y="2511425"/>
          <p14:tracePt t="9558" x="6180138" y="2571750"/>
          <p14:tracePt t="9574" x="6283325" y="2640013"/>
          <p14:tracePt t="9591" x="6403975" y="2725738"/>
          <p14:tracePt t="9608" x="6507163" y="2811463"/>
          <p14:tracePt t="9624" x="6608763" y="2897188"/>
          <p14:tracePt t="9641" x="6704013" y="2982913"/>
          <p14:tracePt t="9658" x="6780213" y="3051175"/>
          <p14:tracePt t="9675" x="6840538" y="3121025"/>
          <p14:tracePt t="9692" x="6900863" y="3197225"/>
          <p14:tracePt t="9708" x="6951663" y="3265488"/>
          <p14:tracePt t="9725" x="6994525" y="3325813"/>
          <p14:tracePt t="9726" x="7011988" y="3351213"/>
          <p14:tracePt t="9742" x="7029450" y="3403600"/>
          <p14:tracePt t="9758" x="7054850" y="3471863"/>
          <p14:tracePt t="9775" x="7064375" y="3514725"/>
          <p14:tracePt t="9791" x="7064375" y="3557588"/>
          <p14:tracePt t="9809" x="7064375" y="3565525"/>
          <p14:tracePt t="9825" x="7072313" y="3582988"/>
          <p14:tracePt t="9842" x="7072313" y="3592513"/>
          <p14:tracePt t="9858" x="7072313" y="3608388"/>
          <p14:tracePt t="9875" x="7072313" y="3617913"/>
          <p14:tracePt t="9891" x="7072313" y="3625850"/>
          <p14:tracePt t="9908" x="7072313" y="3635375"/>
          <p14:tracePt t="9974" x="7072313" y="3643313"/>
          <p14:tracePt t="9982" x="7064375" y="3651250"/>
          <p14:tracePt t="9998" x="7054850" y="3651250"/>
          <p14:tracePt t="10014" x="7046913" y="3660775"/>
          <p14:tracePt t="10025" x="7037388" y="3660775"/>
          <p14:tracePt t="10042" x="7029450" y="3660775"/>
          <p14:tracePt t="10060" x="7029450" y="3668713"/>
          <p14:tracePt t="10076" x="7021513" y="3668713"/>
          <p14:tracePt t="10110" x="7011988" y="3668713"/>
          <p14:tracePt t="10126" x="7004050" y="3668713"/>
          <p14:tracePt t="10230" x="6994525" y="3668713"/>
          <p14:tracePt t="11134" x="6986588" y="3668713"/>
          <p14:tracePt t="11150" x="6978650" y="3668713"/>
          <p14:tracePt t="11158" x="6969125" y="3668713"/>
          <p14:tracePt t="11166" x="6951663" y="3668713"/>
          <p14:tracePt t="11179" x="6908800" y="3678238"/>
          <p14:tracePt t="11195" x="6832600" y="3694113"/>
          <p14:tracePt t="11211" x="6721475" y="3703638"/>
          <p14:tracePt t="11228" x="6618288" y="3711575"/>
          <p14:tracePt t="11245" x="6515100" y="3711575"/>
          <p14:tracePt t="11261" x="6386513" y="3711575"/>
          <p14:tracePt t="11278" x="6121400" y="3711575"/>
          <p14:tracePt t="11295" x="5897563" y="3721100"/>
          <p14:tracePt t="11312" x="5665788" y="3729038"/>
          <p14:tracePt t="11329" x="5494338" y="3729038"/>
          <p14:tracePt t="11345" x="5375275" y="3729038"/>
          <p14:tracePt t="11362" x="5264150" y="3729038"/>
          <p14:tracePt t="11379" x="5151438" y="3729038"/>
          <p14:tracePt t="11395" x="5049838" y="3729038"/>
          <p14:tracePt t="11412" x="4964113" y="3729038"/>
          <p14:tracePt t="11428" x="4911725" y="3729038"/>
          <p14:tracePt t="11446" x="4878388" y="3736975"/>
          <p14:tracePt t="11446" x="4860925" y="3736975"/>
          <p14:tracePt t="11462" x="4851400" y="3736975"/>
          <p14:tracePt t="11479" x="4826000" y="3736975"/>
          <p14:tracePt t="11495" x="4792663" y="3736975"/>
          <p14:tracePt t="11513" x="4732338" y="3736975"/>
          <p14:tracePt t="11528" x="4637088" y="3746500"/>
          <p14:tracePt t="11545" x="4500563" y="3771900"/>
          <p14:tracePt t="11562" x="4364038" y="3779838"/>
          <p14:tracePt t="11579" x="4251325" y="3779838"/>
          <p14:tracePt t="11596" x="4165600" y="3797300"/>
          <p14:tracePt t="11612" x="4089400" y="3806825"/>
          <p14:tracePt t="11629" x="4003675" y="3822700"/>
          <p14:tracePt t="11646" x="3925888" y="3849688"/>
          <p14:tracePt t="11662" x="3883025" y="3849688"/>
          <p14:tracePt t="11679" x="3875088" y="3857625"/>
          <p14:tracePt t="11696" x="3865563" y="3857625"/>
          <p14:tracePt t="11713" x="3857625" y="3857625"/>
          <p14:tracePt t="11729" x="3840163" y="3865563"/>
          <p14:tracePt t="11746" x="3814763" y="3875088"/>
          <p14:tracePt t="11762" x="3779838" y="3875088"/>
          <p14:tracePt t="11780" x="3763963" y="3883025"/>
          <p14:tracePt t="11796" x="3746500" y="3883025"/>
          <p14:tracePt t="11887" x="3754438" y="3883025"/>
          <p14:tracePt t="11902" x="3763963" y="3883025"/>
          <p14:tracePt t="11919" x="3771900" y="3883025"/>
          <p14:tracePt t="11926" x="3779838" y="3883025"/>
          <p14:tracePt t="11934" x="3789363" y="3883025"/>
          <p14:tracePt t="11946" x="3814763" y="3883025"/>
          <p14:tracePt t="11964" x="3865563" y="3883025"/>
          <p14:tracePt t="11980" x="3935413" y="3883025"/>
          <p14:tracePt t="11996" x="3978275" y="3883025"/>
          <p14:tracePt t="12013" x="3994150" y="3883025"/>
          <p14:tracePt t="12030" x="4011613" y="3883025"/>
          <p14:tracePt t="12047" x="4021138" y="3883025"/>
          <p14:tracePt t="12063" x="4029075" y="3883025"/>
          <p14:tracePt t="12080" x="4037013" y="3883025"/>
          <p14:tracePt t="12097" x="4071938" y="3883025"/>
          <p14:tracePt t="12113" x="4122738" y="3875088"/>
          <p14:tracePt t="12130" x="4200525" y="3865563"/>
          <p14:tracePt t="12147" x="4337050" y="3849688"/>
          <p14:tracePt t="12164" x="4483100" y="3832225"/>
          <p14:tracePt t="12180" x="4654550" y="3822700"/>
          <p14:tracePt t="12197" x="4843463" y="3814763"/>
          <p14:tracePt t="12213" x="5032375" y="3797300"/>
          <p14:tracePt t="12231" x="5400675" y="3771900"/>
          <p14:tracePt t="12247" x="5665788" y="3771900"/>
          <p14:tracePt t="12264" x="5907088" y="3771900"/>
          <p14:tracePt t="12280" x="6154738" y="3771900"/>
          <p14:tracePt t="12298" x="6454775" y="3771900"/>
          <p14:tracePt t="12314" x="6694488" y="3763963"/>
          <p14:tracePt t="12330" x="6883400" y="3754438"/>
          <p14:tracePt t="12347" x="7037388" y="3746500"/>
          <p14:tracePt t="12365" x="7132638" y="3736975"/>
          <p14:tracePt t="12381" x="7175500" y="3736975"/>
          <p14:tracePt t="12397" x="7218363" y="3736975"/>
          <p14:tracePt t="12414" x="7261225" y="3729038"/>
          <p14:tracePt t="12414" x="7278688" y="3729038"/>
          <p14:tracePt t="12432" x="7321550" y="3721100"/>
          <p14:tracePt t="12448" x="7364413" y="3711575"/>
          <p14:tracePt t="12464" x="7407275" y="3711575"/>
          <p14:tracePt t="12481" x="7458075" y="3703638"/>
          <p14:tracePt t="12498" x="7526338" y="3686175"/>
          <p14:tracePt t="12514" x="7594600" y="3678238"/>
          <p14:tracePt t="12531" x="7637463" y="3678238"/>
          <p14:tracePt t="12548" x="7654925" y="3678238"/>
          <p14:tracePt t="12565" x="7664450" y="3678238"/>
          <p14:tracePt t="12735" x="7654925" y="3678238"/>
          <p14:tracePt t="12743" x="7646988" y="3678238"/>
          <p14:tracePt t="12751" x="7629525" y="3678238"/>
          <p14:tracePt t="12765" x="7612063" y="3678238"/>
          <p14:tracePt t="12783" x="7561263" y="3686175"/>
          <p14:tracePt t="12798" x="7551738" y="3686175"/>
          <p14:tracePt t="12817" x="7518400" y="3686175"/>
          <p14:tracePt t="12832" x="7508875" y="3694113"/>
          <p14:tracePt t="12849" x="7483475" y="3703638"/>
          <p14:tracePt t="12865" x="7440613" y="3703638"/>
          <p14:tracePt t="12882" x="7397750" y="3721100"/>
          <p14:tracePt t="12900" x="7354888" y="3729038"/>
          <p14:tracePt t="12915" x="7321550" y="3729038"/>
          <p14:tracePt t="12932" x="7286625" y="3729038"/>
          <p14:tracePt t="12948" x="7251700" y="3729038"/>
          <p14:tracePt t="12965" x="7226300" y="3736975"/>
          <p14:tracePt t="12983" x="7192963" y="3736975"/>
          <p14:tracePt t="12999" x="7150100" y="3746500"/>
          <p14:tracePt t="13015" x="7115175" y="3754438"/>
          <p14:tracePt t="13032" x="7072313" y="3754438"/>
          <p14:tracePt t="13049" x="7029450" y="3763963"/>
          <p14:tracePt t="13065" x="6986588" y="3771900"/>
          <p14:tracePt t="13082" x="6951663" y="3771900"/>
          <p14:tracePt t="13099" x="6935788" y="3771900"/>
          <p14:tracePt t="13116" x="6918325" y="3779838"/>
          <p14:tracePt t="13132" x="6875463" y="3789363"/>
          <p14:tracePt t="13149" x="6840538" y="3797300"/>
          <p14:tracePt t="13165" x="6807200" y="3806825"/>
          <p14:tracePt t="13183" x="6746875" y="3822700"/>
          <p14:tracePt t="13199" x="6711950" y="3822700"/>
          <p14:tracePt t="13216" x="6669088" y="3822700"/>
          <p14:tracePt t="13232" x="6618288" y="3832225"/>
          <p14:tracePt t="13250" x="6575425" y="3840163"/>
          <p14:tracePt t="13266" x="6557963" y="3840163"/>
          <p14:tracePt t="13282" x="6550025" y="3840163"/>
          <p14:tracePt t="13299" x="6532563" y="3840163"/>
          <p14:tracePt t="13317" x="6523038" y="3840163"/>
          <p14:tracePt t="13333" x="6515100" y="3840163"/>
          <p14:tracePt t="13349" x="6507163" y="3840163"/>
          <p14:tracePt t="13366" x="6497638" y="3840163"/>
          <p14:tracePt t="13384" x="6480175" y="3849688"/>
          <p14:tracePt t="13399" x="6454775" y="3857625"/>
          <p14:tracePt t="13416" x="6429375" y="3857625"/>
          <p14:tracePt t="13433" x="6411913" y="3857625"/>
          <p14:tracePt t="13450" x="6394450" y="3857625"/>
          <p14:tracePt t="13466" x="6378575" y="3857625"/>
          <p14:tracePt t="13483" x="6369050" y="3857625"/>
          <p14:tracePt t="13500" x="6361113" y="3857625"/>
          <p14:tracePt t="13535" x="6351588" y="3857625"/>
          <p14:tracePt t="13583" x="6343650" y="3857625"/>
          <p14:tracePt t="13615" x="6335713" y="3857625"/>
          <p14:tracePt t="13719" x="6326188" y="3857625"/>
          <p14:tracePt t="13735" x="6318250" y="3857625"/>
          <p14:tracePt t="13743" x="6318250" y="3865563"/>
          <p14:tracePt t="13759" x="6308725" y="3865563"/>
          <p14:tracePt t="13775" x="6300788" y="3875088"/>
          <p14:tracePt t="13784" x="6292850" y="3875088"/>
          <p14:tracePt t="13801" x="6283325" y="3883025"/>
          <p14:tracePt t="13817" x="6265863" y="3883025"/>
          <p14:tracePt t="13834" x="6232525" y="3883025"/>
          <p14:tracePt t="13850" x="6207125" y="3892550"/>
          <p14:tracePt t="13868" x="6180138" y="3892550"/>
          <p14:tracePt t="13884" x="6164263" y="3892550"/>
          <p14:tracePt t="13900" x="6137275" y="3892550"/>
          <p14:tracePt t="13918" x="6121400" y="3892550"/>
          <p14:tracePt t="13935" x="6069013" y="3892550"/>
          <p14:tracePt t="13951" x="6043613" y="3892550"/>
          <p14:tracePt t="13968" x="6035675" y="3892550"/>
          <p14:tracePt t="13984" x="6000750" y="3892550"/>
          <p14:tracePt t="14001" x="5940425" y="3892550"/>
          <p14:tracePt t="14018" x="5811838" y="3892550"/>
          <p14:tracePt t="14034" x="5683250" y="3883025"/>
          <p14:tracePt t="14051" x="5597525" y="3883025"/>
          <p14:tracePt t="14068" x="5546725" y="3883025"/>
          <p14:tracePt t="14084" x="5494338" y="3883025"/>
          <p14:tracePt t="14101" x="5418138" y="3883025"/>
          <p14:tracePt t="14118" x="5340350" y="3883025"/>
          <p14:tracePt t="14136" x="5186363" y="3883025"/>
          <p14:tracePt t="14151" x="5126038" y="3883025"/>
          <p14:tracePt t="14168" x="5100638" y="3883025"/>
          <p14:tracePt t="14185" x="5075238" y="3883025"/>
          <p14:tracePt t="14202" x="5057775" y="3883025"/>
          <p14:tracePt t="14218" x="5006975" y="3883025"/>
          <p14:tracePt t="14235" x="4921250" y="3883025"/>
          <p14:tracePt t="14251" x="4818063" y="3892550"/>
          <p14:tracePt t="14269" x="4664075" y="3900488"/>
          <p14:tracePt t="14285" x="4518025" y="3900488"/>
          <p14:tracePt t="14302" x="4379913" y="3900488"/>
          <p14:tracePt t="14318" x="4217988" y="3900488"/>
          <p14:tracePt t="14319" x="4114800" y="3900488"/>
          <p14:tracePt t="14336" x="3900488" y="3900488"/>
          <p14:tracePt t="14352" x="3686175" y="3900488"/>
          <p14:tracePt t="14368" x="3479800" y="3900488"/>
          <p14:tracePt t="14385" x="3343275" y="3900488"/>
          <p14:tracePt t="14403" x="3275013" y="3900488"/>
          <p14:tracePt t="14419" x="3249613" y="3900488"/>
          <p14:tracePt t="14551" x="3257550" y="3900488"/>
          <p14:tracePt t="14559" x="3265488" y="3900488"/>
          <p14:tracePt t="14569" x="3292475" y="3900488"/>
          <p14:tracePt t="14585" x="3403600" y="3892550"/>
          <p14:tracePt t="14602" x="3592513" y="3883025"/>
          <p14:tracePt t="14619" x="3814763" y="3875088"/>
          <p14:tracePt t="14636" x="4029075" y="3875088"/>
          <p14:tracePt t="14652" x="4260850" y="3875088"/>
          <p14:tracePt t="14669" x="4475163" y="3875088"/>
          <p14:tracePt t="14686" x="4679950" y="3875088"/>
          <p14:tracePt t="14703" x="5057775" y="3865563"/>
          <p14:tracePt t="14719" x="5357813" y="3840163"/>
          <p14:tracePt t="14736" x="5572125" y="3832225"/>
          <p14:tracePt t="14753" x="5718175" y="3822700"/>
          <p14:tracePt t="14770" x="5803900" y="3822700"/>
          <p14:tracePt t="14786" x="5872163" y="3822700"/>
          <p14:tracePt t="14803" x="5957888" y="3822700"/>
          <p14:tracePt t="14820" x="6061075" y="3822700"/>
          <p14:tracePt t="14837" x="6207125" y="3822700"/>
          <p14:tracePt t="14853" x="6403975" y="3822700"/>
          <p14:tracePt t="14869" x="6592888" y="3822700"/>
          <p14:tracePt t="14886" x="6746875" y="3822700"/>
          <p14:tracePt t="14904" x="6908800" y="3822700"/>
          <p14:tracePt t="14920" x="6978650" y="3822700"/>
          <p14:tracePt t="14936" x="7046913" y="3822700"/>
          <p14:tracePt t="14953" x="7097713" y="3806825"/>
          <p14:tracePt t="14970" x="7165975" y="3797300"/>
          <p14:tracePt t="14986" x="7200900" y="3797300"/>
          <p14:tracePt t="15003" x="7218363" y="3789363"/>
          <p14:tracePt t="15143" x="7208838" y="3789363"/>
          <p14:tracePt t="15152" x="7200900" y="3789363"/>
          <p14:tracePt t="15160" x="7175500" y="3789363"/>
          <p14:tracePt t="15170" x="7140575" y="3789363"/>
          <p14:tracePt t="15187" x="6978650" y="3789363"/>
          <p14:tracePt t="15203" x="6780213" y="3797300"/>
          <p14:tracePt t="15221" x="6565900" y="3806825"/>
          <p14:tracePt t="15237" x="6283325" y="3840163"/>
          <p14:tracePt t="15254" x="5794375" y="3892550"/>
          <p14:tracePt t="15270" x="5272088" y="3917950"/>
          <p14:tracePt t="15288" x="4654550" y="3935413"/>
          <p14:tracePt t="15304" x="4440238" y="3935413"/>
          <p14:tracePt t="15321" x="4303713" y="3935413"/>
          <p14:tracePt t="15337" x="4243388" y="3935413"/>
          <p14:tracePt t="15354" x="4225925" y="3935413"/>
          <p14:tracePt t="15439" x="4235450" y="3935413"/>
          <p14:tracePt t="15447" x="4251325" y="3935413"/>
          <p14:tracePt t="15455" x="4278313" y="3935413"/>
          <p14:tracePt t="15471" x="4311650" y="3935413"/>
          <p14:tracePt t="15488" x="4465638" y="3925888"/>
          <p14:tracePt t="15504" x="4637088" y="3908425"/>
          <p14:tracePt t="15521" x="4860925" y="3900488"/>
          <p14:tracePt t="15538" x="5108575" y="3900488"/>
          <p14:tracePt t="15554" x="5340350" y="3900488"/>
          <p14:tracePt t="15571" x="5554663" y="3900488"/>
          <p14:tracePt t="15588" x="5761038" y="3900488"/>
          <p14:tracePt t="15604" x="5975350" y="3900488"/>
          <p14:tracePt t="15621" x="6197600" y="3900488"/>
          <p14:tracePt t="15638" x="6446838" y="3900488"/>
          <p14:tracePt t="15655" x="6807200" y="3883025"/>
          <p14:tracePt t="15671" x="6943725" y="3875088"/>
          <p14:tracePt t="15688" x="6994525" y="3875088"/>
          <p14:tracePt t="15711" x="6994525" y="3865563"/>
          <p14:tracePt t="15743" x="6986588" y="3865563"/>
          <p14:tracePt t="15759" x="6978650" y="3865563"/>
          <p14:tracePt t="15775" x="6969125" y="3865563"/>
          <p14:tracePt t="15783" x="6943725" y="3865563"/>
          <p14:tracePt t="15791" x="6900863" y="3865563"/>
          <p14:tracePt t="15805" x="6832600" y="3865563"/>
          <p14:tracePt t="15822" x="6643688" y="3865563"/>
          <p14:tracePt t="15838" x="6411913" y="3865563"/>
          <p14:tracePt t="15856" x="6137275" y="3865563"/>
          <p14:tracePt t="15872" x="5983288" y="3865563"/>
          <p14:tracePt t="15888" x="5811838" y="3865563"/>
          <p14:tracePt t="15905" x="5597525" y="3865563"/>
          <p14:tracePt t="15922" x="5383213" y="3865563"/>
          <p14:tracePt t="15939" x="5178425" y="3865563"/>
          <p14:tracePt t="15955" x="5006975" y="3865563"/>
          <p14:tracePt t="15972" x="4878388" y="3865563"/>
          <p14:tracePt t="15989" x="4749800" y="3865563"/>
          <p14:tracePt t="16005" x="4611688" y="3865563"/>
          <p14:tracePt t="16022" x="4475163" y="3875088"/>
          <p14:tracePt t="16040" x="4311650" y="3875088"/>
          <p14:tracePt t="16056" x="4251325" y="3875088"/>
          <p14:tracePt t="16072" x="4217988" y="3883025"/>
          <p14:tracePt t="16232" x="4225925" y="3883025"/>
          <p14:tracePt t="16240" x="4235450" y="3883025"/>
          <p14:tracePt t="16247" x="4251325" y="3883025"/>
          <p14:tracePt t="16256" x="4286250" y="3883025"/>
          <p14:tracePt t="16273" x="4432300" y="3883025"/>
          <p14:tracePt t="16289" x="4732338" y="3883025"/>
          <p14:tracePt t="16307" x="5194300" y="3883025"/>
          <p14:tracePt t="16323" x="5665788" y="3875088"/>
          <p14:tracePt t="16339" x="6069013" y="3875088"/>
          <p14:tracePt t="16356" x="6429375" y="3865563"/>
          <p14:tracePt t="16374" x="6643688" y="3865563"/>
          <p14:tracePt t="16390" x="6789738" y="3865563"/>
          <p14:tracePt t="16406" x="6918325" y="3857625"/>
          <p14:tracePt t="16407" x="6986588" y="3857625"/>
          <p14:tracePt t="16423" x="7115175" y="3849688"/>
          <p14:tracePt t="16440" x="7243763" y="3849688"/>
          <p14:tracePt t="16456" x="7354888" y="3849688"/>
          <p14:tracePt t="16473" x="7440613" y="3849688"/>
          <p14:tracePt t="16490" x="7483475" y="3840163"/>
          <p14:tracePt t="16507" x="7508875" y="3840163"/>
          <p14:tracePt t="16523" x="7535863" y="3840163"/>
          <p14:tracePt t="16540" x="7543800" y="3840163"/>
          <p14:tracePt t="16557" x="7551738" y="3832225"/>
          <p14:tracePt t="16574" x="7561263" y="3832225"/>
          <p14:tracePt t="16590" x="7561263" y="3822700"/>
          <p14:tracePt t="16816" x="7551738" y="3822700"/>
          <p14:tracePt t="16832" x="7535863" y="3822700"/>
          <p14:tracePt t="16840" x="7526338" y="3822700"/>
          <p14:tracePt t="16848" x="7500938" y="3822700"/>
          <p14:tracePt t="16857" x="7483475" y="3822700"/>
          <p14:tracePt t="16874" x="7440613" y="3822700"/>
          <p14:tracePt t="16891" x="7397750" y="3822700"/>
          <p14:tracePt t="16907" x="7364413" y="3822700"/>
          <p14:tracePt t="16924" x="7354888" y="3822700"/>
          <p14:tracePt t="16941" x="7346950" y="3822700"/>
          <p14:tracePt t="16958" x="7337425" y="3822700"/>
          <p14:tracePt t="16974" x="7329488" y="3822700"/>
          <p14:tracePt t="16991" x="7294563" y="3822700"/>
          <p14:tracePt t="16991" x="7286625" y="3822700"/>
          <p14:tracePt t="17008" x="7269163" y="3822700"/>
          <p14:tracePt t="17025" x="7251700" y="3822700"/>
          <p14:tracePt t="17041" x="7243763" y="3822700"/>
          <p14:tracePt t="17058" x="7235825" y="3822700"/>
          <p14:tracePt t="17088" x="7226300" y="3822700"/>
          <p14:tracePt t="17096" x="7218363" y="3822700"/>
          <p14:tracePt t="17136" x="7208838" y="3822700"/>
          <p14:tracePt t="17152" x="7200900" y="3822700"/>
          <p14:tracePt t="17168" x="7192963" y="3822700"/>
          <p14:tracePt t="17176" x="7183438" y="3822700"/>
          <p14:tracePt t="17192" x="7140575" y="3822700"/>
          <p14:tracePt t="17208" x="7089775" y="3822700"/>
          <p14:tracePt t="17225" x="7037388" y="3822700"/>
          <p14:tracePt t="17241" x="7011988" y="3822700"/>
          <p14:tracePt t="17258" x="7004050" y="3822700"/>
          <p14:tracePt t="17560" x="6994525" y="3822700"/>
          <p14:tracePt t="17584" x="6986588" y="3822700"/>
          <p14:tracePt t="17600" x="6978650" y="3822700"/>
          <p14:tracePt t="17624" x="6969125" y="3822700"/>
          <p14:tracePt t="17640" x="6961188" y="3822700"/>
          <p14:tracePt t="17656" x="6951663" y="3822700"/>
          <p14:tracePt t="17664" x="6943725" y="3822700"/>
          <p14:tracePt t="17680" x="6935788" y="3822700"/>
          <p14:tracePt t="17692" x="6926263" y="3822700"/>
          <p14:tracePt t="17709" x="6918325" y="3822700"/>
          <p14:tracePt t="17727" x="6908800" y="3822700"/>
          <p14:tracePt t="17952" x="6900863" y="3822700"/>
          <p14:tracePt t="17968" x="6892925" y="3822700"/>
          <p14:tracePt t="17984" x="6883400" y="3822700"/>
          <p14:tracePt t="17992" x="6875463" y="3822700"/>
          <p14:tracePt t="18008" x="6865938" y="3822700"/>
          <p14:tracePt t="18024" x="6858000" y="3822700"/>
          <p14:tracePt t="18048" x="6850063" y="3822700"/>
          <p14:tracePt t="18056" x="6840538" y="3822700"/>
          <p14:tracePt t="18072" x="6832600" y="3822700"/>
          <p14:tracePt t="18088" x="6823075" y="3822700"/>
          <p14:tracePt t="18104" x="6807200" y="3822700"/>
          <p14:tracePt t="18120" x="6797675" y="3822700"/>
          <p14:tracePt t="18136" x="6789738" y="3822700"/>
          <p14:tracePt t="18448" x="6780213" y="3822700"/>
          <p14:tracePt t="18456" x="6772275" y="3822700"/>
          <p14:tracePt t="18472" x="6764338" y="3822700"/>
          <p14:tracePt t="18504" x="6764338" y="3814763"/>
          <p14:tracePt t="18520" x="6754813" y="3814763"/>
          <p14:tracePt t="18952" x="6764338" y="3814763"/>
          <p14:tracePt t="18992" x="6772275" y="3814763"/>
          <p14:tracePt t="19952" x="6780213" y="3814763"/>
          <p14:tracePt t="19977" x="6789738" y="3814763"/>
          <p14:tracePt t="19984" x="6789738" y="3822700"/>
          <p14:tracePt t="20000" x="6789738" y="3832225"/>
          <p14:tracePt t="20040" x="6772275" y="3832225"/>
          <p14:tracePt t="20049" x="6746875" y="3840163"/>
          <p14:tracePt t="20057" x="6694488" y="3849688"/>
          <p14:tracePt t="20065" x="6635750" y="3857625"/>
          <p14:tracePt t="20081" x="6540500" y="3865563"/>
          <p14:tracePt t="20098" x="6472238" y="3865563"/>
          <p14:tracePt t="20115" x="6403975" y="3857625"/>
          <p14:tracePt t="20131" x="6318250" y="3840163"/>
          <p14:tracePt t="20148" x="6249988" y="3832225"/>
          <p14:tracePt t="20165" x="6207125" y="3822700"/>
          <p14:tracePt t="20182" x="6197600" y="3814763"/>
          <p14:tracePt t="20208" x="6197600" y="3806825"/>
          <p14:tracePt t="20217" x="6189663" y="3806825"/>
          <p14:tracePt t="20240" x="6189663" y="3797300"/>
          <p14:tracePt t="20249" x="6180138" y="3797300"/>
          <p14:tracePt t="20265" x="6180138" y="3789363"/>
          <p14:tracePt t="20282" x="6172200" y="3779838"/>
          <p14:tracePt t="20298" x="6172200" y="3771900"/>
          <p14:tracePt t="20316" x="6164263" y="3771900"/>
          <p14:tracePt t="20332" x="6164263" y="3763963"/>
          <p14:tracePt t="20348" x="6164263" y="3754438"/>
          <p14:tracePt t="20369" x="6164263" y="3746500"/>
          <p14:tracePt t="20385" x="6154738" y="3746500"/>
          <p14:tracePt t="20416" x="6154738" y="3736975"/>
          <p14:tracePt t="20465" x="6154738" y="3729038"/>
          <p14:tracePt t="20513" x="6154738" y="3721100"/>
          <p14:tracePt t="20521" x="6154738" y="3711575"/>
          <p14:tracePt t="20536" x="6154738" y="3703638"/>
          <p14:tracePt t="20553" x="6154738" y="3694113"/>
          <p14:tracePt t="20577" x="6154738" y="3686175"/>
          <p14:tracePt t="20585" x="6154738" y="3678238"/>
          <p14:tracePt t="20601" x="6154738" y="3668713"/>
          <p14:tracePt t="20616" x="6154738" y="3651250"/>
          <p14:tracePt t="20632" x="6154738" y="3608388"/>
          <p14:tracePt t="20649" x="6154738" y="3557588"/>
          <p14:tracePt t="20666" x="6129338" y="3497263"/>
          <p14:tracePt t="20683" x="6086475" y="3429000"/>
          <p14:tracePt t="20699" x="6018213" y="3335338"/>
          <p14:tracePt t="20716" x="5957888" y="3232150"/>
          <p14:tracePt t="20733" x="5897563" y="3146425"/>
          <p14:tracePt t="20750" x="5854700" y="3068638"/>
          <p14:tracePt t="20766" x="5829300" y="3017838"/>
          <p14:tracePt t="20783" x="5821363" y="2974975"/>
          <p14:tracePt t="20799" x="5821363" y="2965450"/>
          <p14:tracePt t="20817" x="5821363" y="2949575"/>
          <p14:tracePt t="20881" x="5829300" y="2957513"/>
          <p14:tracePt t="20889" x="5837238" y="2965450"/>
          <p14:tracePt t="20900" x="5864225" y="2982913"/>
          <p14:tracePt t="20916" x="5922963" y="3051175"/>
          <p14:tracePt t="20933" x="6000750" y="3128963"/>
          <p14:tracePt t="20950" x="6069013" y="3214688"/>
          <p14:tracePt t="20967" x="6137275" y="3317875"/>
          <p14:tracePt t="20983" x="6197600" y="3429000"/>
          <p14:tracePt t="21000" x="6249988" y="3582988"/>
          <p14:tracePt t="21017" x="6257925" y="3635375"/>
          <p14:tracePt t="21033" x="6257925" y="3668713"/>
          <p14:tracePt t="21050" x="6257925" y="3694113"/>
          <p14:tracePt t="21067" x="6257925" y="3711575"/>
          <p14:tracePt t="21084" x="6249988" y="3721100"/>
          <p14:tracePt t="21100" x="6240463" y="3721100"/>
          <p14:tracePt t="21117" x="6223000" y="3721100"/>
          <p14:tracePt t="21134" x="6215063" y="3721100"/>
          <p14:tracePt t="21151" x="6207125" y="3711575"/>
          <p14:tracePt t="21167" x="6197600" y="3703638"/>
          <p14:tracePt t="21184" x="6189663" y="3678238"/>
          <p14:tracePt t="21200" x="6189663" y="3660775"/>
          <p14:tracePt t="21218" x="6189663" y="3651250"/>
          <p14:tracePt t="21234" x="6223000" y="3643313"/>
          <p14:tracePt t="21250" x="6300788" y="3643313"/>
          <p14:tracePt t="21267" x="6411913" y="3643313"/>
          <p14:tracePt t="21284" x="6515100" y="3643313"/>
          <p14:tracePt t="21300" x="6565900" y="3643313"/>
          <p14:tracePt t="21317" x="6583363" y="3643313"/>
          <p14:tracePt t="21345" x="6592888" y="3643313"/>
          <p14:tracePt t="21353" x="6592888" y="3651250"/>
          <p14:tracePt t="21367" x="6600825" y="3651250"/>
          <p14:tracePt t="21384" x="6608763" y="3660775"/>
          <p14:tracePt t="21401" x="6626225" y="3678238"/>
          <p14:tracePt t="21418" x="6635750" y="3678238"/>
          <p14:tracePt t="21434" x="6635750" y="3686175"/>
          <p14:tracePt t="21497" x="6643688" y="3686175"/>
          <p14:tracePt t="21521" x="6651625" y="3678238"/>
          <p14:tracePt t="21529" x="6661150" y="3660775"/>
          <p14:tracePt t="21537" x="6661150" y="3643313"/>
          <p14:tracePt t="21551" x="6669088" y="3617913"/>
          <p14:tracePt t="21569" x="6686550" y="3549650"/>
          <p14:tracePt t="21584" x="6686550" y="3514725"/>
          <p14:tracePt t="21601" x="6678613" y="3378200"/>
          <p14:tracePt t="21618" x="6651625" y="3275013"/>
          <p14:tracePt t="21635" x="6608763" y="3136900"/>
          <p14:tracePt t="21651" x="6565900" y="3000375"/>
          <p14:tracePt t="21668" x="6497638" y="2854325"/>
          <p14:tracePt t="21685" x="6429375" y="2725738"/>
          <p14:tracePt t="21702" x="6343650" y="2614613"/>
          <p14:tracePt t="21718" x="6275388" y="2528888"/>
          <p14:tracePt t="21735" x="6240463" y="2478088"/>
          <p14:tracePt t="21737" x="6223000" y="2468563"/>
          <p14:tracePt t="21752" x="6215063" y="2460625"/>
          <p14:tracePt t="21769" x="6189663" y="2443163"/>
          <p14:tracePt t="21785" x="6180138" y="2443163"/>
          <p14:tracePt t="21802" x="6164263" y="2443163"/>
          <p14:tracePt t="21818" x="6146800" y="2443163"/>
          <p14:tracePt t="21836" x="6129338" y="2443163"/>
          <p14:tracePt t="21889" x="6137275" y="2443163"/>
          <p14:tracePt t="21897" x="6146800" y="2443163"/>
          <p14:tracePt t="21905" x="6164263" y="2451100"/>
          <p14:tracePt t="21919" x="6197600" y="2460625"/>
          <p14:tracePt t="21935" x="6292850" y="2536825"/>
          <p14:tracePt t="21952" x="6403975" y="2640013"/>
          <p14:tracePt t="21970" x="6575425" y="2811463"/>
          <p14:tracePt t="21986" x="6661150" y="2922588"/>
          <p14:tracePt t="22002" x="6721475" y="3008313"/>
          <p14:tracePt t="22019" x="6764338" y="3078163"/>
          <p14:tracePt t="22036" x="6780213" y="3121025"/>
          <p14:tracePt t="22052" x="6789738" y="3163888"/>
          <p14:tracePt t="22069" x="6789738" y="3206750"/>
          <p14:tracePt t="22086" x="6780213" y="3240088"/>
          <p14:tracePt t="22103" x="6754813" y="3275013"/>
          <p14:tracePt t="22120" x="6729413" y="3300413"/>
          <p14:tracePt t="22136" x="6678613" y="3335338"/>
          <p14:tracePt t="22152" x="6618288" y="3386138"/>
          <p14:tracePt t="22153" x="6575425" y="3411538"/>
          <p14:tracePt t="22170" x="6497638" y="3463925"/>
          <p14:tracePt t="22186" x="6411913" y="3522663"/>
          <p14:tracePt t="22202" x="6386513" y="3549650"/>
          <p14:tracePt t="22219" x="6369050" y="3565525"/>
          <p14:tracePt t="22237" x="6361113" y="3575050"/>
          <p14:tracePt t="22253" x="6351588" y="3592513"/>
          <p14:tracePt t="22269" x="6343650" y="3600450"/>
          <p14:tracePt t="22286" x="6335713" y="3635375"/>
          <p14:tracePt t="22304" x="6326188" y="3651250"/>
          <p14:tracePt t="22319" x="6326188" y="3660775"/>
          <p14:tracePt t="22336" x="6326188" y="3668713"/>
          <p14:tracePt t="22369" x="6335713" y="3668713"/>
          <p14:tracePt t="22385" x="6343650" y="3668713"/>
          <p14:tracePt t="22393" x="6361113" y="3668713"/>
          <p14:tracePt t="22403" x="6369050" y="3668713"/>
          <p14:tracePt t="22420" x="6411913" y="3668713"/>
          <p14:tracePt t="22436" x="6464300" y="3678238"/>
          <p14:tracePt t="22454" x="6540500" y="3694113"/>
          <p14:tracePt t="22470" x="6626225" y="3721100"/>
          <p14:tracePt t="22487" x="6704013" y="3746500"/>
          <p14:tracePt t="22503" x="6746875" y="3763963"/>
          <p14:tracePt t="22521" x="6772275" y="3763963"/>
          <p14:tracePt t="22536" x="6780213" y="3763963"/>
          <p14:tracePt t="22537" x="6789738" y="3771900"/>
          <p14:tracePt t="22554" x="6807200" y="3771900"/>
          <p14:tracePt t="22570" x="6823075" y="3779838"/>
          <p14:tracePt t="22587" x="6832600" y="3789363"/>
          <p14:tracePt t="22603" x="6840538" y="3789363"/>
          <p14:tracePt t="22625" x="6840538" y="3779838"/>
          <p14:tracePt t="22637" x="6850063" y="3771900"/>
          <p14:tracePt t="22654" x="6858000" y="3763963"/>
          <p14:tracePt t="22670" x="6875463" y="3746500"/>
          <p14:tracePt t="22687" x="6892925" y="3721100"/>
          <p14:tracePt t="22704" x="6918325" y="3694113"/>
          <p14:tracePt t="22721" x="6943725" y="3660775"/>
          <p14:tracePt t="22737" x="6961188" y="3635375"/>
          <p14:tracePt t="22754" x="6961188" y="3617913"/>
          <p14:tracePt t="22771" x="6961188" y="3582988"/>
          <p14:tracePt t="22788" x="6961188" y="3532188"/>
          <p14:tracePt t="22804" x="6969125" y="3446463"/>
          <p14:tracePt t="22820" x="6969125" y="3351213"/>
          <p14:tracePt t="22837" x="6935788" y="3240088"/>
          <p14:tracePt t="22855" x="6865938" y="3128963"/>
          <p14:tracePt t="22871" x="6789738" y="3025775"/>
          <p14:tracePt t="22887" x="6711950" y="2922588"/>
          <p14:tracePt t="22904" x="6635750" y="2828925"/>
          <p14:tracePt t="22922" x="6507163" y="2708275"/>
          <p14:tracePt t="22938" x="6378575" y="2640013"/>
          <p14:tracePt t="22954" x="6292850" y="2579688"/>
          <p14:tracePt t="22971" x="6223000" y="2546350"/>
          <p14:tracePt t="22988" x="6189663" y="2528888"/>
          <p14:tracePt t="23004" x="6180138" y="2528888"/>
          <p14:tracePt t="23021" x="6180138" y="2520950"/>
          <p14:tracePt t="23153" x="6189663" y="2520950"/>
          <p14:tracePt t="23185" x="6197600" y="2520950"/>
          <p14:tracePt t="23193" x="6207125" y="2520950"/>
          <p14:tracePt t="23209" x="6207125" y="2528888"/>
          <p14:tracePt t="23222" x="6215063" y="2528888"/>
          <p14:tracePt t="23238" x="6223000" y="2528888"/>
          <p14:tracePt t="23257" x="6232525" y="2528888"/>
          <p14:tracePt t="23273" x="6240463" y="2528888"/>
          <p14:tracePt t="23289" x="6249988" y="2528888"/>
          <p14:tracePt t="23305" x="6249988" y="2536825"/>
          <p14:tracePt t="23322" x="6257925" y="2536825"/>
          <p14:tracePt t="23339" x="6257925" y="2546350"/>
          <p14:tracePt t="23356" x="6265863" y="2546350"/>
          <p14:tracePt t="23372" x="6265863" y="2554288"/>
          <p14:tracePt t="23389" x="6275388" y="2554288"/>
          <p14:tracePt t="23405" x="6275388" y="2563813"/>
          <p14:tracePt t="23423" x="6283325" y="2563813"/>
          <p14:tracePt t="23498" x="6283325" y="2571750"/>
          <p14:tracePt t="23513" x="6292850" y="2571750"/>
          <p14:tracePt t="23537" x="6292850" y="2579688"/>
          <p14:tracePt t="23561" x="6300788" y="2579688"/>
          <p14:tracePt t="23577" x="6300788" y="2589213"/>
          <p14:tracePt t="23585" x="6300788" y="2597150"/>
          <p14:tracePt t="23665" x="6300788" y="2606675"/>
          <p14:tracePt t="24154" x="6292850" y="2606675"/>
          <p14:tracePt t="24169" x="6292850" y="2622550"/>
          <p14:tracePt t="24178" x="6283325" y="2622550"/>
          <p14:tracePt t="24191" x="6275388" y="2632075"/>
          <p14:tracePt t="24207" x="6249988" y="2674938"/>
          <p14:tracePt t="24225" x="6223000" y="2725738"/>
          <p14:tracePt t="24225" x="6207125" y="2778125"/>
          <p14:tracePt t="24240" x="6180138" y="2836863"/>
          <p14:tracePt t="24257" x="6103938" y="3086100"/>
          <p14:tracePt t="24274" x="6043613" y="3300413"/>
          <p14:tracePt t="24292" x="6018213" y="3471863"/>
          <p14:tracePt t="24307" x="6018213" y="3608388"/>
          <p14:tracePt t="24324" x="6018213" y="3694113"/>
          <p14:tracePt t="24341" x="6018213" y="3729038"/>
          <p14:tracePt t="24358" x="6026150" y="3746500"/>
          <p14:tracePt t="24374" x="6043613" y="3746500"/>
          <p14:tracePt t="24391" x="6061075" y="3746500"/>
          <p14:tracePt t="24407" x="6086475" y="3746500"/>
          <p14:tracePt t="24425" x="6103938" y="3746500"/>
          <p14:tracePt t="24425" x="6121400" y="3746500"/>
          <p14:tracePt t="24441" x="6129338" y="3746500"/>
          <p14:tracePt t="24458" x="6146800" y="3746500"/>
          <p14:tracePt t="24618" x="6146800" y="3754438"/>
          <p14:tracePt t="24634" x="6146800" y="3763963"/>
          <p14:tracePt t="24649" x="6146800" y="3771900"/>
          <p14:tracePt t="24674" x="6146800" y="3779838"/>
          <p14:tracePt t="24682" x="6137275" y="3779838"/>
          <p14:tracePt t="24698" x="6137275" y="3789363"/>
          <p14:tracePt t="24708" x="6129338" y="3789363"/>
          <p14:tracePt t="24725" x="6121400" y="3797300"/>
          <p14:tracePt t="24741" x="6121400" y="3806825"/>
          <p14:tracePt t="24759" x="6103938" y="3806825"/>
          <p14:tracePt t="24775" x="6094413" y="3806825"/>
          <p14:tracePt t="24954" x="6094413" y="3797300"/>
          <p14:tracePt t="24986" x="6094413" y="3789363"/>
          <p14:tracePt t="25002" x="6094413" y="3779838"/>
          <p14:tracePt t="25018" x="6094413" y="3771900"/>
          <p14:tracePt t="25042" x="6094413" y="3763963"/>
          <p14:tracePt t="25058" x="6094413" y="3754438"/>
          <p14:tracePt t="25066" x="6078538" y="3746500"/>
          <p14:tracePt t="25076" x="6078538" y="3736975"/>
          <p14:tracePt t="25093" x="6061075" y="3703638"/>
          <p14:tracePt t="25109" x="6051550" y="3678238"/>
          <p14:tracePt t="25126" x="6035675" y="3635375"/>
          <p14:tracePt t="25143" x="6018213" y="3608388"/>
          <p14:tracePt t="25160" x="6008688" y="3582988"/>
          <p14:tracePt t="25176" x="5992813" y="3557588"/>
          <p14:tracePt t="25193" x="5975350" y="3532188"/>
          <p14:tracePt t="25210" x="5922963" y="3479800"/>
          <p14:tracePt t="25227" x="5897563" y="3446463"/>
          <p14:tracePt t="25243" x="5864225" y="3421063"/>
          <p14:tracePt t="25260" x="5829300" y="3386138"/>
          <p14:tracePt t="25276" x="5803900" y="3360738"/>
          <p14:tracePt t="25293" x="5778500" y="3343275"/>
          <p14:tracePt t="25310" x="5761038" y="3317875"/>
          <p14:tracePt t="25326" x="5743575" y="3308350"/>
          <p14:tracePt t="25343" x="5743575" y="3292475"/>
          <p14:tracePt t="25360" x="5735638" y="3282950"/>
          <p14:tracePt t="25376" x="5726113" y="3265488"/>
          <p14:tracePt t="25393" x="5708650" y="3249613"/>
          <p14:tracePt t="25394" x="5700713" y="3240088"/>
          <p14:tracePt t="25410" x="5683250" y="3232150"/>
          <p14:tracePt t="25427" x="5665788" y="3214688"/>
          <p14:tracePt t="25443" x="5657850" y="3214688"/>
          <p14:tracePt t="25460" x="5649913" y="3197225"/>
          <p14:tracePt t="25477" x="5640388" y="3197225"/>
          <p14:tracePt t="25494" x="5632450" y="3189288"/>
          <p14:tracePt t="25510" x="5622925" y="3189288"/>
          <p14:tracePt t="25527" x="5607050" y="3189288"/>
          <p14:tracePt t="25658" x="5614988" y="3189288"/>
          <p14:tracePt t="25674" x="5622925" y="3189288"/>
          <p14:tracePt t="25690" x="5632450" y="3189288"/>
          <p14:tracePt t="25698" x="5640388" y="3189288"/>
          <p14:tracePt t="25711" x="5657850" y="3197225"/>
          <p14:tracePt t="25728" x="5692775" y="3222625"/>
          <p14:tracePt t="25744" x="5735638" y="3249613"/>
          <p14:tracePt t="25761" x="5794375" y="3300413"/>
          <p14:tracePt t="25777" x="5854700" y="3343275"/>
          <p14:tracePt t="25795" x="5922963" y="3394075"/>
          <p14:tracePt t="25811" x="5965825" y="3421063"/>
          <p14:tracePt t="25827" x="6000750" y="3454400"/>
          <p14:tracePt t="25844" x="6035675" y="3489325"/>
          <p14:tracePt t="25861" x="6061075" y="3514725"/>
          <p14:tracePt t="25877" x="6069013" y="3532188"/>
          <p14:tracePt t="25894" x="6086475" y="3557588"/>
          <p14:tracePt t="25911" x="6094413" y="3575050"/>
          <p14:tracePt t="25928" x="6103938" y="3592513"/>
          <p14:tracePt t="25944" x="6103938" y="3608388"/>
          <p14:tracePt t="25961" x="6111875" y="3625850"/>
          <p14:tracePt t="25978" x="6111875" y="3651250"/>
          <p14:tracePt t="25995" x="6111875" y="3660775"/>
          <p14:tracePt t="26011" x="6121400" y="3668713"/>
          <p14:tracePt t="26028" x="6121400" y="3678238"/>
          <p14:tracePt t="26044" x="6121400" y="3686175"/>
          <p14:tracePt t="26098" x="6121400" y="3694113"/>
          <p14:tracePt t="26114" x="6129338" y="3694113"/>
          <p14:tracePt t="26146" x="6129338" y="3703638"/>
          <p14:tracePt t="26162" x="6129338" y="3711575"/>
          <p14:tracePt t="26170" x="6129338" y="3721100"/>
          <p14:tracePt t="26178" x="6137275" y="3721100"/>
          <p14:tracePt t="26195" x="6137275" y="3729038"/>
          <p14:tracePt t="26211" x="6137275" y="3736975"/>
          <p14:tracePt t="26229" x="6137275" y="3746500"/>
          <p14:tracePt t="26245" x="6137275" y="3754438"/>
          <p14:tracePt t="26262" x="6137275" y="3763963"/>
          <p14:tracePt t="26278" x="6146800" y="3763963"/>
          <p14:tracePt t="26330" x="6146800" y="3754438"/>
          <p14:tracePt t="26338" x="6146800" y="3746500"/>
          <p14:tracePt t="26362" x="6146800" y="3736975"/>
          <p14:tracePt t="26378" x="6146800" y="3729038"/>
          <p14:tracePt t="26394" x="6146800" y="3721100"/>
          <p14:tracePt t="26402" x="6137275" y="3711575"/>
          <p14:tracePt t="26412" x="6137275" y="3703638"/>
          <p14:tracePt t="26429" x="6137275" y="3686175"/>
          <p14:tracePt t="26446" x="6129338" y="3678238"/>
          <p14:tracePt t="26462" x="6129338" y="3660775"/>
          <p14:tracePt t="26479" x="6129338" y="3651250"/>
          <p14:tracePt t="26496" x="6121400" y="3651250"/>
          <p14:tracePt t="26513" x="6121400" y="3643313"/>
          <p14:tracePt t="26666" x="6121400" y="3651250"/>
          <p14:tracePt t="26682" x="6121400" y="3660775"/>
          <p14:tracePt t="26690" x="6121400" y="3668713"/>
          <p14:tracePt t="26706" x="6121400" y="3678238"/>
          <p14:tracePt t="26730" x="6121400" y="3686175"/>
          <p14:tracePt t="26834" x="6121400" y="3678238"/>
          <p14:tracePt t="26850" x="6121400" y="3668713"/>
          <p14:tracePt t="26858" x="6121400" y="3660775"/>
          <p14:tracePt t="26875" x="6111875" y="3651250"/>
          <p14:tracePt t="26882" x="6103938" y="3625850"/>
          <p14:tracePt t="26896" x="6103938" y="3617913"/>
          <p14:tracePt t="26914" x="6069013" y="3549650"/>
          <p14:tracePt t="26930" x="6051550" y="3522663"/>
          <p14:tracePt t="26947" x="6026150" y="3497263"/>
          <p14:tracePt t="26963" x="6026150" y="3489325"/>
          <p14:tracePt t="26981" x="6018213" y="3479800"/>
          <p14:tracePt t="26997" x="6008688" y="3479800"/>
          <p14:tracePt t="27074" x="6018213" y="3479800"/>
          <p14:tracePt t="27090" x="6018213" y="3489325"/>
          <p14:tracePt t="27098" x="6026150" y="3489325"/>
          <p14:tracePt t="27194" x="6026150" y="3479800"/>
          <p14:tracePt t="27202" x="6026150" y="3471863"/>
          <p14:tracePt t="27214" x="6018213" y="3463925"/>
          <p14:tracePt t="27230" x="6008688" y="3454400"/>
          <p14:tracePt t="27247" x="6008688" y="3446463"/>
          <p14:tracePt t="27265" x="5992813" y="3446463"/>
          <p14:tracePt t="27280" x="5983288" y="3436938"/>
          <p14:tracePt t="27297" x="5983288" y="3429000"/>
          <p14:tracePt t="27314" x="5983288" y="3421063"/>
          <p14:tracePt t="27450" x="5983288" y="3411538"/>
          <p14:tracePt t="27466" x="5975350" y="3403600"/>
          <p14:tracePt t="27482" x="5975350" y="3394075"/>
          <p14:tracePt t="27490" x="5975350" y="3386138"/>
          <p14:tracePt t="27506" x="5965825" y="3386138"/>
          <p14:tracePt t="27619" x="5957888" y="3386138"/>
          <p14:tracePt t="27642" x="5949950" y="3386138"/>
          <p14:tracePt t="27650" x="5949950" y="3378200"/>
          <p14:tracePt t="27666" x="5940425" y="3378200"/>
          <p14:tracePt t="27682" x="5932488" y="3368675"/>
          <p14:tracePt t="27699" x="5915025" y="3360738"/>
          <p14:tracePt t="27715" x="5897563" y="3343275"/>
          <p14:tracePt t="27732" x="5872163" y="3325813"/>
          <p14:tracePt t="27748" x="5864225" y="3317875"/>
          <p14:tracePt t="27766" x="5854700" y="3308350"/>
          <p14:tracePt t="27782" x="5854700" y="3300413"/>
          <p14:tracePt t="27799" x="5846763" y="3282950"/>
          <p14:tracePt t="27815" x="5837238" y="3282950"/>
          <p14:tracePt t="27843" x="5829300" y="3282950"/>
          <p14:tracePt t="27850" x="5829300" y="3275013"/>
          <p14:tracePt t="27890" x="5829300" y="3265488"/>
          <p14:tracePt t="27914" x="5821363" y="3265488"/>
          <p14:tracePt t="27930" x="5811838" y="3265488"/>
          <p14:tracePt t="27955" x="5803900" y="3265488"/>
          <p14:tracePt t="27962" x="5794375" y="3265488"/>
          <p14:tracePt t="27978" x="5786438" y="3265488"/>
          <p14:tracePt t="27994" x="5778500" y="3265488"/>
          <p14:tracePt t="28034" x="5768975" y="3265488"/>
          <p14:tracePt t="28043" x="5761038" y="3265488"/>
          <p14:tracePt t="28058" x="5751513" y="3265488"/>
          <p14:tracePt t="28075" x="5743575" y="3265488"/>
          <p14:tracePt t="28251" x="5761038" y="3265488"/>
          <p14:tracePt t="28259" x="5768975" y="3249613"/>
          <p14:tracePt t="28267" x="5786438" y="3240088"/>
          <p14:tracePt t="28283" x="5829300" y="3206750"/>
          <p14:tracePt t="28300" x="5872163" y="3163888"/>
          <p14:tracePt t="28316" x="5907088" y="3121025"/>
          <p14:tracePt t="28334" x="5940425" y="3086100"/>
          <p14:tracePt t="28349" x="5957888" y="3035300"/>
          <p14:tracePt t="28366" x="5975350" y="3000375"/>
          <p14:tracePt t="28383" x="5983288" y="2965450"/>
          <p14:tracePt t="28401" x="6000750" y="2914650"/>
          <p14:tracePt t="28417" x="6018213" y="2879725"/>
          <p14:tracePt t="28433" x="6026150" y="2846388"/>
          <p14:tracePt t="28450" x="6043613" y="2828925"/>
          <p14:tracePt t="28467" x="6043613" y="2794000"/>
          <p14:tracePt t="28483" x="6051550" y="2778125"/>
          <p14:tracePt t="28500" x="6061075" y="2751138"/>
          <p14:tracePt t="28517" x="6069013" y="2735263"/>
          <p14:tracePt t="28534" x="6078538" y="2717800"/>
          <p14:tracePt t="28550" x="6086475" y="2692400"/>
          <p14:tracePt t="28567" x="6103938" y="2674938"/>
          <p14:tracePt t="28583" x="6111875" y="2649538"/>
          <p14:tracePt t="28601" x="6121400" y="2632075"/>
          <p14:tracePt t="28617" x="6129338" y="2622550"/>
          <p14:tracePt t="28634" x="6137275" y="2606675"/>
          <p14:tracePt t="28651" x="6137275" y="2597150"/>
          <p14:tracePt t="28668" x="6146800" y="2589213"/>
          <p14:tracePt t="28684" x="6146800" y="2579688"/>
          <p14:tracePt t="28700" x="6154738" y="2571750"/>
          <p14:tracePt t="28763" x="6164263" y="2563813"/>
          <p14:tracePt t="28778" x="6164263" y="2554288"/>
          <p14:tracePt t="28795" x="6172200" y="2554288"/>
          <p14:tracePt t="28811" x="6180138" y="2546350"/>
          <p14:tracePt t="28819" x="6189663" y="2536825"/>
          <p14:tracePt t="28835" x="6197600" y="2536825"/>
          <p14:tracePt t="28851" x="6215063" y="2536825"/>
          <p14:tracePt t="28867" x="6240463" y="2536825"/>
          <p14:tracePt t="28884" x="6292850" y="2536825"/>
          <p14:tracePt t="28902" x="6351588" y="2536825"/>
          <p14:tracePt t="28918" x="6454775" y="2554288"/>
          <p14:tracePt t="28934" x="6565900" y="2597150"/>
          <p14:tracePt t="28951" x="6686550" y="2665413"/>
          <p14:tracePt t="28968" x="6815138" y="2751138"/>
          <p14:tracePt t="28984" x="6908800" y="2854325"/>
          <p14:tracePt t="29001" x="6994525" y="2965450"/>
          <p14:tracePt t="29018" x="7097713" y="3094038"/>
          <p14:tracePt t="29035" x="7208838" y="3232150"/>
          <p14:tracePt t="29051" x="7243763" y="3282950"/>
          <p14:tracePt t="29068" x="7269163" y="3343275"/>
          <p14:tracePt t="29085" x="7294563" y="3411538"/>
          <p14:tracePt t="29102" x="7304088" y="3454400"/>
          <p14:tracePt t="29118" x="7304088" y="3489325"/>
          <p14:tracePt t="29135" x="7312025" y="3522663"/>
          <p14:tracePt t="29151" x="7312025" y="3575050"/>
          <p14:tracePt t="29169" x="7312025" y="3608388"/>
          <p14:tracePt t="29185" x="7312025" y="3635375"/>
          <p14:tracePt t="29201" x="7312025" y="3668713"/>
          <p14:tracePt t="29219" x="7312025" y="3703638"/>
          <p14:tracePt t="29236" x="7294563" y="3729038"/>
          <p14:tracePt t="29252" x="7278688" y="3736975"/>
          <p14:tracePt t="29268" x="7261225" y="3754438"/>
          <p14:tracePt t="29285" x="7251700" y="3771900"/>
          <p14:tracePt t="29302" x="7235825" y="3789363"/>
          <p14:tracePt t="29318" x="7226300" y="3797300"/>
          <p14:tracePt t="29335" x="7200900" y="3814763"/>
          <p14:tracePt t="29353" x="7175500" y="3822700"/>
          <p14:tracePt t="29370" x="7150100" y="3840163"/>
          <p14:tracePt t="29386" x="7140575" y="3840163"/>
          <p14:tracePt t="29403" x="7123113" y="3849688"/>
          <p14:tracePt t="29419" x="7115175" y="3849688"/>
          <p14:tracePt t="29436" x="7107238" y="3849688"/>
          <p14:tracePt t="29452" x="7097713" y="3857625"/>
          <p14:tracePt t="29469" x="7080250" y="3857625"/>
          <p14:tracePt t="29486" x="7054850" y="3865563"/>
          <p14:tracePt t="29503" x="7021513" y="3865563"/>
          <p14:tracePt t="29519" x="6986588" y="3865563"/>
          <p14:tracePt t="29536" x="6969125" y="3865563"/>
          <p14:tracePt t="29552" x="6961188" y="3865563"/>
          <p14:tracePt t="29570" x="6951663" y="3865563"/>
          <p14:tracePt t="29587" x="6943725" y="3865563"/>
          <p14:tracePt t="29602" x="6935788" y="3865563"/>
          <p14:tracePt t="29620" x="6918325" y="3865563"/>
          <p14:tracePt t="29637" x="6892925" y="3857625"/>
          <p14:tracePt t="29653" x="6858000" y="3840163"/>
          <p14:tracePt t="29669" x="6832600" y="3840163"/>
          <p14:tracePt t="29686" x="6823075" y="3840163"/>
          <p14:tracePt t="29703" x="6823075" y="3832225"/>
          <p14:tracePt t="29739" x="6823075" y="3822700"/>
          <p14:tracePt t="29747" x="6815138" y="3822700"/>
          <p14:tracePt t="29779" x="6815138" y="3814763"/>
          <p14:tracePt t="29875" x="6807200" y="3814763"/>
          <p14:tracePt t="30123" x="6807200" y="3806825"/>
          <p14:tracePt t="30227" x="6807200" y="3797300"/>
          <p14:tracePt t="30563" x="6807200" y="3789363"/>
          <p14:tracePt t="30859" x="6807200" y="3779838"/>
          <p14:tracePt t="30891" x="6807200" y="3771900"/>
          <p14:tracePt t="31283" x="6807200" y="3763963"/>
          <p14:tracePt t="31403" x="6807200" y="3754438"/>
          <p14:tracePt t="31419" x="6797675" y="3746500"/>
          <p14:tracePt t="31427" x="6789738" y="3746500"/>
          <p14:tracePt t="31439" x="6780213" y="3736975"/>
          <p14:tracePt t="31456" x="6729413" y="3703638"/>
          <p14:tracePt t="31473" x="6686550" y="3678238"/>
          <p14:tracePt t="31489" x="6626225" y="3651250"/>
          <p14:tracePt t="31505" x="6550025" y="3608388"/>
          <p14:tracePt t="31522" x="6480175" y="3575050"/>
          <p14:tracePt t="31539" x="6394450" y="3514725"/>
          <p14:tracePt t="31555" x="6326188" y="3471863"/>
          <p14:tracePt t="31572" x="6275388" y="3446463"/>
          <p14:tracePt t="31589" x="6223000" y="3421063"/>
          <p14:tracePt t="31606" x="6154738" y="3378200"/>
          <p14:tracePt t="31622" x="6078538" y="3343275"/>
          <p14:tracePt t="31639" x="5992813" y="3300413"/>
          <p14:tracePt t="31656" x="5907088" y="3265488"/>
          <p14:tracePt t="31673" x="5829300" y="3240088"/>
          <p14:tracePt t="31689" x="5743575" y="3222625"/>
          <p14:tracePt t="31706" x="5632450" y="3189288"/>
          <p14:tracePt t="31723" x="5503863" y="3171825"/>
          <p14:tracePt t="31739" x="5340350" y="3171825"/>
          <p14:tracePt t="31756" x="5272088" y="3171825"/>
          <p14:tracePt t="31773" x="5194300" y="3171825"/>
          <p14:tracePt t="31789" x="5118100" y="3171825"/>
          <p14:tracePt t="31806" x="5057775" y="3171825"/>
          <p14:tracePt t="31823" x="5006975" y="3171825"/>
          <p14:tracePt t="31839" x="4964113" y="3171825"/>
          <p14:tracePt t="31856" x="4911725" y="3171825"/>
          <p14:tracePt t="31873" x="4843463" y="3171825"/>
          <p14:tracePt t="31890" x="4775200" y="3171825"/>
          <p14:tracePt t="31906" x="4722813" y="3171825"/>
          <p14:tracePt t="31923" x="4654550" y="3179763"/>
          <p14:tracePt t="31940" x="4603750" y="3197225"/>
          <p14:tracePt t="31956" x="4560888" y="3214688"/>
          <p14:tracePt t="31973" x="4508500" y="3232150"/>
          <p14:tracePt t="31990" x="4465638" y="3257550"/>
          <p14:tracePt t="32007" x="4440238" y="3257550"/>
          <p14:tracePt t="32023" x="4414838" y="3275013"/>
          <p14:tracePt t="32040" x="4389438" y="3300413"/>
          <p14:tracePt t="32057" x="4364038" y="3317875"/>
          <p14:tracePt t="32073" x="4337050" y="3343275"/>
          <p14:tracePt t="32090" x="4311650" y="3360738"/>
          <p14:tracePt t="32107" x="4286250" y="3386138"/>
          <p14:tracePt t="32124" x="4268788" y="3411538"/>
          <p14:tracePt t="32140" x="4251325" y="3421063"/>
          <p14:tracePt t="32157" x="4235450" y="3436938"/>
          <p14:tracePt t="32174" x="4225925" y="3446463"/>
          <p14:tracePt t="32190" x="4208463" y="3463925"/>
          <p14:tracePt t="32207" x="4200525" y="3471863"/>
          <p14:tracePt t="32224" x="4183063" y="3479800"/>
          <p14:tracePt t="32240" x="4165600" y="3489325"/>
          <p14:tracePt t="32257" x="4149725" y="3506788"/>
          <p14:tracePt t="32274" x="4140200" y="3522663"/>
          <p14:tracePt t="32290" x="4132263" y="3540125"/>
          <p14:tracePt t="32307" x="4122738" y="3557588"/>
          <p14:tracePt t="32324" x="4114800" y="3565525"/>
          <p14:tracePt t="32341" x="4106863" y="3575050"/>
          <p14:tracePt t="32357" x="4106863" y="3582988"/>
          <p14:tracePt t="32374" x="4097338" y="3592513"/>
          <p14:tracePt t="32391" x="4089400" y="3600450"/>
          <p14:tracePt t="32408" x="4089400" y="3608388"/>
          <p14:tracePt t="32424" x="4079875" y="3617913"/>
          <p14:tracePt t="32441" x="4071938" y="3635375"/>
          <p14:tracePt t="32457" x="4064000" y="3635375"/>
          <p14:tracePt t="32474" x="4064000" y="3643313"/>
          <p14:tracePt t="32491" x="4064000" y="3651250"/>
          <p14:tracePt t="32555" x="4064000" y="3660775"/>
          <p14:tracePt t="32563" x="4064000" y="3668713"/>
          <p14:tracePt t="32579" x="4054475" y="3668713"/>
          <p14:tracePt t="32591" x="4054475" y="3678238"/>
          <p14:tracePt t="32608" x="4054475" y="3686175"/>
          <p14:tracePt t="32635" x="4054475" y="3694113"/>
          <p14:tracePt t="32643" x="4054475" y="3703638"/>
          <p14:tracePt t="32692" x="4054475" y="3711575"/>
          <p14:tracePt t="32956" x="4046538" y="3711575"/>
          <p14:tracePt t="32972" x="4046538" y="3721100"/>
          <p14:tracePt t="32988" x="4037013" y="3721100"/>
          <p14:tracePt t="32996" x="4037013" y="3729038"/>
          <p14:tracePt t="33010" x="4037013" y="3736975"/>
          <p14:tracePt t="33028" x="4037013" y="3746500"/>
          <p14:tracePt t="33044" x="4037013" y="3754438"/>
          <p14:tracePt t="33060" x="4029075" y="3763963"/>
          <p14:tracePt t="33077" x="4029075" y="3771900"/>
          <p14:tracePt t="33094" x="4021138" y="3779838"/>
          <p14:tracePt t="33110" x="4021138" y="3789363"/>
          <p14:tracePt t="33127" x="4021138" y="3797300"/>
          <p14:tracePt t="34245" x="4011613" y="3789363"/>
          <p14:tracePt t="34380" x="4003675" y="3789363"/>
          <p14:tracePt t="34412" x="3994150" y="3789363"/>
          <p14:tracePt t="34428" x="3986213" y="3789363"/>
          <p14:tracePt t="34452" x="3978275" y="3789363"/>
          <p14:tracePt t="34468" x="3968750" y="3789363"/>
          <p14:tracePt t="34476" x="3960813" y="3789363"/>
          <p14:tracePt t="34500" x="3960813" y="3797300"/>
          <p14:tracePt t="34564" x="3951288" y="3797300"/>
          <p14:tracePt t="34684" x="3943350" y="3797300"/>
          <p14:tracePt t="34796" x="3935413" y="3797300"/>
          <p14:tracePt t="34805" x="3925888" y="3797300"/>
          <p14:tracePt t="34820" x="3925888" y="3789363"/>
          <p14:tracePt t="34831" x="3917950" y="3789363"/>
          <p14:tracePt t="34847" x="3908425" y="3779838"/>
          <p14:tracePt t="34864" x="3900488" y="3763963"/>
          <p14:tracePt t="34882" x="3892550" y="3736975"/>
          <p14:tracePt t="34898" x="3883025" y="3703638"/>
          <p14:tracePt t="34914" x="3883025" y="3694113"/>
          <p14:tracePt t="34931" x="3883025" y="3678238"/>
          <p14:tracePt t="34949" x="3875088" y="3651250"/>
          <p14:tracePt t="34965" x="3865563" y="3643313"/>
          <p14:tracePt t="34981" x="3857625" y="3625850"/>
          <p14:tracePt t="34998" x="3849688" y="3608388"/>
          <p14:tracePt t="35015" x="3832225" y="3592513"/>
          <p14:tracePt t="35031" x="3822700" y="3582988"/>
          <p14:tracePt t="35048" x="3806825" y="3575050"/>
          <p14:tracePt t="35065" x="3797300" y="3575050"/>
          <p14:tracePt t="35082" x="3763963" y="3575050"/>
          <p14:tracePt t="35098" x="3729038" y="3575050"/>
          <p14:tracePt t="35115" x="3694113" y="3575050"/>
          <p14:tracePt t="35132" x="3635375" y="3582988"/>
          <p14:tracePt t="35149" x="3592513" y="3608388"/>
          <p14:tracePt t="35165" x="3506788" y="3668713"/>
          <p14:tracePt t="35182" x="3429000" y="3721100"/>
          <p14:tracePt t="35198" x="3360738" y="3779838"/>
          <p14:tracePt t="35216" x="3317875" y="3797300"/>
          <p14:tracePt t="35232" x="3292475" y="3806825"/>
          <p14:tracePt t="35249" x="3282950" y="3814763"/>
          <p14:tracePt t="35265" x="3275013" y="3814763"/>
          <p14:tracePt t="35436" x="3275013" y="3806825"/>
          <p14:tracePt t="35444" x="3275013" y="3797300"/>
          <p14:tracePt t="35460" x="3275013" y="3789363"/>
          <p14:tracePt t="35476" x="3275013" y="3779838"/>
          <p14:tracePt t="35485" x="3275013" y="3763963"/>
          <p14:tracePt t="35499" x="3275013" y="3754438"/>
          <p14:tracePt t="35516" x="3275013" y="3711575"/>
          <p14:tracePt t="35533" x="3275013" y="3678238"/>
          <p14:tracePt t="35549" x="3275013" y="3625850"/>
          <p14:tracePt t="35566" x="3275013" y="3557588"/>
          <p14:tracePt t="35583" x="3282950" y="3489325"/>
          <p14:tracePt t="35599" x="3325813" y="3411538"/>
          <p14:tracePt t="35616" x="3378200" y="3308350"/>
          <p14:tracePt t="35632" x="3463925" y="3197225"/>
          <p14:tracePt t="35650" x="3565525" y="3068638"/>
          <p14:tracePt t="35666" x="3651250" y="2940050"/>
          <p14:tracePt t="35683" x="3729038" y="2828925"/>
          <p14:tracePt t="35699" x="3797300" y="2735263"/>
          <p14:tracePt t="35717" x="3900488" y="2614613"/>
          <p14:tracePt t="35733" x="3951288" y="2528888"/>
          <p14:tracePt t="35750" x="4021138" y="2460625"/>
          <p14:tracePt t="35766" x="4079875" y="2408238"/>
          <p14:tracePt t="35784" x="4132263" y="2374900"/>
          <p14:tracePt t="35800" x="4183063" y="2332038"/>
          <p14:tracePt t="35817" x="4243388" y="2297113"/>
          <p14:tracePt t="35833" x="4286250" y="2271713"/>
          <p14:tracePt t="35850" x="4311650" y="2254250"/>
          <p14:tracePt t="35866" x="4337050" y="2236788"/>
          <p14:tracePt t="35883" x="4364038" y="2220913"/>
          <p14:tracePt t="35900" x="4397375" y="2220913"/>
          <p14:tracePt t="35917" x="4422775" y="2220913"/>
          <p14:tracePt t="35933" x="4440238" y="2220913"/>
          <p14:tracePt t="35950" x="4449763" y="2220913"/>
          <p14:tracePt t="35967" x="4465638" y="2220913"/>
          <p14:tracePt t="35984" x="4483100" y="2220913"/>
          <p14:tracePt t="36000" x="4500563" y="2220913"/>
          <p14:tracePt t="36017" x="4508500" y="2220913"/>
          <p14:tracePt t="36269" x="4508500" y="2228850"/>
          <p14:tracePt t="36293" x="4508500" y="2236788"/>
          <p14:tracePt t="36365" x="4508500" y="2246313"/>
          <p14:tracePt t="36389" x="4508500" y="2254250"/>
          <p14:tracePt t="36405" x="4508500" y="2263775"/>
          <p14:tracePt t="36413" x="4508500" y="2271713"/>
          <p14:tracePt t="36429" x="4500563" y="2279650"/>
          <p14:tracePt t="36453" x="4500563" y="2289175"/>
          <p14:tracePt t="36461" x="4500563" y="2297113"/>
          <p14:tracePt t="36469" x="4500563" y="2306638"/>
          <p14:tracePt t="36485" x="4492625" y="2332038"/>
          <p14:tracePt t="36504" x="4492625" y="2349500"/>
          <p14:tracePt t="36518" x="4475163" y="2365375"/>
          <p14:tracePt t="36536" x="4465638" y="2408238"/>
          <p14:tracePt t="36551" x="4449763" y="2451100"/>
          <p14:tracePt t="36569" x="4406900" y="2546350"/>
          <p14:tracePt t="36585" x="4354513" y="2674938"/>
          <p14:tracePt t="36601" x="4311650" y="2811463"/>
          <p14:tracePt t="36618" x="4294188" y="2906713"/>
          <p14:tracePt t="36636" x="4286250" y="2992438"/>
          <p14:tracePt t="36652" x="4286250" y="3060700"/>
          <p14:tracePt t="36669" x="4286250" y="3146425"/>
          <p14:tracePt t="36685" x="4286250" y="3214688"/>
          <p14:tracePt t="36702" x="4286250" y="3292475"/>
          <p14:tracePt t="36718" x="4268788" y="3394075"/>
          <p14:tracePt t="36735" x="4243388" y="3497263"/>
          <p14:tracePt t="36752" x="4225925" y="3582988"/>
          <p14:tracePt t="36770" x="4208463" y="3660775"/>
          <p14:tracePt t="36785" x="4208463" y="3711575"/>
          <p14:tracePt t="36802" x="4208463" y="3746500"/>
          <p14:tracePt t="36819" x="4208463" y="3779838"/>
          <p14:tracePt t="36836" x="4208463" y="3806825"/>
          <p14:tracePt t="36836" x="4208463" y="3814763"/>
          <p14:tracePt t="36852" x="4208463" y="3832225"/>
          <p14:tracePt t="36869" x="4208463" y="3857625"/>
          <p14:tracePt t="36885" x="4208463" y="3875088"/>
          <p14:tracePt t="36903" x="4200525" y="3883025"/>
          <p14:tracePt t="36919" x="4200525" y="3900488"/>
          <p14:tracePt t="36936" x="4183063" y="3900488"/>
          <p14:tracePt t="36952" x="4175125" y="3917950"/>
          <p14:tracePt t="36970" x="4157663" y="3935413"/>
          <p14:tracePt t="36986" x="4149725" y="3951288"/>
          <p14:tracePt t="37002" x="4122738" y="3968750"/>
          <p14:tracePt t="37019" x="4114800" y="3978275"/>
          <p14:tracePt t="37037" x="4106863" y="3986213"/>
          <p14:tracePt t="37085" x="4097338" y="3986213"/>
          <p14:tracePt t="37101" x="4089400" y="3986213"/>
          <p14:tracePt t="37109" x="4089400" y="3978275"/>
          <p14:tracePt t="37119" x="4089400" y="3968750"/>
          <p14:tracePt t="37136" x="4079875" y="3951288"/>
          <p14:tracePt t="37153" x="4071938" y="3943350"/>
          <p14:tracePt t="37170" x="4064000" y="3935413"/>
          <p14:tracePt t="37187" x="4064000" y="3925888"/>
          <p14:tracePt t="37203" x="4054475" y="3917950"/>
          <p14:tracePt t="37219" x="4046538" y="3908425"/>
          <p14:tracePt t="37237" x="4037013" y="3892550"/>
          <p14:tracePt t="37261" x="4029075" y="3883025"/>
          <p14:tracePt t="37277" x="4029075" y="3875088"/>
          <p14:tracePt t="37293" x="4029075" y="3865563"/>
          <p14:tracePt t="37304" x="4021138" y="3857625"/>
          <p14:tracePt t="37320" x="4021138" y="3849688"/>
          <p14:tracePt t="37336" x="4021138" y="3840163"/>
          <p14:tracePt t="37353" x="4011613" y="3822700"/>
          <p14:tracePt t="37370" x="4011613" y="3806825"/>
          <p14:tracePt t="37386" x="4003675" y="3789363"/>
          <p14:tracePt t="37403" x="3994150" y="3763963"/>
          <p14:tracePt t="37420" x="3978275" y="3754438"/>
          <p14:tracePt t="37438" x="3960813" y="3711575"/>
          <p14:tracePt t="37454" x="3960813" y="3694113"/>
          <p14:tracePt t="37470" x="3960813" y="3660775"/>
          <p14:tracePt t="37487" x="3960813" y="3635375"/>
          <p14:tracePt t="37504" x="3960813" y="3608388"/>
          <p14:tracePt t="37520" x="3960813" y="3557588"/>
          <p14:tracePt t="37537" x="3960813" y="3471863"/>
          <p14:tracePt t="37553" x="3986213" y="3360738"/>
          <p14:tracePt t="37571" x="4029075" y="3249613"/>
          <p14:tracePt t="37587" x="4064000" y="3154363"/>
          <p14:tracePt t="37604" x="4106863" y="3060700"/>
          <p14:tracePt t="37620" x="4140200" y="2982913"/>
          <p14:tracePt t="37621" x="4140200" y="2949575"/>
          <p14:tracePt t="37638" x="4183063" y="2879725"/>
          <p14:tracePt t="37654" x="4235450" y="2811463"/>
          <p14:tracePt t="37670" x="4311650" y="2725738"/>
          <p14:tracePt t="37687" x="4414838" y="2657475"/>
          <p14:tracePt t="37705" x="4508500" y="2579688"/>
          <p14:tracePt t="37721" x="4578350" y="2528888"/>
          <p14:tracePt t="37737" x="4637088" y="2478088"/>
          <p14:tracePt t="37754" x="4714875" y="2443163"/>
          <p14:tracePt t="37772" x="4818063" y="2392363"/>
          <p14:tracePt t="37787" x="4921250" y="2349500"/>
          <p14:tracePt t="37804" x="4997450" y="2322513"/>
          <p14:tracePt t="37821" x="5049838" y="2322513"/>
          <p14:tracePt t="37838" x="5065713" y="2322513"/>
          <p14:tracePt t="37855" x="5075238" y="2322513"/>
          <p14:tracePt t="37871" x="5092700" y="2322513"/>
          <p14:tracePt t="37888" x="5100638" y="2322513"/>
          <p14:tracePt t="37905" x="5108575" y="2322513"/>
          <p14:tracePt t="38021" x="5100638" y="2322513"/>
          <p14:tracePt t="38029" x="5092700" y="2322513"/>
          <p14:tracePt t="38045" x="5083175" y="2322513"/>
          <p14:tracePt t="38061" x="5065713" y="2322513"/>
          <p14:tracePt t="38072" x="5049838" y="2322513"/>
          <p14:tracePt t="38088" x="5014913" y="2322513"/>
          <p14:tracePt t="38106" x="4964113" y="2339975"/>
          <p14:tracePt t="38122" x="4860925" y="2365375"/>
          <p14:tracePt t="38138" x="4765675" y="2400300"/>
          <p14:tracePt t="38155" x="4664075" y="2443163"/>
          <p14:tracePt t="38172" x="4586288" y="2493963"/>
          <p14:tracePt t="38188" x="4500563" y="2546350"/>
          <p14:tracePt t="38205" x="4389438" y="2657475"/>
          <p14:tracePt t="38222" x="4311650" y="2735263"/>
          <p14:tracePt t="38239" x="4260850" y="2820988"/>
          <p14:tracePt t="38255" x="4208463" y="2932113"/>
          <p14:tracePt t="38272" x="4183063" y="3035300"/>
          <p14:tracePt t="38289" x="4165600" y="3146425"/>
          <p14:tracePt t="38306" x="4157663" y="3265488"/>
          <p14:tracePt t="38322" x="4157663" y="3368675"/>
          <p14:tracePt t="38339" x="4192588" y="3479800"/>
          <p14:tracePt t="38355" x="4260850" y="3592513"/>
          <p14:tracePt t="38373" x="4303713" y="3721100"/>
          <p14:tracePt t="38389" x="4321175" y="3771900"/>
          <p14:tracePt t="38406" x="4321175" y="3814763"/>
          <p14:tracePt t="38422" x="4321175" y="3857625"/>
          <p14:tracePt t="38440" x="4321175" y="3883025"/>
          <p14:tracePt t="38456" x="4311650" y="3900488"/>
          <p14:tracePt t="38473" x="4303713" y="3908425"/>
          <p14:tracePt t="38489" x="4294188" y="3908425"/>
          <p14:tracePt t="38506" x="4286250" y="3908425"/>
          <p14:tracePt t="38522" x="4278313" y="3900488"/>
          <p14:tracePt t="38539" x="4268788" y="3883025"/>
          <p14:tracePt t="38556" x="4235450" y="3865563"/>
          <p14:tracePt t="38573" x="4175125" y="3797300"/>
          <p14:tracePt t="38589" x="4149725" y="3754438"/>
          <p14:tracePt t="38606" x="4132263" y="3694113"/>
          <p14:tracePt t="38623" x="4122738" y="3600450"/>
          <p14:tracePt t="38640" x="4122738" y="3489325"/>
          <p14:tracePt t="38656" x="4122738" y="3378200"/>
          <p14:tracePt t="38673" x="4132263" y="3257550"/>
          <p14:tracePt t="38689" x="4183063" y="3128963"/>
          <p14:tracePt t="38707" x="4311650" y="3000375"/>
          <p14:tracePt t="38723" x="4475163" y="2879725"/>
          <p14:tracePt t="38740" x="4629150" y="2794000"/>
          <p14:tracePt t="38742" x="4706938" y="2751138"/>
          <p14:tracePt t="38756" x="4775200" y="2725738"/>
          <p14:tracePt t="38774" x="4972050" y="2657475"/>
          <p14:tracePt t="38790" x="5083175" y="2614613"/>
          <p14:tracePt t="38807" x="5186363" y="2571750"/>
          <p14:tracePt t="38823" x="5280025" y="2528888"/>
          <p14:tracePt t="38841" x="5365750" y="2503488"/>
          <p14:tracePt t="38856" x="5435600" y="2478088"/>
          <p14:tracePt t="38873" x="5478463" y="2460625"/>
          <p14:tracePt t="38890" x="5511800" y="2443163"/>
          <p14:tracePt t="38907" x="5529263" y="2443163"/>
          <p14:tracePt t="38923" x="5537200" y="2443163"/>
          <p14:tracePt t="38940" x="5546725" y="2443163"/>
          <p14:tracePt t="38957" x="5554663" y="2435225"/>
          <p14:tracePt t="38974" x="5564188" y="2425700"/>
          <p14:tracePt t="39013" x="5554663" y="2425700"/>
          <p14:tracePt t="39029" x="5546725" y="2425700"/>
          <p14:tracePt t="39037" x="5537200" y="2425700"/>
          <p14:tracePt t="39045" x="5529263" y="2417763"/>
          <p14:tracePt t="39057" x="5511800" y="2417763"/>
          <p14:tracePt t="39074" x="5486400" y="2417763"/>
          <p14:tracePt t="39090" x="5426075" y="2417763"/>
          <p14:tracePt t="39108" x="5254625" y="2443163"/>
          <p14:tracePt t="39124" x="5006975" y="2478088"/>
          <p14:tracePt t="39141" x="4689475" y="2536825"/>
          <p14:tracePt t="39157" x="4535488" y="2579688"/>
          <p14:tracePt t="39175" x="4457700" y="2614613"/>
          <p14:tracePt t="39191" x="4397375" y="2640013"/>
          <p14:tracePt t="39207" x="4346575" y="2674938"/>
          <p14:tracePt t="39224" x="4294188" y="2743200"/>
          <p14:tracePt t="39241" x="4243388" y="2811463"/>
          <p14:tracePt t="39258" x="4208463" y="2906713"/>
          <p14:tracePt t="39274" x="4165600" y="2982913"/>
          <p14:tracePt t="39291" x="4140200" y="3051175"/>
          <p14:tracePt t="39308" x="4132263" y="3094038"/>
          <p14:tracePt t="39324" x="4122738" y="3128963"/>
          <p14:tracePt t="39341" x="4114800" y="3154363"/>
          <p14:tracePt t="39358" x="4114800" y="3163888"/>
          <p14:tracePt t="39375" x="4106863" y="3179763"/>
          <p14:tracePt t="39391" x="4106863" y="3189288"/>
          <p14:tracePt t="39408" x="4106863" y="3206750"/>
          <p14:tracePt t="39424" x="4106863" y="3214688"/>
          <p14:tracePt t="39442" x="4106863" y="3222625"/>
          <p14:tracePt t="39502" x="4106863" y="3232150"/>
          <p14:tracePt t="39525" x="4106863" y="3240088"/>
          <p14:tracePt t="40734" x="4114800" y="3249613"/>
          <p14:tracePt t="40742" x="4122738" y="3257550"/>
          <p14:tracePt t="40758" x="4132263" y="3275013"/>
          <p14:tracePt t="40774" x="4140200" y="3282950"/>
          <p14:tracePt t="40790" x="4140200" y="3292475"/>
          <p14:tracePt t="40798" x="4140200" y="3300413"/>
          <p14:tracePt t="40811" x="4140200" y="3308350"/>
          <p14:tracePt t="40827" x="4140200" y="3325813"/>
          <p14:tracePt t="40844" x="4140200" y="3335338"/>
          <p14:tracePt t="40966" x="4132263" y="3335338"/>
          <p14:tracePt t="41038" x="4122738" y="3335338"/>
          <p14:tracePt t="41062" x="4114800" y="3335338"/>
          <p14:tracePt t="41078" x="4106863" y="3335338"/>
          <p14:tracePt t="41110" x="4097338" y="3335338"/>
          <p14:tracePt t="41134" x="4089400" y="3335338"/>
          <p14:tracePt t="41150" x="4079875" y="3335338"/>
          <p14:tracePt t="41158" x="4071938" y="3335338"/>
          <p14:tracePt t="41174" x="4064000" y="3335338"/>
          <p14:tracePt t="41190" x="4054475" y="3335338"/>
          <p14:tracePt t="41198" x="4046538" y="3325813"/>
          <p14:tracePt t="41212" x="4037013" y="3325813"/>
          <p14:tracePt t="41486" x="4029075" y="332581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fa-IR" dirty="0" smtClean="0">
                <a:solidFill>
                  <a:srgbClr val="FF0000"/>
                </a:solidFill>
                <a:cs typeface="2  Nazanin" panose="00000400000000000000" pitchFamily="2" charset="-78"/>
              </a:rPr>
              <a:t>کاغذ</a:t>
            </a:r>
            <a:endParaRPr lang="en-US" dirty="0">
              <a:solidFill>
                <a:srgbClr val="FF0000"/>
              </a:solidFill>
              <a:cs typeface="2  Nazanin" panose="00000400000000000000" pitchFamily="2" charset="-78"/>
            </a:endParaRPr>
          </a:p>
        </p:txBody>
      </p:sp>
      <p:sp>
        <p:nvSpPr>
          <p:cNvPr id="266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41780AD2-9DCE-4DE1-8886-799DDBC74D97}" type="slidenum">
              <a:rPr lang="fa-IR" altLang="en-US" sz="1200" smtClean="0">
                <a:latin typeface="Arial" panose="020B0604020202020204" pitchFamily="34" charset="0"/>
              </a:rPr>
              <a:pPr rtl="0">
                <a:spcBef>
                  <a:spcPct val="0"/>
                </a:spcBef>
                <a:buClrTx/>
                <a:buSzTx/>
                <a:buFontTx/>
                <a:buNone/>
              </a:pPr>
              <a:t>11</a:t>
            </a:fld>
            <a:endParaRPr lang="en-US" altLang="en-US" sz="1200" smtClean="0">
              <a:latin typeface="Arial" panose="020B0604020202020204" pitchFamily="34" charset="0"/>
            </a:endParaRPr>
          </a:p>
        </p:txBody>
      </p:sp>
      <p:pic>
        <p:nvPicPr>
          <p:cNvPr id="2662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390650"/>
            <a:ext cx="33655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4113" y="304800"/>
            <a:ext cx="381635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6813" y="4386263"/>
            <a:ext cx="6435725"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Audio 2">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slow" advTm="645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01" x="4021138" y="3325813"/>
          <p14:tracePt t="1309" x="4021138" y="3317875"/>
          <p14:tracePt t="1316" x="4021138" y="3308350"/>
          <p14:tracePt t="1326" x="4021138" y="3292475"/>
          <p14:tracePt t="1342" x="4106863" y="3189288"/>
          <p14:tracePt t="1359" x="4260850" y="3000375"/>
          <p14:tracePt t="1376" x="4508500" y="2735263"/>
          <p14:tracePt t="1393" x="4757738" y="2478088"/>
          <p14:tracePt t="1410" x="5040313" y="2220913"/>
          <p14:tracePt t="1429" x="5435600" y="1851025"/>
          <p14:tracePt t="1446" x="5597525" y="1611313"/>
          <p14:tracePt t="1478" x="6026150" y="822325"/>
          <p14:tracePt t="1493" x="6318250" y="342900"/>
          <p14:tracePt t="1509" x="6651625" y="0"/>
          <p14:tracePt t="1527" x="6961188" y="0"/>
          <p14:tracePt t="1543" x="7218363" y="0"/>
          <p14:tracePt t="1559" x="7397750" y="0"/>
          <p14:tracePt t="1576" x="7508875" y="0"/>
          <p14:tracePt t="1594" x="7561263" y="0"/>
          <p14:tracePt t="1609" x="7569200" y="0"/>
          <p14:tracePt t="1626" x="7561263" y="0"/>
          <p14:tracePt t="1643" x="7551738" y="0"/>
          <p14:tracePt t="1829" x="7543800" y="0"/>
          <p14:tracePt t="1853" x="7535863" y="0"/>
          <p14:tracePt t="1861" x="7526338" y="0"/>
          <p14:tracePt t="1876" x="7518400" y="7938"/>
          <p14:tracePt t="1885" x="7493000" y="7938"/>
          <p14:tracePt t="1893" x="7475538" y="17463"/>
          <p14:tracePt t="1911" x="7440613" y="34925"/>
          <p14:tracePt t="1927" x="7415213" y="68263"/>
          <p14:tracePt t="1943" x="7407275" y="146050"/>
          <p14:tracePt t="1961" x="7407275" y="249238"/>
          <p14:tracePt t="1978" x="7407275" y="360363"/>
          <p14:tracePt t="1994" x="7440613" y="514350"/>
          <p14:tracePt t="2010" x="7508875" y="660400"/>
          <p14:tracePt t="2027" x="7612063" y="831850"/>
          <p14:tracePt t="2045" x="7878763" y="1165225"/>
          <p14:tracePt t="2061" x="8118475" y="1406525"/>
          <p14:tracePt t="2077" x="8366125" y="1628775"/>
          <p14:tracePt t="2094" x="8589963" y="1800225"/>
          <p14:tracePt t="2111" x="8786813" y="1920875"/>
          <p14:tracePt t="2127" x="8983663" y="2006600"/>
          <p14:tracePt t="2144" x="9137650" y="2074863"/>
          <p14:tracePt t="2563" x="9137650" y="2092325"/>
          <p14:tracePt t="2578" x="9129713" y="2049463"/>
          <p14:tracePt t="2595" x="9112250" y="2022475"/>
          <p14:tracePt t="2612" x="9104313" y="1997075"/>
          <p14:tracePt t="2629" x="9069388" y="1954213"/>
          <p14:tracePt t="2645" x="9036050" y="1920875"/>
          <p14:tracePt t="2662" x="9001125" y="1893888"/>
          <p14:tracePt t="2678" x="8966200" y="1868488"/>
          <p14:tracePt t="2696" x="8940800" y="1851025"/>
          <p14:tracePt t="2712" x="8897938" y="1817688"/>
          <p14:tracePt t="2729" x="8864600" y="1792288"/>
          <p14:tracePt t="2745" x="8847138" y="1757363"/>
          <p14:tracePt t="2763" x="8821738" y="1722438"/>
          <p14:tracePt t="2779" x="8812213" y="1697038"/>
          <p14:tracePt t="2795" x="8804275" y="1679575"/>
          <p14:tracePt t="2812" x="8794750" y="1654175"/>
          <p14:tracePt t="2813" x="8786813" y="1646238"/>
          <p14:tracePt t="2830" x="8769350" y="1620838"/>
          <p14:tracePt t="2846" x="8761413" y="1585913"/>
          <p14:tracePt t="2862" x="8743950" y="1550988"/>
          <p14:tracePt t="2879" x="8718550" y="1517650"/>
          <p14:tracePt t="2896" x="8701088" y="1492250"/>
          <p14:tracePt t="2912" x="8683625" y="1465263"/>
          <p14:tracePt t="2929" x="8675688" y="1439863"/>
          <p14:tracePt t="2946" x="8666163" y="1422400"/>
          <p14:tracePt t="2963" x="8666163" y="1397000"/>
          <p14:tracePt t="2979" x="8666163" y="1371600"/>
          <p14:tracePt t="2996" x="8666163" y="1363663"/>
          <p14:tracePt t="3013" x="8658225" y="1346200"/>
          <p14:tracePt t="3030" x="8658225" y="1336675"/>
          <p14:tracePt t="3046" x="8658225" y="1328738"/>
          <p14:tracePt t="3063" x="8658225" y="1320800"/>
          <p14:tracePt t="3079" x="8658225" y="1303338"/>
          <p14:tracePt t="3097" x="8658225" y="1293813"/>
          <p14:tracePt t="3113" x="8658225" y="1285875"/>
          <p14:tracePt t="3129" x="8658225" y="1268413"/>
          <p14:tracePt t="3146" x="8658225" y="1260475"/>
          <p14:tracePt t="3164" x="8658225" y="1243013"/>
          <p14:tracePt t="3180" x="8658225" y="1217613"/>
          <p14:tracePt t="3196" x="8658225" y="1192213"/>
          <p14:tracePt t="3197" x="8658225" y="1182688"/>
          <p14:tracePt t="3214" x="8658225" y="1157288"/>
          <p14:tracePt t="3231" x="8658225" y="1139825"/>
          <p14:tracePt t="3246" x="8658225" y="1131888"/>
          <p14:tracePt t="3263" x="8658225" y="1122363"/>
          <p14:tracePt t="3280" x="8658225" y="1114425"/>
          <p14:tracePt t="3298" x="8658225" y="1096963"/>
          <p14:tracePt t="3313" x="8658225" y="1079500"/>
          <p14:tracePt t="3330" x="8658225" y="1071563"/>
          <p14:tracePt t="3347" x="8658225" y="1063625"/>
          <p14:tracePt t="3364" x="8658225" y="1054100"/>
          <p14:tracePt t="3413" x="8650288" y="1054100"/>
          <p14:tracePt t="3429" x="8640763" y="1054100"/>
          <p14:tracePt t="3437" x="8623300" y="1054100"/>
          <p14:tracePt t="3447" x="8607425" y="1054100"/>
          <p14:tracePt t="3463" x="8564563" y="1036638"/>
          <p14:tracePt t="3480" x="8512175" y="1020763"/>
          <p14:tracePt t="3497" x="8486775" y="1011238"/>
          <p14:tracePt t="3515" x="8451850" y="993775"/>
          <p14:tracePt t="3531" x="8408988" y="985838"/>
          <p14:tracePt t="3547" x="8323263" y="977900"/>
          <p14:tracePt t="3564" x="8186738" y="960438"/>
          <p14:tracePt t="3582" x="7904163" y="917575"/>
          <p14:tracePt t="3597" x="7740650" y="892175"/>
          <p14:tracePt t="3614" x="7629525" y="874713"/>
          <p14:tracePt t="3631" x="7586663" y="865188"/>
          <p14:tracePt t="3649" x="7578725" y="865188"/>
          <p14:tracePt t="3821" x="7578725" y="874713"/>
          <p14:tracePt t="3829" x="7578725" y="882650"/>
          <p14:tracePt t="3845" x="7578725" y="892175"/>
          <p14:tracePt t="3861" x="7578725" y="900113"/>
          <p14:tracePt t="3877" x="7578725" y="917575"/>
          <p14:tracePt t="3885" x="7578725" y="925513"/>
          <p14:tracePt t="3899" x="7578725" y="935038"/>
          <p14:tracePt t="3916" x="7578725" y="942975"/>
          <p14:tracePt t="3931" x="7594600" y="960438"/>
          <p14:tracePt t="3948" x="7629525" y="977900"/>
          <p14:tracePt t="3966" x="7680325" y="1003300"/>
          <p14:tracePt t="3982" x="7723188" y="1011238"/>
          <p14:tracePt t="3999" x="7766050" y="1028700"/>
          <p14:tracePt t="4015" x="7808913" y="1046163"/>
          <p14:tracePt t="4032" x="7826375" y="1054100"/>
          <p14:tracePt t="4049" x="7843838" y="1063625"/>
          <p14:tracePt t="4066" x="7851775" y="1071563"/>
          <p14:tracePt t="4082" x="7886700" y="1079500"/>
          <p14:tracePt t="4099" x="7937500" y="1106488"/>
          <p14:tracePt t="4115" x="8007350" y="1122363"/>
          <p14:tracePt t="4132" x="8066088" y="1131888"/>
          <p14:tracePt t="4149" x="8118475" y="1149350"/>
          <p14:tracePt t="4166" x="8126413" y="1157288"/>
          <p14:tracePt t="4182" x="8135938" y="1157288"/>
          <p14:tracePt t="4205" x="8135938" y="1165225"/>
          <p14:tracePt t="4215" x="8143875" y="1165225"/>
          <p14:tracePt t="4233" x="8143875" y="1174750"/>
          <p14:tracePt t="4249" x="8151813" y="1182688"/>
          <p14:tracePt t="4265" x="8161338" y="1192213"/>
          <p14:tracePt t="4282" x="8169275" y="1200150"/>
          <p14:tracePt t="4300" x="8178800" y="1208088"/>
          <p14:tracePt t="4302" x="8186738" y="1208088"/>
          <p14:tracePt t="4316" x="8186738" y="1217613"/>
          <p14:tracePt t="4332" x="8186738" y="1225550"/>
          <p14:tracePt t="4349" x="8186738" y="1243013"/>
          <p14:tracePt t="4366" x="8194675" y="1250950"/>
          <p14:tracePt t="4382" x="8194675" y="1260475"/>
          <p14:tracePt t="4399" x="8194675" y="1285875"/>
          <p14:tracePt t="4416" x="8194675" y="1311275"/>
          <p14:tracePt t="4433" x="8194675" y="1354138"/>
          <p14:tracePt t="4450" x="8194675" y="1371600"/>
          <p14:tracePt t="4466" x="8194675" y="1389063"/>
          <p14:tracePt t="4483" x="8194675" y="1397000"/>
          <p14:tracePt t="4500" x="8194675" y="1406525"/>
          <p14:tracePt t="4516" x="8186738" y="1414463"/>
          <p14:tracePt t="4518" x="8186738" y="1422400"/>
          <p14:tracePt t="4533" x="8178800" y="1422400"/>
          <p14:tracePt t="4549" x="8169275" y="1449388"/>
          <p14:tracePt t="4567" x="8151813" y="1457325"/>
          <p14:tracePt t="4583" x="8135938" y="1465263"/>
          <p14:tracePt t="4600" x="8118475" y="1474788"/>
          <p14:tracePt t="4617" x="8101013" y="1482725"/>
          <p14:tracePt t="4634" x="8083550" y="1492250"/>
          <p14:tracePt t="4650" x="8058150" y="1500188"/>
          <p14:tracePt t="4666" x="8023225" y="1508125"/>
          <p14:tracePt t="4683" x="7980363" y="1517650"/>
          <p14:tracePt t="4700" x="7929563" y="1525588"/>
          <p14:tracePt t="4717" x="7878763" y="1535113"/>
          <p14:tracePt t="4717" x="7851775" y="1535113"/>
          <p14:tracePt t="4733" x="7808913" y="1535113"/>
          <p14:tracePt t="4750" x="7758113" y="1535113"/>
          <p14:tracePt t="4767" x="7715250" y="1535113"/>
          <p14:tracePt t="4783" x="7697788" y="1535113"/>
          <p14:tracePt t="4800" x="7680325" y="1535113"/>
          <p14:tracePt t="4817" x="7664450" y="1535113"/>
          <p14:tracePt t="4834" x="7637463" y="1535113"/>
          <p14:tracePt t="4850" x="7604125" y="1535113"/>
          <p14:tracePt t="4867" x="7586663" y="1535113"/>
          <p14:tracePt t="4884" x="7569200" y="1535113"/>
          <p14:tracePt t="4901" x="7561263" y="1535113"/>
          <p14:tracePt t="4917" x="7551738" y="1535113"/>
          <p14:tracePt t="4934" x="7535863" y="1535113"/>
          <p14:tracePt t="4950" x="7526338" y="1535113"/>
          <p14:tracePt t="4968" x="7518400" y="1535113"/>
          <p14:tracePt t="4984" x="7508875" y="1535113"/>
          <p14:tracePt t="5000" x="7500938" y="1535113"/>
          <p14:tracePt t="5021" x="7493000" y="1535113"/>
          <p14:tracePt t="5045" x="7483475" y="1535113"/>
          <p14:tracePt t="5061" x="7475538" y="1535113"/>
          <p14:tracePt t="5077" x="7466013" y="1535113"/>
          <p14:tracePt t="5093" x="7458075" y="1535113"/>
          <p14:tracePt t="5102" x="7450138" y="1535113"/>
          <p14:tracePt t="5118" x="7440613" y="1543050"/>
          <p14:tracePt t="5173" x="7432675" y="1543050"/>
          <p14:tracePt t="5205" x="7423150" y="1543050"/>
          <p14:tracePt t="5405" x="7432675" y="1543050"/>
          <p14:tracePt t="5414" x="7450138" y="1543050"/>
          <p14:tracePt t="5422" x="7466013" y="1543050"/>
          <p14:tracePt t="5435" x="7493000" y="1543050"/>
          <p14:tracePt t="5451" x="7578725" y="1543050"/>
          <p14:tracePt t="5468" x="7672388" y="1543050"/>
          <p14:tracePt t="5486" x="7740650" y="1543050"/>
          <p14:tracePt t="5502" x="7758113" y="1543050"/>
          <p14:tracePt t="5694" x="7758113" y="1550988"/>
          <p14:tracePt t="5710" x="7758113" y="1560513"/>
          <p14:tracePt t="5726" x="7740650" y="1560513"/>
          <p14:tracePt t="5742" x="7723188" y="1560513"/>
          <p14:tracePt t="5750" x="7715250" y="1560513"/>
          <p14:tracePt t="5758" x="7689850" y="1568450"/>
          <p14:tracePt t="5769" x="7664450" y="1577975"/>
          <p14:tracePt t="5785" x="7629525" y="1577975"/>
          <p14:tracePt t="5802" x="7594600" y="1585913"/>
          <p14:tracePt t="5819" x="7543800" y="1593850"/>
          <p14:tracePt t="5836" x="7500938" y="1593850"/>
          <p14:tracePt t="5852" x="7440613" y="1593850"/>
          <p14:tracePt t="5869" x="7389813" y="1593850"/>
          <p14:tracePt t="5870" x="7364413" y="1593850"/>
          <p14:tracePt t="5886" x="7321550" y="1593850"/>
          <p14:tracePt t="5903" x="7304088" y="1593850"/>
          <p14:tracePt t="5919" x="7269163" y="1593850"/>
          <p14:tracePt t="5936" x="7243763" y="1593850"/>
          <p14:tracePt t="5952" x="7208838" y="1593850"/>
          <p14:tracePt t="5970" x="7183438" y="1593850"/>
          <p14:tracePt t="5986" x="7150100" y="1593850"/>
          <p14:tracePt t="6002" x="7115175" y="1593850"/>
          <p14:tracePt t="6020" x="7072313" y="1593850"/>
          <p14:tracePt t="6037" x="7046913" y="1593850"/>
          <p14:tracePt t="6053" x="7021513" y="1593850"/>
          <p14:tracePt t="6053" x="7011988" y="1593850"/>
          <p14:tracePt t="6070" x="6994525" y="1593850"/>
          <p14:tracePt t="6086" x="6986588" y="1593850"/>
          <p14:tracePt t="6104" x="6978650" y="1593850"/>
          <p14:tracePt t="6119" x="6961188" y="1593850"/>
          <p14:tracePt t="6136" x="6908800" y="1593850"/>
          <p14:tracePt t="6153" x="6840538" y="1593850"/>
          <p14:tracePt t="6170" x="6772275" y="1593850"/>
          <p14:tracePt t="6186" x="6737350" y="1593850"/>
          <p14:tracePt t="6203" x="6711950" y="1593850"/>
          <p14:tracePt t="6220" x="6704013" y="1593850"/>
          <p14:tracePt t="6246" x="6694488" y="1593850"/>
          <p14:tracePt t="6262" x="6686550" y="1593850"/>
          <p14:tracePt t="6270" x="6678613" y="1603375"/>
          <p14:tracePt t="6287" x="6643688" y="1603375"/>
          <p14:tracePt t="6304" x="6608763" y="1603375"/>
          <p14:tracePt t="6320" x="6592888" y="1603375"/>
          <p14:tracePt t="6337" x="6575425" y="1603375"/>
          <p14:tracePt t="6353" x="6565900" y="1603375"/>
          <p14:tracePt t="6371" x="6540500" y="1603375"/>
          <p14:tracePt t="6387" x="6515100" y="1603375"/>
          <p14:tracePt t="6403" x="6480175" y="1611313"/>
          <p14:tracePt t="6421" x="6454775" y="1611313"/>
          <p14:tracePt t="6438" x="6411913" y="1620838"/>
          <p14:tracePt t="6454" x="6386513" y="1620838"/>
          <p14:tracePt t="6470" x="6369050" y="1620838"/>
          <p14:tracePt t="6487" x="6335713" y="1620838"/>
          <p14:tracePt t="6505" x="6308725" y="1620838"/>
          <p14:tracePt t="6520" x="6275388" y="1620838"/>
          <p14:tracePt t="6537" x="6215063" y="1620838"/>
          <p14:tracePt t="6554" x="6172200" y="1620838"/>
          <p14:tracePt t="6571" x="6129338" y="1620838"/>
          <p14:tracePt t="6587" x="6121400" y="1620838"/>
          <p14:tracePt t="6604" x="6103938" y="1620838"/>
          <p14:tracePt t="6621" x="6078538" y="1620838"/>
          <p14:tracePt t="6638" x="6026150" y="1620838"/>
          <p14:tracePt t="6654" x="5992813" y="1620838"/>
          <p14:tracePt t="6671" x="5975350" y="1620838"/>
          <p14:tracePt t="6688" x="5957888" y="1620838"/>
          <p14:tracePt t="6705" x="5949950" y="1620838"/>
          <p14:tracePt t="6721" x="5940425" y="1620838"/>
          <p14:tracePt t="6738" x="5932488" y="1620838"/>
          <p14:tracePt t="6754" x="5922963" y="1620838"/>
          <p14:tracePt t="6772" x="5907088" y="1620838"/>
          <p14:tracePt t="6788" x="5889625" y="1620838"/>
          <p14:tracePt t="6804" x="5880100" y="1620838"/>
          <p14:tracePt t="6822" x="5846763" y="1628775"/>
          <p14:tracePt t="6839" x="5811838" y="1636713"/>
          <p14:tracePt t="6855" x="5786438" y="1646238"/>
          <p14:tracePt t="6872" x="5743575" y="1646238"/>
          <p14:tracePt t="6888" x="5700713" y="1654175"/>
          <p14:tracePt t="6905" x="5665788" y="1663700"/>
          <p14:tracePt t="6922" x="5640388" y="1663700"/>
          <p14:tracePt t="6938" x="5632450" y="1671638"/>
          <p14:tracePt t="7326" x="5640388" y="1671638"/>
          <p14:tracePt t="7334" x="5649913" y="1671638"/>
          <p14:tracePt t="7342" x="5657850" y="1679575"/>
          <p14:tracePt t="7356" x="5665788" y="1679575"/>
          <p14:tracePt t="7373" x="5683250" y="1679575"/>
          <p14:tracePt t="7389" x="5692775" y="1679575"/>
          <p14:tracePt t="7406" x="5726113" y="1679575"/>
          <p14:tracePt t="7423" x="5768975" y="1679575"/>
          <p14:tracePt t="7440" x="5829300" y="1679575"/>
          <p14:tracePt t="7456" x="5922963" y="1679575"/>
          <p14:tracePt t="7473" x="6026150" y="1679575"/>
          <p14:tracePt t="7489" x="6137275" y="1679575"/>
          <p14:tracePt t="7506" x="6207125" y="1679575"/>
          <p14:tracePt t="7523" x="6257925" y="1679575"/>
          <p14:tracePt t="7540" x="6292850" y="1679575"/>
          <p14:tracePt t="7556" x="6318250" y="1679575"/>
          <p14:tracePt t="7573" x="6369050" y="1679575"/>
          <p14:tracePt t="7590" x="6454775" y="1679575"/>
          <p14:tracePt t="7607" x="6497638" y="1679575"/>
          <p14:tracePt t="7623" x="6523038" y="1679575"/>
          <p14:tracePt t="7640" x="6540500" y="1679575"/>
          <p14:tracePt t="7656" x="6550025" y="1679575"/>
          <p14:tracePt t="7674" x="6557963" y="1679575"/>
          <p14:tracePt t="7690" x="6583363" y="1679575"/>
          <p14:tracePt t="7707" x="6635750" y="1679575"/>
          <p14:tracePt t="7723" x="6729413" y="1679575"/>
          <p14:tracePt t="7741" x="6823075" y="1689100"/>
          <p14:tracePt t="7757" x="6926263" y="1706563"/>
          <p14:tracePt t="7774" x="7115175" y="1706563"/>
          <p14:tracePt t="7790" x="7226300" y="1706563"/>
          <p14:tracePt t="7807" x="7364413" y="1706563"/>
          <p14:tracePt t="7823" x="7518400" y="1706563"/>
          <p14:tracePt t="7841" x="7664450" y="1706563"/>
          <p14:tracePt t="7857" x="7783513" y="1722438"/>
          <p14:tracePt t="7874" x="7851775" y="1739900"/>
          <p14:tracePt t="7890" x="7904163" y="1749425"/>
          <p14:tracePt t="7907" x="7921625" y="1749425"/>
          <p14:tracePt t="7924" x="7937500" y="1757363"/>
          <p14:tracePt t="7941" x="7954963" y="1757363"/>
          <p14:tracePt t="7942" x="7972425" y="1765300"/>
          <p14:tracePt t="7957" x="7980363" y="1774825"/>
          <p14:tracePt t="7974" x="8015288" y="1782763"/>
          <p14:tracePt t="7991" x="8032750" y="1792288"/>
          <p14:tracePt t="8008" x="8040688" y="1800225"/>
          <p14:tracePt t="8024" x="8050213" y="1800225"/>
          <p14:tracePt t="8046" x="8058150" y="1800225"/>
          <p14:tracePt t="8057" x="8066088" y="1808163"/>
          <p14:tracePt t="8075" x="8075613" y="1817688"/>
          <p14:tracePt t="8091" x="8075613" y="1825625"/>
          <p14:tracePt t="8108" x="8075613" y="1835150"/>
          <p14:tracePt t="8124" x="8083550" y="1851025"/>
          <p14:tracePt t="8141" x="8083550" y="1868488"/>
          <p14:tracePt t="8157" x="8083550" y="1885950"/>
          <p14:tracePt t="8174" x="8083550" y="1903413"/>
          <p14:tracePt t="8191" x="8083550" y="1911350"/>
          <p14:tracePt t="8208" x="8083550" y="1920875"/>
          <p14:tracePt t="8224" x="8083550" y="1936750"/>
          <p14:tracePt t="8241" x="8075613" y="1971675"/>
          <p14:tracePt t="8258" x="8066088" y="1997075"/>
          <p14:tracePt t="8275" x="8050213" y="2032000"/>
          <p14:tracePt t="8291" x="8040688" y="2049463"/>
          <p14:tracePt t="8308" x="8040688" y="2065338"/>
          <p14:tracePt t="8325" x="8032750" y="2082800"/>
          <p14:tracePt t="8343" x="8023225" y="2117725"/>
          <p14:tracePt t="8358" x="8015288" y="2151063"/>
          <p14:tracePt t="8375" x="7997825" y="2193925"/>
          <p14:tracePt t="8391" x="7980363" y="2236788"/>
          <p14:tracePt t="8409" x="7972425" y="2279650"/>
          <p14:tracePt t="8425" x="7947025" y="2314575"/>
          <p14:tracePt t="8441" x="7937500" y="2339975"/>
          <p14:tracePt t="8458" x="7937500" y="2365375"/>
          <p14:tracePt t="8475" x="7929563" y="2374900"/>
          <p14:tracePt t="8492" x="7929563" y="2392363"/>
          <p14:tracePt t="8508" x="7921625" y="2400300"/>
          <p14:tracePt t="8525" x="7921625" y="2408238"/>
          <p14:tracePt t="8542" x="7921625" y="2425700"/>
          <p14:tracePt t="8559" x="7921625" y="2435225"/>
          <p14:tracePt t="8575" x="7921625" y="2443163"/>
          <p14:tracePt t="8592" x="7921625" y="2460625"/>
          <p14:tracePt t="8609" x="7929563" y="2493963"/>
          <p14:tracePt t="8625" x="7929563" y="2503488"/>
          <p14:tracePt t="8642" x="7929563" y="2520950"/>
          <p14:tracePt t="8659" x="7929563" y="2528888"/>
          <p14:tracePt t="8676" x="7937500" y="2536825"/>
          <p14:tracePt t="8692" x="7937500" y="2554288"/>
          <p14:tracePt t="8709" x="7954963" y="2597150"/>
          <p14:tracePt t="8726" x="7972425" y="2632075"/>
          <p14:tracePt t="8743" x="7989888" y="2682875"/>
          <p14:tracePt t="8759" x="7997825" y="2700338"/>
          <p14:tracePt t="8776" x="7997825" y="2708275"/>
          <p14:tracePt t="8792" x="7997825" y="2717800"/>
          <p14:tracePt t="8810" x="8007350" y="2725738"/>
          <p14:tracePt t="8826" x="8007350" y="2735263"/>
          <p14:tracePt t="8846" x="8007350" y="2743200"/>
          <p14:tracePt t="8862" x="8007350" y="2751138"/>
          <p14:tracePt t="8877" x="8007350" y="2760663"/>
          <p14:tracePt t="8910" x="8007350" y="2768600"/>
          <p14:tracePt t="8926" x="8007350" y="2778125"/>
          <p14:tracePt t="8942" x="8007350" y="2786063"/>
          <p14:tracePt t="8959" x="8007350" y="2794000"/>
          <p14:tracePt t="8974" x="8007350" y="2803525"/>
          <p14:tracePt t="8982" x="8015288" y="2803525"/>
          <p14:tracePt t="9055" x="8015288" y="2794000"/>
          <p14:tracePt t="9062" x="8015288" y="2778125"/>
          <p14:tracePt t="9076" x="8015288" y="2743200"/>
          <p14:tracePt t="9093" x="7997825" y="2597150"/>
          <p14:tracePt t="9110" x="7972425" y="2460625"/>
          <p14:tracePt t="9110" x="7964488" y="2400300"/>
          <p14:tracePt t="9127" x="7947025" y="2297113"/>
          <p14:tracePt t="9143" x="7921625" y="2193925"/>
          <p14:tracePt t="9160" x="7904163" y="2100263"/>
          <p14:tracePt t="9176" x="7894638" y="2014538"/>
          <p14:tracePt t="9194" x="7894638" y="1963738"/>
          <p14:tracePt t="9210" x="7886700" y="1928813"/>
          <p14:tracePt t="9227" x="7886700" y="1903413"/>
          <p14:tracePt t="9243" x="7878763" y="1878013"/>
          <p14:tracePt t="9261" x="7869238" y="1835150"/>
          <p14:tracePt t="9277" x="7861300" y="1817688"/>
          <p14:tracePt t="9293" x="7851775" y="1792288"/>
          <p14:tracePt t="9295" x="7851775" y="1782763"/>
          <p14:tracePt t="9310" x="7843838" y="1765300"/>
          <p14:tracePt t="9328" x="7843838" y="1739900"/>
          <p14:tracePt t="9343" x="7835900" y="1722438"/>
          <p14:tracePt t="9360" x="7826375" y="1714500"/>
          <p14:tracePt t="9377" x="7826375" y="1697038"/>
          <p14:tracePt t="9394" x="7826375" y="1689100"/>
          <p14:tracePt t="9410" x="7826375" y="1679575"/>
          <p14:tracePt t="9543" x="7826375" y="1689100"/>
          <p14:tracePt t="9567" x="7826375" y="1697038"/>
          <p14:tracePt t="9575" x="7826375" y="1706563"/>
          <p14:tracePt t="9606" x="7826375" y="1714500"/>
          <p14:tracePt t="9622" x="7826375" y="1722438"/>
          <p14:tracePt t="9631" x="7826375" y="1739900"/>
          <p14:tracePt t="9644" x="7826375" y="1765300"/>
          <p14:tracePt t="9661" x="7826375" y="1817688"/>
          <p14:tracePt t="9677" x="7826375" y="1868488"/>
          <p14:tracePt t="9696" x="7826375" y="1928813"/>
          <p14:tracePt t="9711" x="7835900" y="1963738"/>
          <p14:tracePt t="9728" x="7835900" y="1971675"/>
          <p14:tracePt t="9744" x="7835900" y="1989138"/>
          <p14:tracePt t="9762" x="7835900" y="1997075"/>
          <p14:tracePt t="9791" x="7843838" y="1997075"/>
          <p14:tracePt t="9807" x="7843838" y="2006600"/>
          <p14:tracePt t="9823" x="7843838" y="2014538"/>
          <p14:tracePt t="9830" x="7843838" y="2022475"/>
          <p14:tracePt t="9844" x="7843838" y="2032000"/>
          <p14:tracePt t="9861" x="7843838" y="2049463"/>
          <p14:tracePt t="9878" x="7843838" y="2100263"/>
          <p14:tracePt t="9896" x="7843838" y="2125663"/>
          <p14:tracePt t="9912" x="7843838" y="2160588"/>
          <p14:tracePt t="9928" x="7843838" y="2178050"/>
          <p14:tracePt t="9945" x="7843838" y="2185988"/>
          <p14:tracePt t="9962" x="7843838" y="2193925"/>
          <p14:tracePt t="9978" x="7851775" y="2211388"/>
          <p14:tracePt t="9995" x="7851775" y="2220913"/>
          <p14:tracePt t="10012" x="7861300" y="2236788"/>
          <p14:tracePt t="10029" x="7861300" y="2254250"/>
          <p14:tracePt t="10045" x="7861300" y="2271713"/>
          <p14:tracePt t="10062" x="7861300" y="2279650"/>
          <p14:tracePt t="10159" x="7861300" y="2271713"/>
          <p14:tracePt t="10167" x="7861300" y="2246313"/>
          <p14:tracePt t="10179" x="7861300" y="2211388"/>
          <p14:tracePt t="10195" x="7843838" y="2117725"/>
          <p14:tracePt t="10212" x="7826375" y="2049463"/>
          <p14:tracePt t="10229" x="7818438" y="2006600"/>
          <p14:tracePt t="10245" x="7800975" y="1971675"/>
          <p14:tracePt t="10263" x="7783513" y="1928813"/>
          <p14:tracePt t="10279" x="7775575" y="1911350"/>
          <p14:tracePt t="10296" x="7766050" y="1903413"/>
          <p14:tracePt t="10313" x="7758113" y="1893888"/>
          <p14:tracePt t="10329" x="7740650" y="1885950"/>
          <p14:tracePt t="10346" x="7732713" y="1878013"/>
          <p14:tracePt t="10363" x="7715250" y="1868488"/>
          <p14:tracePt t="10379" x="7707313" y="1868488"/>
          <p14:tracePt t="10396" x="7689850" y="1868488"/>
          <p14:tracePt t="10413" x="7664450" y="1851025"/>
          <p14:tracePt t="10430" x="7629525" y="1851025"/>
          <p14:tracePt t="10446" x="7586663" y="1851025"/>
          <p14:tracePt t="10463" x="7483475" y="1851025"/>
          <p14:tracePt t="10480" x="7397750" y="1851025"/>
          <p14:tracePt t="10497" x="7329488" y="1851025"/>
          <p14:tracePt t="10513" x="7278688" y="1851025"/>
          <p14:tracePt t="10529" x="7235825" y="1851025"/>
          <p14:tracePt t="10546" x="7183438" y="1851025"/>
          <p14:tracePt t="10563" x="7150100" y="1851025"/>
          <p14:tracePt t="10580" x="7115175" y="1851025"/>
          <p14:tracePt t="10596" x="7089775" y="1851025"/>
          <p14:tracePt t="10613" x="7072313" y="1851025"/>
          <p14:tracePt t="10631" x="7029450" y="1860550"/>
          <p14:tracePt t="10646" x="7011988" y="1868488"/>
          <p14:tracePt t="10664" x="6935788" y="1878013"/>
          <p14:tracePt t="10680" x="6875463" y="1885950"/>
          <p14:tracePt t="10697" x="6832600" y="1885950"/>
          <p14:tracePt t="10713" x="6789738" y="1893888"/>
          <p14:tracePt t="10730" x="6737350" y="1903413"/>
          <p14:tracePt t="10747" x="6686550" y="1911350"/>
          <p14:tracePt t="10764" x="6635750" y="1911350"/>
          <p14:tracePt t="10780" x="6600825" y="1911350"/>
          <p14:tracePt t="10797" x="6583363" y="1911350"/>
          <p14:tracePt t="10813" x="6565900" y="1911350"/>
          <p14:tracePt t="10831" x="6540500" y="1920875"/>
          <p14:tracePt t="10847" x="6515100" y="1920875"/>
          <p14:tracePt t="10864" x="6507163" y="1920875"/>
          <p14:tracePt t="10881" x="6497638" y="1920875"/>
          <p14:tracePt t="11039" x="6515100" y="1920875"/>
          <p14:tracePt t="11047" x="6540500" y="1920875"/>
          <p14:tracePt t="11055" x="6583363" y="1920875"/>
          <p14:tracePt t="11064" x="6618288" y="1920875"/>
          <p14:tracePt t="11081" x="6694488" y="1920875"/>
          <p14:tracePt t="11098" x="6772275" y="1920875"/>
          <p14:tracePt t="11115" x="6865938" y="1920875"/>
          <p14:tracePt t="11131" x="6969125" y="1920875"/>
          <p14:tracePt t="11148" x="7097713" y="1920875"/>
          <p14:tracePt t="11164" x="7226300" y="1920875"/>
          <p14:tracePt t="11182" x="7380288" y="1920875"/>
          <p14:tracePt t="11197" x="7543800" y="1928813"/>
          <p14:tracePt t="11214" x="7664450" y="1946275"/>
          <p14:tracePt t="11231" x="7740650" y="1971675"/>
          <p14:tracePt t="11249" x="7758113" y="1979613"/>
          <p14:tracePt t="11265" x="7775575" y="1979613"/>
          <p14:tracePt t="11281" x="7783513" y="1989138"/>
          <p14:tracePt t="11298" x="7793038" y="1989138"/>
          <p14:tracePt t="11319" x="7793038" y="1997075"/>
          <p14:tracePt t="11331" x="7800975" y="1997075"/>
          <p14:tracePt t="11348" x="7808913" y="2006600"/>
          <p14:tracePt t="11365" x="7818438" y="2014538"/>
          <p14:tracePt t="11382" x="7826375" y="2022475"/>
          <p14:tracePt t="11398" x="7835900" y="2032000"/>
          <p14:tracePt t="11415" x="7843838" y="2039938"/>
          <p14:tracePt t="11439" x="7851775" y="2049463"/>
          <p14:tracePt t="11449" x="7851775" y="2057400"/>
          <p14:tracePt t="11465" x="7861300" y="2065338"/>
          <p14:tracePt t="11483" x="7861300" y="2074863"/>
          <p14:tracePt t="11500" x="7861300" y="2082800"/>
          <p14:tracePt t="11516" x="7869238" y="2092325"/>
          <p14:tracePt t="11532" x="7869238" y="2100263"/>
          <p14:tracePt t="11549" x="7869238" y="2108200"/>
          <p14:tracePt t="11565" x="7869238" y="2125663"/>
          <p14:tracePt t="11582" x="7869238" y="2135188"/>
          <p14:tracePt t="11599" x="7869238" y="2143125"/>
          <p14:tracePt t="11615" x="7869238" y="2160588"/>
          <p14:tracePt t="11632" x="7869238" y="2178050"/>
          <p14:tracePt t="11649" x="7869238" y="2193925"/>
          <p14:tracePt t="11666" x="7869238" y="2203450"/>
          <p14:tracePt t="11683" x="7869238" y="2211388"/>
          <p14:tracePt t="11699" x="7869238" y="2220913"/>
          <p14:tracePt t="11716" x="7869238" y="2236788"/>
          <p14:tracePt t="11732" x="7861300" y="2263775"/>
          <p14:tracePt t="11749" x="7851775" y="2271713"/>
          <p14:tracePt t="11765" x="7843838" y="2279650"/>
          <p14:tracePt t="11783" x="7835900" y="2289175"/>
          <p14:tracePt t="11800" x="7835900" y="2297113"/>
          <p14:tracePt t="11816" x="7826375" y="2306638"/>
          <p14:tracePt t="11832" x="7818438" y="2314575"/>
          <p14:tracePt t="11850" x="7808913" y="2322513"/>
          <p14:tracePt t="11866" x="7800975" y="2332038"/>
          <p14:tracePt t="11887" x="7793038" y="2332038"/>
          <p14:tracePt t="11903" x="7783513" y="2332038"/>
          <p14:tracePt t="11917" x="7775575" y="2332038"/>
          <p14:tracePt t="11933" x="7766050" y="2332038"/>
          <p14:tracePt t="11951" x="7758113" y="2332038"/>
          <p14:tracePt t="11976" x="7750175" y="2332038"/>
          <p14:tracePt t="11991" x="7740650" y="2332038"/>
          <p14:tracePt t="12000" x="7732713" y="2332038"/>
          <p14:tracePt t="12016" x="7689850" y="2322513"/>
          <p14:tracePt t="12033" x="7621588" y="2297113"/>
          <p14:tracePt t="12050" x="7569200" y="2271713"/>
          <p14:tracePt t="12066" x="7543800" y="2263775"/>
          <p14:tracePt t="12083" x="7535863" y="2254250"/>
          <p14:tracePt t="12100" x="7518400" y="2254250"/>
          <p14:tracePt t="12117" x="7500938" y="2254250"/>
          <p14:tracePt t="12133" x="7475538" y="2236788"/>
          <p14:tracePt t="12150" x="7450138" y="2228850"/>
          <p14:tracePt t="12166" x="7432675" y="2220913"/>
          <p14:tracePt t="12184" x="7407275" y="2220913"/>
          <p14:tracePt t="12200" x="7397750" y="2211388"/>
          <p14:tracePt t="12217" x="7380288" y="2211388"/>
          <p14:tracePt t="12233" x="7364413" y="2211388"/>
          <p14:tracePt t="12251" x="7337425" y="2211388"/>
          <p14:tracePt t="12267" x="7321550" y="2211388"/>
          <p14:tracePt t="12283" x="7294563" y="2211388"/>
          <p14:tracePt t="12300" x="7278688" y="2211388"/>
          <p14:tracePt t="12318" x="7261225" y="2211388"/>
          <p14:tracePt t="12334" x="7243763" y="2211388"/>
          <p14:tracePt t="12350" x="7218363" y="2211388"/>
          <p14:tracePt t="12367" x="7183438" y="2211388"/>
          <p14:tracePt t="12384" x="7140575" y="2211388"/>
          <p14:tracePt t="12400" x="7072313" y="2211388"/>
          <p14:tracePt t="12417" x="7021513" y="2211388"/>
          <p14:tracePt t="12434" x="6986588" y="2211388"/>
          <p14:tracePt t="12451" x="6951663" y="2211388"/>
          <p14:tracePt t="12467" x="6935788" y="2211388"/>
          <p14:tracePt t="12484" x="6918325" y="2220913"/>
          <p14:tracePt t="12501" x="6892925" y="2228850"/>
          <p14:tracePt t="12518" x="6875463" y="2236788"/>
          <p14:tracePt t="12534" x="6850063" y="2246313"/>
          <p14:tracePt t="12551" x="6832600" y="2246313"/>
          <p14:tracePt t="12567" x="6815138" y="2246313"/>
          <p14:tracePt t="12585" x="6797675" y="2254250"/>
          <p14:tracePt t="12601" x="6789738" y="2254250"/>
          <p14:tracePt t="12618" x="6780213" y="2263775"/>
          <p14:tracePt t="12634" x="6764338" y="2263775"/>
          <p14:tracePt t="12652" x="6754813" y="2263775"/>
          <p14:tracePt t="12671" x="6746875" y="2263775"/>
          <p14:tracePt t="12688" x="6737350" y="2263775"/>
          <p14:tracePt t="12704" x="6729413" y="2263775"/>
          <p14:tracePt t="12718" x="6721475" y="2271713"/>
          <p14:tracePt t="12735" x="6704013" y="2271713"/>
          <p14:tracePt t="12735" x="6694488" y="2271713"/>
          <p14:tracePt t="12751" x="6669088" y="2279650"/>
          <p14:tracePt t="12768" x="6651625" y="2279650"/>
          <p14:tracePt t="12785" x="6635750" y="2279650"/>
          <p14:tracePt t="12801" x="6626225" y="2279650"/>
          <p14:tracePt t="12818" x="6618288" y="2279650"/>
          <p14:tracePt t="12847" x="6608763" y="2279650"/>
          <p14:tracePt t="12855" x="6600825" y="2279650"/>
          <p14:tracePt t="12871" x="6592888" y="2279650"/>
          <p14:tracePt t="12888" x="6583363" y="2279650"/>
          <p14:tracePt t="12903" x="6575425" y="2279650"/>
          <p14:tracePt t="12919" x="6565900" y="2279650"/>
          <p14:tracePt t="12935" x="6557963" y="2279650"/>
          <p14:tracePt t="12952" x="6550025" y="2279650"/>
          <p14:tracePt t="12968" x="6540500" y="2279650"/>
          <p14:tracePt t="12986" x="6523038" y="2279650"/>
          <p14:tracePt t="13002" x="6489700" y="2279650"/>
          <p14:tracePt t="13019" x="6454775" y="2279650"/>
          <p14:tracePt t="13035" x="6411913" y="2279650"/>
          <p14:tracePt t="13052" x="6403975" y="2279650"/>
          <p14:tracePt t="13079" x="6394450" y="2279650"/>
          <p14:tracePt t="13103" x="6386513" y="2279650"/>
          <p14:tracePt t="13384" x="6394450" y="2279650"/>
          <p14:tracePt t="13392" x="6411913" y="2279650"/>
          <p14:tracePt t="13405" x="6429375" y="2279650"/>
          <p14:tracePt t="13420" x="6464300" y="2279650"/>
          <p14:tracePt t="13437" x="6497638" y="2279650"/>
          <p14:tracePt t="13453" x="6540500" y="2279650"/>
          <p14:tracePt t="13470" x="6583363" y="2279650"/>
          <p14:tracePt t="13486" x="6635750" y="2279650"/>
          <p14:tracePt t="13503" x="6686550" y="2279650"/>
          <p14:tracePt t="13504" x="6711950" y="2279650"/>
          <p14:tracePt t="13520" x="6772275" y="2279650"/>
          <p14:tracePt t="13537" x="6840538" y="2279650"/>
          <p14:tracePt t="13553" x="6900863" y="2279650"/>
          <p14:tracePt t="13570" x="6951663" y="2279650"/>
          <p14:tracePt t="13586" x="7037388" y="2279650"/>
          <p14:tracePt t="13604" x="7165975" y="2279650"/>
          <p14:tracePt t="13620" x="7304088" y="2279650"/>
          <p14:tracePt t="13636" x="7440613" y="2279650"/>
          <p14:tracePt t="13653" x="7586663" y="2306638"/>
          <p14:tracePt t="13671" x="7715250" y="2339975"/>
          <p14:tracePt t="13687" x="7818438" y="2392363"/>
          <p14:tracePt t="13688" x="7869238" y="2400300"/>
          <p14:tracePt t="13703" x="7954963" y="2435225"/>
          <p14:tracePt t="13720" x="8023225" y="2460625"/>
          <p14:tracePt t="13738" x="8066088" y="2468563"/>
          <p14:tracePt t="13753" x="8083550" y="2486025"/>
          <p14:tracePt t="13770" x="8101013" y="2486025"/>
          <p14:tracePt t="13787" x="8108950" y="2493963"/>
          <p14:tracePt t="13804" x="8118475" y="2493963"/>
          <p14:tracePt t="13820" x="8135938" y="2503488"/>
          <p14:tracePt t="13837" x="8151813" y="2520950"/>
          <p14:tracePt t="13854" x="8169275" y="2536825"/>
          <p14:tracePt t="13872" x="8178800" y="2536825"/>
          <p14:tracePt t="13887" x="8178800" y="2546350"/>
          <p14:tracePt t="13904" x="8178800" y="2554288"/>
          <p14:tracePt t="13921" x="8178800" y="2563813"/>
          <p14:tracePt t="13938" x="8178800" y="2579688"/>
          <p14:tracePt t="13954" x="8178800" y="2597150"/>
          <p14:tracePt t="13971" x="8178800" y="2606675"/>
          <p14:tracePt t="13987" x="8178800" y="2614613"/>
          <p14:tracePt t="14024" x="8178800" y="2622550"/>
          <p14:tracePt t="14040" x="8178800" y="2632075"/>
          <p14:tracePt t="14056" x="8169275" y="2640013"/>
          <p14:tracePt t="14064" x="8161338" y="2640013"/>
          <p14:tracePt t="14080" x="8151813" y="2640013"/>
          <p14:tracePt t="14096" x="8143875" y="2640013"/>
          <p14:tracePt t="14112" x="8135938" y="2640013"/>
          <p14:tracePt t="14121" x="8126413" y="2640013"/>
          <p14:tracePt t="14138" x="8118475" y="2649538"/>
          <p14:tracePt t="14154" x="8101013" y="2649538"/>
          <p14:tracePt t="14171" x="8083550" y="2649538"/>
          <p14:tracePt t="14188" x="8066088" y="2649538"/>
          <p14:tracePt t="14205" x="8040688" y="2649538"/>
          <p14:tracePt t="14221" x="8015288" y="2649538"/>
          <p14:tracePt t="14238" x="7980363" y="2649538"/>
          <p14:tracePt t="14254" x="7947025" y="2649538"/>
          <p14:tracePt t="14272" x="7904163" y="2649538"/>
          <p14:tracePt t="14288" x="7869238" y="2649538"/>
          <p14:tracePt t="14305" x="7843838" y="2640013"/>
          <p14:tracePt t="14321" x="7826375" y="2640013"/>
          <p14:tracePt t="14339" x="7808913" y="2640013"/>
          <p14:tracePt t="14355" x="7793038" y="2640013"/>
          <p14:tracePt t="14371" x="7775575" y="2640013"/>
          <p14:tracePt t="14388" x="7758113" y="2640013"/>
          <p14:tracePt t="14405" x="7732713" y="2640013"/>
          <p14:tracePt t="14421" x="7715250" y="2640013"/>
          <p14:tracePt t="14438" x="7697788" y="2640013"/>
          <p14:tracePt t="14455" x="7672388" y="2640013"/>
          <p14:tracePt t="14472" x="7604125" y="2640013"/>
          <p14:tracePt t="14488" x="7561263" y="2640013"/>
          <p14:tracePt t="14505" x="7535863" y="2640013"/>
          <p14:tracePt t="14522" x="7508875" y="2640013"/>
          <p14:tracePt t="14539" x="7493000" y="2640013"/>
          <p14:tracePt t="14555" x="7466013" y="2640013"/>
          <p14:tracePt t="14572" x="7432675" y="2640013"/>
          <p14:tracePt t="14588" x="7389813" y="2640013"/>
          <p14:tracePt t="14606" x="7354888" y="2640013"/>
          <p14:tracePt t="14622" x="7312025" y="2640013"/>
          <p14:tracePt t="14639" x="7261225" y="2640013"/>
          <p14:tracePt t="14656" x="7192963" y="2640013"/>
          <p14:tracePt t="14673" x="7140575" y="2640013"/>
          <p14:tracePt t="14689" x="7080250" y="2640013"/>
          <p14:tracePt t="14706" x="7029450" y="2640013"/>
          <p14:tracePt t="14722" x="6994525" y="2640013"/>
          <p14:tracePt t="14740" x="6961188" y="2640013"/>
          <p14:tracePt t="14756" x="6908800" y="2640013"/>
          <p14:tracePt t="14772" x="6875463" y="2640013"/>
          <p14:tracePt t="14789" x="6832600" y="2640013"/>
          <p14:tracePt t="14806" x="6789738" y="2640013"/>
          <p14:tracePt t="14822" x="6754813" y="2640013"/>
          <p14:tracePt t="14839" x="6729413" y="2640013"/>
          <p14:tracePt t="14856" x="6678613" y="2640013"/>
          <p14:tracePt t="14874" x="6635750" y="2640013"/>
          <p14:tracePt t="14889" x="6592888" y="2640013"/>
          <p14:tracePt t="14906" x="6557963" y="2640013"/>
          <p14:tracePt t="14923" x="6523038" y="2640013"/>
          <p14:tracePt t="14940" x="6489700" y="2640013"/>
          <p14:tracePt t="14956" x="6464300" y="2640013"/>
          <p14:tracePt t="14973" x="6421438" y="2640013"/>
          <p14:tracePt t="14989" x="6378575" y="2640013"/>
          <p14:tracePt t="15007" x="6343650" y="2640013"/>
          <p14:tracePt t="15023" x="6308725" y="2640013"/>
          <p14:tracePt t="15040" x="6265863" y="2640013"/>
          <p14:tracePt t="15056" x="6249988" y="2640013"/>
          <p14:tracePt t="15074" x="6232525" y="2640013"/>
          <p14:tracePt t="15090" x="6223000" y="2640013"/>
          <p14:tracePt t="15106" x="6215063" y="2640013"/>
          <p14:tracePt t="15344" x="6223000" y="2640013"/>
          <p14:tracePt t="15352" x="6232525" y="2649538"/>
          <p14:tracePt t="15360" x="6240463" y="2649538"/>
          <p14:tracePt t="15374" x="6257925" y="2657475"/>
          <p14:tracePt t="15390" x="6283325" y="2665413"/>
          <p14:tracePt t="15407" x="6326188" y="2692400"/>
          <p14:tracePt t="15408" x="6351588" y="2692400"/>
          <p14:tracePt t="15425" x="6403975" y="2717800"/>
          <p14:tracePt t="15441" x="6472238" y="2725738"/>
          <p14:tracePt t="15457" x="6540500" y="2735263"/>
          <p14:tracePt t="15474" x="6626225" y="2743200"/>
          <p14:tracePt t="15491" x="6694488" y="2743200"/>
          <p14:tracePt t="15507" x="6764338" y="2760663"/>
          <p14:tracePt t="15524" x="6840538" y="2786063"/>
          <p14:tracePt t="15541" x="6908800" y="2794000"/>
          <p14:tracePt t="15558" x="6986588" y="2811463"/>
          <p14:tracePt t="15574" x="7054850" y="2820988"/>
          <p14:tracePt t="15591" x="7132638" y="2836863"/>
          <p14:tracePt t="15608" x="7278688" y="2863850"/>
          <p14:tracePt t="15625" x="7389813" y="2889250"/>
          <p14:tracePt t="15641" x="7518400" y="2906713"/>
          <p14:tracePt t="15658" x="7654925" y="2932113"/>
          <p14:tracePt t="15674" x="7808913" y="2949575"/>
          <p14:tracePt t="15692" x="7947025" y="2965450"/>
          <p14:tracePt t="15708" x="8083550" y="2982913"/>
          <p14:tracePt t="15724" x="8186738" y="2982913"/>
          <p14:tracePt t="15741" x="8280400" y="2982913"/>
          <p14:tracePt t="15758" x="8350250" y="2982913"/>
          <p14:tracePt t="15774" x="8393113" y="2992438"/>
          <p14:tracePt t="15791" x="8426450" y="3000375"/>
          <p14:tracePt t="15808" x="8461375" y="3008313"/>
          <p14:tracePt t="15825" x="8486775" y="3017838"/>
          <p14:tracePt t="15842" x="8504238" y="3025775"/>
          <p14:tracePt t="15858" x="8512175" y="3025775"/>
          <p14:tracePt t="15875" x="8521700" y="3035300"/>
          <p14:tracePt t="16272" x="8512175" y="3035300"/>
          <p14:tracePt t="16280" x="8512175" y="3025775"/>
          <p14:tracePt t="16293" x="8504238" y="3017838"/>
          <p14:tracePt t="16312" x="8494713" y="3017838"/>
          <p14:tracePt t="16326" x="8486775" y="3008313"/>
          <p14:tracePt t="16343" x="8478838" y="3008313"/>
          <p14:tracePt t="16359" x="8469313" y="3008313"/>
          <p14:tracePt t="16376" x="8451850" y="2992438"/>
          <p14:tracePt t="16393" x="8443913" y="2982913"/>
          <p14:tracePt t="16410" x="8435975" y="2982913"/>
          <p14:tracePt t="16426" x="8426450" y="2974975"/>
          <p14:tracePt t="16443" x="8418513" y="2974975"/>
          <p14:tracePt t="16459" x="8408988" y="2965450"/>
          <p14:tracePt t="16477" x="8401050" y="2965450"/>
          <p14:tracePt t="16496" x="8393113" y="2965450"/>
          <p14:tracePt t="16510" x="8383588" y="2965450"/>
          <p14:tracePt t="16526" x="8383588" y="2957513"/>
          <p14:tracePt t="16552" x="8375650" y="2949575"/>
          <p14:tracePt t="16720" x="8366125" y="2949575"/>
          <p14:tracePt t="16736" x="8366125" y="2940050"/>
          <p14:tracePt t="16745" x="8358188" y="2940050"/>
          <p14:tracePt t="16760" x="8350250" y="2940050"/>
          <p14:tracePt t="16777" x="8340725" y="2940050"/>
          <p14:tracePt t="16795" x="8315325" y="2922588"/>
          <p14:tracePt t="16810" x="8297863" y="2922588"/>
          <p14:tracePt t="16827" x="8289925" y="2914650"/>
          <p14:tracePt t="16844" x="8272463" y="2914650"/>
          <p14:tracePt t="16861" x="8255000" y="2906713"/>
          <p14:tracePt t="16877" x="8237538" y="2897188"/>
          <p14:tracePt t="16894" x="8221663" y="2897188"/>
          <p14:tracePt t="16910" x="8212138" y="2889250"/>
          <p14:tracePt t="16929" x="8194675" y="2889250"/>
          <p14:tracePt t="16944" x="8186738" y="2889250"/>
          <p14:tracePt t="16961" x="8178800" y="2889250"/>
          <p14:tracePt t="16977" x="8161338" y="2889250"/>
          <p14:tracePt t="16995" x="8151813" y="2889250"/>
          <p14:tracePt t="17011" x="8126413" y="2889250"/>
          <p14:tracePt t="17027" x="8108950" y="2889250"/>
          <p14:tracePt t="17044" x="8083550" y="2889250"/>
          <p14:tracePt t="17062" x="8066088" y="2889250"/>
          <p14:tracePt t="17077" x="8058150" y="2889250"/>
          <p14:tracePt t="17094" x="8040688" y="2889250"/>
          <p14:tracePt t="17111" x="8015288" y="2889250"/>
          <p14:tracePt t="17129" x="7954963" y="2889250"/>
          <p14:tracePt t="17144" x="7912100" y="2889250"/>
          <p14:tracePt t="17161" x="7869238" y="2889250"/>
          <p14:tracePt t="17178" x="7851775" y="2889250"/>
          <p14:tracePt t="17195" x="7835900" y="2889250"/>
          <p14:tracePt t="17211" x="7818438" y="2889250"/>
          <p14:tracePt t="17228" x="7800975" y="2889250"/>
          <p14:tracePt t="17244" x="7783513" y="2889250"/>
          <p14:tracePt t="17262" x="7775575" y="2889250"/>
          <p14:tracePt t="17278" x="7758113" y="2889250"/>
          <p14:tracePt t="17295" x="7740650" y="2889250"/>
          <p14:tracePt t="17297" x="7732713" y="2889250"/>
          <p14:tracePt t="17312" x="7723188" y="2889250"/>
          <p14:tracePt t="17329" x="7689850" y="2889250"/>
          <p14:tracePt t="17345" x="7664450" y="2889250"/>
          <p14:tracePt t="17361" x="7637463" y="2889250"/>
          <p14:tracePt t="17378" x="7594600" y="2889250"/>
          <p14:tracePt t="17396" x="7569200" y="2889250"/>
          <p14:tracePt t="17411" x="7543800" y="2889250"/>
          <p14:tracePt t="17428" x="7535863" y="2889250"/>
          <p14:tracePt t="17445" x="7518400" y="2889250"/>
          <p14:tracePt t="17462" x="7493000" y="2889250"/>
          <p14:tracePt t="17478" x="7475538" y="2889250"/>
          <p14:tracePt t="17495" x="7432675" y="2889250"/>
          <p14:tracePt t="17512" x="7389813" y="2889250"/>
          <p14:tracePt t="17512" x="7364413" y="2889250"/>
          <p14:tracePt t="17529" x="7312025" y="2889250"/>
          <p14:tracePt t="17545" x="7261225" y="2889250"/>
          <p14:tracePt t="17562" x="7218363" y="2889250"/>
          <p14:tracePt t="17578" x="7165975" y="2889250"/>
          <p14:tracePt t="17596" x="7123113" y="2889250"/>
          <p14:tracePt t="17612" x="7072313" y="2889250"/>
          <p14:tracePt t="17629" x="7037388" y="2889250"/>
          <p14:tracePt t="17645" x="6994525" y="2889250"/>
          <p14:tracePt t="17663" x="6961188" y="2889250"/>
          <p14:tracePt t="17679" x="6918325" y="2889250"/>
          <p14:tracePt t="17696" x="6883400" y="2889250"/>
          <p14:tracePt t="17713" x="6832600" y="2889250"/>
          <p14:tracePt t="17730" x="6807200" y="2889250"/>
          <p14:tracePt t="17746" x="6780213" y="2889250"/>
          <p14:tracePt t="17762" x="6764338" y="2889250"/>
          <p14:tracePt t="17779" x="6746875" y="2889250"/>
          <p14:tracePt t="17796" x="6729413" y="2889250"/>
          <p14:tracePt t="17812" x="6711950" y="2889250"/>
          <p14:tracePt t="17829" x="6686550" y="2889250"/>
          <p14:tracePt t="17846" x="6669088" y="2889250"/>
          <p14:tracePt t="17864" x="6661150" y="2889250"/>
          <p14:tracePt t="17879" x="6643688" y="2889250"/>
          <p14:tracePt t="17896" x="6635750" y="2889250"/>
          <p14:tracePt t="17913" x="6626225" y="2889250"/>
          <p14:tracePt t="17931" x="6608763" y="2889250"/>
          <p14:tracePt t="17946" x="6575425" y="2897188"/>
          <p14:tracePt t="17963" x="6557963" y="2897188"/>
          <p14:tracePt t="17979" x="6540500" y="2897188"/>
          <p14:tracePt t="17997" x="6532563" y="2897188"/>
          <p14:tracePt t="18641" x="6532563" y="2906713"/>
          <p14:tracePt t="18681" x="6532563" y="2914650"/>
          <p14:tracePt t="18985" x="6532563" y="2922588"/>
          <p14:tracePt t="19881" x="6532563" y="2914650"/>
          <p14:tracePt t="19897" x="6532563" y="2906713"/>
          <p14:tracePt t="19905" x="6532563" y="2889250"/>
          <p14:tracePt t="19917" x="6532563" y="2879725"/>
          <p14:tracePt t="19935" x="6532563" y="2854325"/>
          <p14:tracePt t="19951" x="6532563" y="2828925"/>
          <p14:tracePt t="19967" x="6532563" y="2811463"/>
          <p14:tracePt t="19984" x="6532563" y="2794000"/>
          <p14:tracePt t="20002" x="6532563" y="2743200"/>
          <p14:tracePt t="20018" x="6532563" y="2692400"/>
          <p14:tracePt t="20034" x="6532563" y="2632075"/>
          <p14:tracePt t="20051" x="6565900" y="2554288"/>
          <p14:tracePt t="20068" x="6600825" y="2468563"/>
          <p14:tracePt t="20084" x="6643688" y="2365375"/>
          <p14:tracePt t="20101" x="6704013" y="2254250"/>
          <p14:tracePt t="20118" x="6832600" y="2100263"/>
          <p14:tracePt t="20135" x="7115175" y="1878013"/>
          <p14:tracePt t="20151" x="7594600" y="1603375"/>
          <p14:tracePt t="20168" x="8255000" y="1354138"/>
          <p14:tracePt t="20185" x="9112250" y="1096963"/>
          <p14:tracePt t="20719" x="8666163" y="0"/>
          <p14:tracePt t="20736" x="7775575" y="0"/>
          <p14:tracePt t="20752" x="6618288" y="0"/>
          <p14:tracePt t="20770" x="4808538" y="0"/>
          <p14:tracePt t="20786" x="3660775" y="0"/>
          <p14:tracePt t="20803" x="2760663" y="0"/>
          <p14:tracePt t="20819" x="2108200" y="0"/>
          <p14:tracePt t="20836" x="1739900" y="0"/>
          <p14:tracePt t="20853" x="1492250" y="0"/>
          <p14:tracePt t="20870" x="1303338" y="0"/>
          <p14:tracePt t="20886" x="1165225" y="0"/>
          <p14:tracePt t="20903" x="1063625" y="0"/>
          <p14:tracePt t="20919" x="960438" y="17463"/>
          <p14:tracePt t="20937" x="857250" y="50800"/>
          <p14:tracePt t="20937" x="814388" y="68263"/>
          <p14:tracePt t="20953" x="763588" y="111125"/>
          <p14:tracePt t="20970" x="693738" y="171450"/>
          <p14:tracePt t="20986" x="617538" y="239713"/>
          <p14:tracePt t="21003" x="496888" y="325438"/>
          <p14:tracePt t="21020" x="377825" y="403225"/>
          <p14:tracePt t="21026" x="292100" y="446088"/>
          <p14:tracePt t="21037" x="206375" y="479425"/>
          <p14:tracePt t="21053" x="17463" y="549275"/>
          <p14:tracePt t="21337" x="377825" y="557213"/>
          <p14:tracePt t="21337" x="650875" y="557213"/>
          <p14:tracePt t="21355" x="1285875" y="557213"/>
          <p14:tracePt t="21371" x="1928813" y="557213"/>
          <p14:tracePt t="21387" x="2536825" y="557213"/>
          <p14:tracePt t="21404" x="3008313" y="557213"/>
          <p14:tracePt t="21421" x="3282950" y="557213"/>
          <p14:tracePt t="21437" x="3411538" y="557213"/>
          <p14:tracePt t="21454" x="3436938" y="557213"/>
          <p14:tracePt t="21471" x="3446463" y="557213"/>
          <p14:tracePt t="21490" x="3436938" y="557213"/>
          <p14:tracePt t="21504" x="3436938" y="565150"/>
          <p14:tracePt t="21521" x="3411538" y="574675"/>
          <p14:tracePt t="21521" x="3394075" y="574675"/>
          <p14:tracePt t="21538" x="3360738" y="574675"/>
          <p14:tracePt t="21555" x="3300413" y="582613"/>
          <p14:tracePt t="21571" x="3249613" y="582613"/>
          <p14:tracePt t="21587" x="3171825" y="582613"/>
          <p14:tracePt t="21604" x="3060700" y="592138"/>
          <p14:tracePt t="21622" x="2879725" y="600075"/>
          <p14:tracePt t="21638" x="2640013" y="600075"/>
          <p14:tracePt t="21654" x="2400300" y="600075"/>
          <p14:tracePt t="21671" x="2178050" y="600075"/>
          <p14:tracePt t="21689" x="1989138" y="600075"/>
          <p14:tracePt t="21689" x="1920875" y="600075"/>
          <p14:tracePt t="21704" x="1851025" y="600075"/>
          <p14:tracePt t="21721" x="1774825" y="600075"/>
          <p14:tracePt t="21738" x="1757363" y="600075"/>
          <p14:tracePt t="21826" x="1757363" y="608013"/>
          <p14:tracePt t="21842" x="1774825" y="608013"/>
          <p14:tracePt t="21850" x="1792288" y="608013"/>
          <p14:tracePt t="21858" x="1817688" y="617538"/>
          <p14:tracePt t="21872" x="1851025" y="625475"/>
          <p14:tracePt t="21888" x="1963738" y="642938"/>
          <p14:tracePt t="21906" x="2185988" y="677863"/>
          <p14:tracePt t="21922" x="2365375" y="711200"/>
          <p14:tracePt t="21938" x="2597150" y="728663"/>
          <p14:tracePt t="21956" x="2811463" y="736600"/>
          <p14:tracePt t="21973" x="3017838" y="736600"/>
          <p14:tracePt t="21988" x="3214688" y="746125"/>
          <p14:tracePt t="22005" x="3386138" y="763588"/>
          <p14:tracePt t="22022" x="3522663" y="788988"/>
          <p14:tracePt t="22039" x="3643313" y="814388"/>
          <p14:tracePt t="22055" x="3721100" y="822325"/>
          <p14:tracePt t="22072" x="3771900" y="839788"/>
          <p14:tracePt t="22090" x="3832225" y="857250"/>
          <p14:tracePt t="22106" x="3875088" y="874713"/>
          <p14:tracePt t="22122" x="3917950" y="900113"/>
          <p14:tracePt t="22139" x="3994150" y="917575"/>
          <p14:tracePt t="22155" x="4079875" y="950913"/>
          <p14:tracePt t="22173" x="4140200" y="968375"/>
          <p14:tracePt t="22189" x="4157663" y="985838"/>
          <p14:tracePt t="22205" x="4165600" y="993775"/>
          <p14:tracePt t="22223" x="4175125" y="993775"/>
          <p14:tracePt t="22240" x="4183063" y="1003300"/>
          <p14:tracePt t="22256" x="4183063" y="1011238"/>
          <p14:tracePt t="22272" x="4192588" y="1020763"/>
          <p14:tracePt t="22289" x="4192588" y="1028700"/>
          <p14:tracePt t="22307" x="4200525" y="1036638"/>
          <p14:tracePt t="22330" x="4200525" y="1046163"/>
          <p14:tracePt t="22346" x="4208463" y="1046163"/>
          <p14:tracePt t="22754" x="4200525" y="1046163"/>
          <p14:tracePt t="22770" x="4192588" y="1046163"/>
          <p14:tracePt t="22786" x="4183063" y="1046163"/>
          <p14:tracePt t="22794" x="4175125" y="1046163"/>
          <p14:tracePt t="22818" x="4165600" y="1046163"/>
          <p14:tracePt t="22834" x="4157663" y="1046163"/>
          <p14:tracePt t="22842" x="4132263" y="1036638"/>
          <p14:tracePt t="22857" x="4114800" y="1036638"/>
          <p14:tracePt t="22874" x="3960813" y="1011238"/>
          <p14:tracePt t="22891" x="3797300" y="993775"/>
          <p14:tracePt t="22907" x="3625850" y="985838"/>
          <p14:tracePt t="22924" x="3479800" y="977900"/>
          <p14:tracePt t="22940" x="3360738" y="968375"/>
          <p14:tracePt t="22958" x="3292475" y="968375"/>
          <p14:tracePt t="22974" x="3240088" y="960438"/>
          <p14:tracePt t="22991" x="3214688" y="960438"/>
          <p14:tracePt t="23008" x="3179763" y="960438"/>
          <p14:tracePt t="23025" x="3163888" y="960438"/>
          <p14:tracePt t="23041" x="3136900" y="960438"/>
          <p14:tracePt t="23058" x="3094038" y="960438"/>
          <p14:tracePt t="23074" x="3086100" y="960438"/>
          <p14:tracePt t="23092" x="3068638" y="960438"/>
          <p14:tracePt t="23108" x="3060700" y="960438"/>
          <p14:tracePt t="23124" x="3051175" y="960438"/>
          <p14:tracePt t="23141" x="3035300" y="960438"/>
          <p14:tracePt t="23158" x="3025775" y="960438"/>
          <p14:tracePt t="23174" x="3000375" y="960438"/>
          <p14:tracePt t="23191" x="2957513" y="960438"/>
          <p14:tracePt t="23208" x="2906713" y="960438"/>
          <p14:tracePt t="23225" x="2854325" y="960438"/>
          <p14:tracePt t="23226" x="2836863" y="960438"/>
          <p14:tracePt t="23241" x="2811463" y="960438"/>
          <p14:tracePt t="23258" x="2760663" y="960438"/>
          <p14:tracePt t="23275" x="2743200" y="960438"/>
          <p14:tracePt t="23292" x="2725738" y="960438"/>
          <p14:tracePt t="23308" x="2717800" y="960438"/>
          <p14:tracePt t="23325" x="2700338" y="960438"/>
          <p14:tracePt t="23342" x="2692400" y="960438"/>
          <p14:tracePt t="23359" x="2682875" y="960438"/>
          <p14:tracePt t="23375" x="2674938" y="960438"/>
          <p14:tracePt t="23392" x="2665413" y="960438"/>
          <p14:tracePt t="23409" x="2657475" y="960438"/>
          <p14:tracePt t="23426" x="2640013" y="950913"/>
          <p14:tracePt t="23442" x="2614613" y="942975"/>
          <p14:tracePt t="23459" x="2589213" y="935038"/>
          <p14:tracePt t="23475" x="2571750" y="935038"/>
          <p14:tracePt t="23492" x="2563813" y="935038"/>
          <p14:tracePt t="23509" x="2546350" y="935038"/>
          <p14:tracePt t="23525" x="2536825" y="935038"/>
          <p14:tracePt t="23542" x="2520950" y="935038"/>
          <p14:tracePt t="23559" x="2511425" y="935038"/>
          <p14:tracePt t="23575" x="2503488" y="935038"/>
          <p14:tracePt t="23592" x="2493963" y="935038"/>
          <p14:tracePt t="23610" x="2486025" y="935038"/>
          <p14:tracePt t="23626" x="2468563" y="935038"/>
          <p14:tracePt t="23642" x="2451100" y="942975"/>
          <p14:tracePt t="23659" x="2408238" y="950913"/>
          <p14:tracePt t="23676" x="2382838" y="960438"/>
          <p14:tracePt t="23693" x="2349500" y="960438"/>
          <p14:tracePt t="23709" x="2332038" y="968375"/>
          <p14:tracePt t="23726" x="2322513" y="968375"/>
          <p14:tracePt t="23742" x="2314575" y="968375"/>
          <p14:tracePt t="23760" x="2306638" y="968375"/>
          <p14:tracePt t="23776" x="2297113" y="968375"/>
          <p14:tracePt t="23792" x="2289175" y="968375"/>
          <p14:tracePt t="23810" x="2279650" y="968375"/>
          <p14:tracePt t="23811" x="2271713" y="968375"/>
          <p14:tracePt t="23914" x="2263775" y="968375"/>
          <p14:tracePt t="23994" x="2263775" y="977900"/>
          <p14:tracePt t="24002" x="2263775" y="985838"/>
          <p14:tracePt t="24018" x="2271713" y="993775"/>
          <p14:tracePt t="24027" x="2271713" y="1011238"/>
          <p14:tracePt t="24043" x="2289175" y="1036638"/>
          <p14:tracePt t="24060" x="2306638" y="1046163"/>
          <p14:tracePt t="24078" x="2314575" y="1063625"/>
          <p14:tracePt t="24093" x="2322513" y="1071563"/>
          <p14:tracePt t="24110" x="2332038" y="1071563"/>
          <p14:tracePt t="24178" x="2332038" y="1063625"/>
          <p14:tracePt t="24186" x="2332038" y="1054100"/>
          <p14:tracePt t="24202" x="2332038" y="1046163"/>
          <p14:tracePt t="24226" x="2332038" y="1036638"/>
          <p14:tracePt t="24242" x="2332038" y="1028700"/>
          <p14:tracePt t="24250" x="2332038" y="1020763"/>
          <p14:tracePt t="24261" x="2322513" y="1020763"/>
          <p14:tracePt t="24277" x="2322513" y="1011238"/>
          <p14:tracePt t="24294" x="2322513" y="1003300"/>
          <p14:tracePt t="24310" x="2314575" y="993775"/>
          <p14:tracePt t="24522" x="2314575" y="1003300"/>
          <p14:tracePt t="24538" x="2322513" y="1011238"/>
          <p14:tracePt t="24562" x="2322513" y="1020763"/>
          <p14:tracePt t="24570" x="2322513" y="1028700"/>
          <p14:tracePt t="24578" x="2332038" y="1028700"/>
          <p14:tracePt t="24595" x="2332038" y="1036638"/>
          <p14:tracePt t="24979" x="2332038" y="1046163"/>
          <p14:tracePt t="24994" x="2332038" y="1054100"/>
          <p14:tracePt t="25002" x="2332038" y="1063625"/>
          <p14:tracePt t="25034" x="2332038" y="1071563"/>
          <p14:tracePt t="25051" x="2322513" y="1071563"/>
          <p14:tracePt t="25059" x="2322513" y="1079500"/>
          <p14:tracePt t="25066" x="2314575" y="1079500"/>
          <p14:tracePt t="25082" x="2306638" y="1079500"/>
          <p14:tracePt t="25095" x="2297113" y="1079500"/>
          <p14:tracePt t="25112" x="2289175" y="1089025"/>
          <p14:tracePt t="25130" x="2254250" y="1089025"/>
          <p14:tracePt t="25145" x="2220913" y="1096963"/>
          <p14:tracePt t="25162" x="2057400" y="1114425"/>
          <p14:tracePt t="25179" x="1885950" y="1114425"/>
          <p14:tracePt t="25197" x="1757363" y="1114425"/>
          <p14:tracePt t="25212" x="1679575" y="1114425"/>
          <p14:tracePt t="25229" x="1636713" y="1114425"/>
          <p14:tracePt t="25246" x="1620838" y="1114425"/>
          <p14:tracePt t="25275" x="1611313" y="1114425"/>
          <p14:tracePt t="25331" x="1603375" y="1114425"/>
          <p14:tracePt t="25338" x="1593850" y="1114425"/>
          <p14:tracePt t="25363" x="1585913" y="1114425"/>
          <p14:tracePt t="25387" x="1577975" y="1114425"/>
          <p14:tracePt t="25467" x="1577975" y="1106488"/>
          <p14:tracePt t="25483" x="1593850" y="1096963"/>
          <p14:tracePt t="25491" x="1603375" y="1096963"/>
          <p14:tracePt t="25499" x="1620838" y="1096963"/>
          <p14:tracePt t="25513" x="1654175" y="1096963"/>
          <p14:tracePt t="25530" x="1722438" y="1096963"/>
          <p14:tracePt t="25547" x="1911350" y="1096963"/>
          <p14:tracePt t="25563" x="2057400" y="1096963"/>
          <p14:tracePt t="25580" x="2228850" y="1106488"/>
          <p14:tracePt t="25596" x="2435225" y="1122363"/>
          <p14:tracePt t="25614" x="2657475" y="1139825"/>
          <p14:tracePt t="25630" x="2906713" y="1139825"/>
          <p14:tracePt t="25647" x="3179763" y="1139825"/>
          <p14:tracePt t="25663" x="3429000" y="1149350"/>
          <p14:tracePt t="25681" x="3668713" y="1182688"/>
          <p14:tracePt t="25697" x="3857625" y="1217613"/>
          <p14:tracePt t="25713" x="3978275" y="1250950"/>
          <p14:tracePt t="25730" x="4071938" y="1285875"/>
          <p14:tracePt t="25748" x="4106863" y="1293813"/>
          <p14:tracePt t="25764" x="4140200" y="1293813"/>
          <p14:tracePt t="25780" x="4165600" y="1303338"/>
          <p14:tracePt t="25797" x="4208463" y="1311275"/>
          <p14:tracePt t="25814" x="4260850" y="1320800"/>
          <p14:tracePt t="25830" x="4321175" y="1328738"/>
          <p14:tracePt t="25847" x="4364038" y="1328738"/>
          <p14:tracePt t="25864" x="4397375" y="1336675"/>
          <p14:tracePt t="25881" x="4414838" y="1336675"/>
          <p14:tracePt t="25897" x="4432300" y="1336675"/>
          <p14:tracePt t="25914" x="4449763" y="1336675"/>
          <p14:tracePt t="25931" x="4475163" y="1336675"/>
          <p14:tracePt t="25948" x="4483100" y="1336675"/>
          <p14:tracePt t="26091" x="4475163" y="1336675"/>
          <p14:tracePt t="26107" x="4465638" y="1336675"/>
          <p14:tracePt t="26115" x="4449763" y="1328738"/>
          <p14:tracePt t="26131" x="4397375" y="1320800"/>
          <p14:tracePt t="26148" x="4346575" y="1320800"/>
          <p14:tracePt t="26165" x="4303713" y="1311275"/>
          <p14:tracePt t="26181" x="4260850" y="1311275"/>
          <p14:tracePt t="26198" x="4225925" y="1303338"/>
          <p14:tracePt t="26214" x="4208463" y="1303338"/>
          <p14:tracePt t="26232" x="4183063" y="1303338"/>
          <p14:tracePt t="26248" x="4165600" y="1303338"/>
          <p14:tracePt t="26265" x="4122738" y="1303338"/>
          <p14:tracePt t="26281" x="4064000" y="1303338"/>
          <p14:tracePt t="26299" x="3943350" y="1303338"/>
          <p14:tracePt t="26315" x="3875088" y="1303338"/>
          <p14:tracePt t="26332" x="3806825" y="1303338"/>
          <p14:tracePt t="26348" x="3754438" y="1303338"/>
          <p14:tracePt t="26366" x="3703638" y="1303338"/>
          <p14:tracePt t="26382" x="3660775" y="1303338"/>
          <p14:tracePt t="26398" x="3635375" y="1303338"/>
          <p14:tracePt t="26415" x="3592513" y="1303338"/>
          <p14:tracePt t="26432" x="3549650" y="1303338"/>
          <p14:tracePt t="26448" x="3506788" y="1303338"/>
          <p14:tracePt t="26465" x="3471863" y="1303338"/>
          <p14:tracePt t="26482" x="3446463" y="1303338"/>
          <p14:tracePt t="26500" x="3394075" y="1311275"/>
          <p14:tracePt t="26515" x="3351213" y="1311275"/>
          <p14:tracePt t="26532" x="3308350" y="1320800"/>
          <p14:tracePt t="26549" x="3265488" y="1320800"/>
          <p14:tracePt t="26566" x="3240088" y="1328738"/>
          <p14:tracePt t="26582" x="3214688" y="1328738"/>
          <p14:tracePt t="26599" x="3189288" y="1346200"/>
          <p14:tracePt t="26616" x="3146425" y="1354138"/>
          <p14:tracePt t="26633" x="3086100" y="1371600"/>
          <p14:tracePt t="26649" x="3008313" y="1379538"/>
          <p14:tracePt t="26666" x="2932113" y="1379538"/>
          <p14:tracePt t="26683" x="2871788" y="1379538"/>
          <p14:tracePt t="26683" x="2836863" y="1379538"/>
          <p14:tracePt t="26700" x="2794000" y="1379538"/>
          <p14:tracePt t="26716" x="2760663" y="1379538"/>
          <p14:tracePt t="26733" x="2743200" y="1379538"/>
          <p14:tracePt t="26749" x="2725738" y="1379538"/>
          <p14:tracePt t="26766" x="2717800" y="1379538"/>
          <p14:tracePt t="26783" x="2700338" y="1379538"/>
          <p14:tracePt t="26827" x="2692400" y="1379538"/>
          <p14:tracePt t="26851" x="2682875" y="1379538"/>
          <p14:tracePt t="26883" x="2674938" y="1379538"/>
          <p14:tracePt t="26891" x="2665413" y="1379538"/>
          <p14:tracePt t="27275" x="2665413" y="1371600"/>
          <p14:tracePt t="27291" x="2665413" y="1363663"/>
          <p14:tracePt t="27331" x="2665413" y="1354138"/>
          <p14:tracePt t="27507" x="2657475" y="1354138"/>
          <p14:tracePt t="27515" x="2657475" y="1346200"/>
          <p14:tracePt t="27587" x="2649538" y="1346200"/>
          <p14:tracePt t="27603" x="2640013" y="1346200"/>
          <p14:tracePt t="27611" x="2632075" y="1346200"/>
          <p14:tracePt t="27635" x="2622550" y="1346200"/>
          <p14:tracePt t="27652" x="2614613" y="1346200"/>
          <p14:tracePt t="27667" x="2606675" y="1346200"/>
          <p14:tracePt t="27675" x="2589213" y="1346200"/>
          <p14:tracePt t="27685" x="2563813" y="1346200"/>
          <p14:tracePt t="27701" x="2503488" y="1346200"/>
          <p14:tracePt t="27718" x="2451100" y="1346200"/>
          <p14:tracePt t="27735" x="2408238" y="1346200"/>
          <p14:tracePt t="27752" x="2382838" y="1346200"/>
          <p14:tracePt t="27768" x="2365375" y="1346200"/>
          <p14:tracePt t="27785" x="2357438" y="1346200"/>
          <p14:tracePt t="27801" x="2349500" y="1346200"/>
          <p14:tracePt t="27819" x="2332038" y="1346200"/>
          <p14:tracePt t="27836" x="2314575" y="1346200"/>
          <p14:tracePt t="27852" x="2297113" y="1346200"/>
          <p14:tracePt t="27868" x="2279650" y="1346200"/>
          <p14:tracePt t="27886" x="2263775" y="1346200"/>
          <p14:tracePt t="27902" x="2236788" y="1346200"/>
          <p14:tracePt t="27918" x="2211388" y="1346200"/>
          <p14:tracePt t="27935" x="2178050" y="1346200"/>
          <p14:tracePt t="27952" x="2135188" y="1346200"/>
          <p14:tracePt t="27968" x="2092325" y="1346200"/>
          <p14:tracePt t="27986" x="2057400" y="1346200"/>
          <p14:tracePt t="28002" x="2032000" y="1346200"/>
          <p14:tracePt t="28020" x="2006600" y="1346200"/>
          <p14:tracePt t="28035" x="1971675" y="1346200"/>
          <p14:tracePt t="28052" x="1946275" y="1346200"/>
          <p14:tracePt t="28069" x="1903413" y="1354138"/>
          <p14:tracePt t="28086" x="1878013" y="1363663"/>
          <p14:tracePt t="28102" x="1843088" y="1363663"/>
          <p14:tracePt t="28119" x="1817688" y="1371600"/>
          <p14:tracePt t="28135" x="1792288" y="1371600"/>
          <p14:tracePt t="28153" x="1774825" y="1371600"/>
          <p14:tracePt t="28169" x="1765300" y="1371600"/>
          <p14:tracePt t="28186" x="1757363" y="1371600"/>
          <p14:tracePt t="28202" x="1739900" y="1371600"/>
          <p14:tracePt t="28220" x="1714500" y="1371600"/>
          <p14:tracePt t="28236" x="1689100" y="1371600"/>
          <p14:tracePt t="28252" x="1646238" y="1363663"/>
          <p14:tracePt t="28269" x="1603375" y="1354138"/>
          <p14:tracePt t="28287" x="1568450" y="1346200"/>
          <p14:tracePt t="28303" x="1550988" y="1346200"/>
          <p14:tracePt t="28320" x="1535113" y="1336675"/>
          <p14:tracePt t="28336" x="1525588" y="1328738"/>
          <p14:tracePt t="28353" x="1508125" y="1328738"/>
          <p14:tracePt t="28369" x="1500188" y="1320800"/>
          <p14:tracePt t="28386" x="1492250" y="1320800"/>
          <p14:tracePt t="28427" x="1482725" y="1320800"/>
          <p14:tracePt t="28451" x="1474788" y="1320800"/>
          <p14:tracePt t="28483" x="1465263" y="1320800"/>
          <p14:tracePt t="28507" x="1465263" y="1328738"/>
          <p14:tracePt t="28515" x="1465263" y="1336675"/>
          <p14:tracePt t="28531" x="1465263" y="1346200"/>
          <p14:tracePt t="28547" x="1465263" y="1354138"/>
          <p14:tracePt t="28563" x="1474788" y="1354138"/>
          <p14:tracePt t="28571" x="1492250" y="1363663"/>
          <p14:tracePt t="28588" x="1543050" y="1379538"/>
          <p14:tracePt t="28603" x="1611313" y="1406525"/>
          <p14:tracePt t="28620" x="1663700" y="1422400"/>
          <p14:tracePt t="28637" x="1706563" y="1422400"/>
          <p14:tracePt t="28654" x="1757363" y="1431925"/>
          <p14:tracePt t="28670" x="1808163" y="1431925"/>
          <p14:tracePt t="28688" x="1878013" y="1431925"/>
          <p14:tracePt t="28704" x="1971675" y="1431925"/>
          <p14:tracePt t="28721" x="2082800" y="1431925"/>
          <p14:tracePt t="28737" x="2220913" y="1431925"/>
          <p14:tracePt t="28754" x="2357438" y="1431925"/>
          <p14:tracePt t="28770" x="2486025" y="1431925"/>
          <p14:tracePt t="28788" x="2606675" y="1431925"/>
          <p14:tracePt t="28804" x="2682875" y="1431925"/>
          <p14:tracePt t="28821" x="2760663" y="1439863"/>
          <p14:tracePt t="28837" x="2820988" y="1457325"/>
          <p14:tracePt t="28855" x="2879725" y="1457325"/>
          <p14:tracePt t="28870" x="2940050" y="1474788"/>
          <p14:tracePt t="28887" x="2992438" y="1482725"/>
          <p14:tracePt t="28904" x="3043238" y="1508125"/>
          <p14:tracePt t="28921" x="3128963" y="1535113"/>
          <p14:tracePt t="28937" x="3249613" y="1560513"/>
          <p14:tracePt t="28954" x="3403600" y="1585913"/>
          <p14:tracePt t="28971" x="3565525" y="1603375"/>
          <p14:tracePt t="28971" x="3660775" y="1611313"/>
          <p14:tracePt t="28989" x="3832225" y="1620838"/>
          <p14:tracePt t="29004" x="3951288" y="1620838"/>
          <p14:tracePt t="29021" x="4046538" y="1620838"/>
          <p14:tracePt t="29038" x="4132263" y="1620838"/>
          <p14:tracePt t="29055" x="4200525" y="1628775"/>
          <p14:tracePt t="29071" x="4260850" y="1628775"/>
          <p14:tracePt t="29088" x="4311650" y="1628775"/>
          <p14:tracePt t="29104" x="4346575" y="1636713"/>
          <p14:tracePt t="29122" x="4364038" y="1646238"/>
          <p14:tracePt t="29138" x="4371975" y="1646238"/>
          <p14:tracePt t="29155" x="4379913" y="1646238"/>
          <p14:tracePt t="29171" x="4389438" y="1646238"/>
          <p14:tracePt t="29189" x="4397375" y="1646238"/>
          <p14:tracePt t="29205" x="4414838" y="1646238"/>
          <p14:tracePt t="29221" x="4422775" y="1654175"/>
          <p14:tracePt t="29238" x="4432300" y="1654175"/>
          <p14:tracePt t="29371" x="4422775" y="1654175"/>
          <p14:tracePt t="29380" x="4414838" y="1654175"/>
          <p14:tracePt t="29396" x="4406900" y="1654175"/>
          <p14:tracePt t="29412" x="4389438" y="1654175"/>
          <p14:tracePt t="29422" x="4379913" y="1654175"/>
          <p14:tracePt t="29438" x="4354513" y="1646238"/>
          <p14:tracePt t="29456" x="4337050" y="1646238"/>
          <p14:tracePt t="29472" x="4311650" y="1646238"/>
          <p14:tracePt t="29489" x="4286250" y="1646238"/>
          <p14:tracePt t="29505" x="4260850" y="1646238"/>
          <p14:tracePt t="29524" x="4225925" y="1646238"/>
          <p14:tracePt t="29539" x="4208463" y="1646238"/>
          <p14:tracePt t="29556" x="4149725" y="1646238"/>
          <p14:tracePt t="29572" x="4122738" y="1646238"/>
          <p14:tracePt t="29590" x="4079875" y="1646238"/>
          <p14:tracePt t="29605" x="4046538" y="1646238"/>
          <p14:tracePt t="29623" x="4011613" y="1646238"/>
          <p14:tracePt t="29639" x="3978275" y="1646238"/>
          <p14:tracePt t="29656" x="3951288" y="1646238"/>
          <p14:tracePt t="29672" x="3935413" y="1646238"/>
          <p14:tracePt t="29689" x="3917950" y="1646238"/>
          <p14:tracePt t="29706" x="3908425" y="1646238"/>
          <p14:tracePt t="29828" x="3900488" y="1646238"/>
          <p14:tracePt t="29836" x="3892550" y="1646238"/>
          <p14:tracePt t="29876" x="3883025" y="1646238"/>
          <p14:tracePt t="29892" x="3875088" y="1646238"/>
          <p14:tracePt t="29908" x="3865563" y="1646238"/>
          <p14:tracePt t="29916" x="3857625" y="1646238"/>
          <p14:tracePt t="29924" x="3849688" y="1646238"/>
          <p14:tracePt t="29940" x="3832225" y="1646238"/>
          <p14:tracePt t="29956" x="3789363" y="1646238"/>
          <p14:tracePt t="29973" x="3763963" y="1646238"/>
          <p14:tracePt t="29991" x="3736975" y="1646238"/>
          <p14:tracePt t="30006" x="3729038" y="1646238"/>
          <p14:tracePt t="30023" x="3711575" y="1646238"/>
          <p14:tracePt t="30040" x="3703638" y="1646238"/>
          <p14:tracePt t="30057" x="3694113" y="1646238"/>
          <p14:tracePt t="30073" x="3686175" y="1646238"/>
          <p14:tracePt t="30090" x="3668713" y="1646238"/>
          <p14:tracePt t="30107" x="3651250" y="1646238"/>
          <p14:tracePt t="30124" x="3643313" y="1646238"/>
          <p14:tracePt t="30140" x="3635375" y="1646238"/>
          <p14:tracePt t="30157" x="3608388" y="1646238"/>
          <p14:tracePt t="30173" x="3600450" y="1646238"/>
          <p14:tracePt t="30191" x="3582988" y="1654175"/>
          <p14:tracePt t="30207" x="3575050" y="1654175"/>
          <p14:tracePt t="30223" x="3565525" y="1654175"/>
          <p14:tracePt t="30484" x="3575050" y="1654175"/>
          <p14:tracePt t="30492" x="3582988" y="1654175"/>
          <p14:tracePt t="30508" x="3600450" y="1654175"/>
          <p14:tracePt t="30516" x="3617913" y="1654175"/>
          <p14:tracePt t="30524" x="3643313" y="1654175"/>
          <p14:tracePt t="30542" x="3729038" y="1654175"/>
          <p14:tracePt t="30558" x="3822700" y="1654175"/>
          <p14:tracePt t="30574" x="3900488" y="1654175"/>
          <p14:tracePt t="30591" x="3951288" y="1654175"/>
          <p14:tracePt t="30608" x="3986213" y="1654175"/>
          <p14:tracePt t="30625" x="4021138" y="1654175"/>
          <p14:tracePt t="30641" x="4037013" y="1654175"/>
          <p14:tracePt t="30658" x="4064000" y="1654175"/>
          <p14:tracePt t="30675" x="4079875" y="1654175"/>
          <p14:tracePt t="30692" x="4097338" y="1654175"/>
          <p14:tracePt t="30996" x="4106863" y="1654175"/>
          <p14:tracePt t="31012" x="4114800" y="1654175"/>
          <p14:tracePt t="31028" x="4122738" y="1654175"/>
          <p14:tracePt t="31036" x="4132263" y="1654175"/>
          <p14:tracePt t="31052" x="4140200" y="1654175"/>
          <p14:tracePt t="31068" x="4149725" y="1654175"/>
          <p14:tracePt t="31084" x="4165600" y="1654175"/>
          <p14:tracePt t="31092" x="4183063" y="1654175"/>
          <p14:tracePt t="31109" x="4217988" y="1654175"/>
          <p14:tracePt t="31126" x="4278313" y="1654175"/>
          <p14:tracePt t="31143" x="4337050" y="1654175"/>
          <p14:tracePt t="31159" x="4379913" y="1654175"/>
          <p14:tracePt t="31176" x="4432300" y="1654175"/>
          <p14:tracePt t="31192" x="4475163" y="1654175"/>
          <p14:tracePt t="31210" x="4518025" y="1654175"/>
          <p14:tracePt t="31226" x="4535488" y="1654175"/>
          <p14:tracePt t="31243" x="4543425" y="1654175"/>
          <p14:tracePt t="31428" x="4535488" y="1654175"/>
          <p14:tracePt t="31444" x="4518025" y="1654175"/>
          <p14:tracePt t="31452" x="4492625" y="1663700"/>
          <p14:tracePt t="31460" x="4475163" y="1663700"/>
          <p14:tracePt t="31476" x="4414838" y="1663700"/>
          <p14:tracePt t="31493" x="4321175" y="1663700"/>
          <p14:tracePt t="31510" x="4208463" y="1663700"/>
          <p14:tracePt t="31527" x="4106863" y="1663700"/>
          <p14:tracePt t="31543" x="4021138" y="1663700"/>
          <p14:tracePt t="31560" x="3960813" y="1663700"/>
          <p14:tracePt t="31577" x="3908425" y="1663700"/>
          <p14:tracePt t="31593" x="3875088" y="1663700"/>
          <p14:tracePt t="31610" x="3822700" y="1663700"/>
          <p14:tracePt t="31627" x="3754438" y="1663700"/>
          <p14:tracePt t="31644" x="3608388" y="1663700"/>
          <p14:tracePt t="31660" x="3532188" y="1663700"/>
          <p14:tracePt t="31677" x="3479800" y="1663700"/>
          <p14:tracePt t="31694" x="3436938" y="1663700"/>
          <p14:tracePt t="31711" x="3394075" y="1663700"/>
          <p14:tracePt t="31727" x="3360738" y="1671638"/>
          <p14:tracePt t="31744" x="3335338" y="1671638"/>
          <p14:tracePt t="31760" x="3292475" y="1671638"/>
          <p14:tracePt t="31778" x="3240088" y="1671638"/>
          <p14:tracePt t="31794" x="3197225" y="1679575"/>
          <p14:tracePt t="31810" x="3163888" y="1679575"/>
          <p14:tracePt t="31827" x="3121025" y="1679575"/>
          <p14:tracePt t="31829" x="3103563" y="1679575"/>
          <p14:tracePt t="31845" x="3060700" y="1679575"/>
          <p14:tracePt t="31861" x="2982913" y="1679575"/>
          <p14:tracePt t="31878" x="2897188" y="1679575"/>
          <p14:tracePt t="31894" x="2760663" y="1679575"/>
          <p14:tracePt t="31912" x="2606675" y="1679575"/>
          <p14:tracePt t="31928" x="2493963" y="1679575"/>
          <p14:tracePt t="31944" x="2400300" y="1679575"/>
          <p14:tracePt t="31961" x="2332038" y="1679575"/>
          <p14:tracePt t="31978" x="2289175" y="1679575"/>
          <p14:tracePt t="31994" x="2236788" y="1679575"/>
          <p14:tracePt t="32011" x="2203450" y="1679575"/>
          <p14:tracePt t="32028" x="2178050" y="1679575"/>
          <p14:tracePt t="32028" x="2160588" y="1679575"/>
          <p14:tracePt t="32045" x="2125663" y="1679575"/>
          <p14:tracePt t="32061" x="2082800" y="1679575"/>
          <p14:tracePt t="32078" x="2032000" y="1679575"/>
          <p14:tracePt t="32095" x="1997075" y="1679575"/>
          <p14:tracePt t="32112" x="1954213" y="1679575"/>
          <p14:tracePt t="32128" x="1911350" y="1679575"/>
          <p14:tracePt t="32146" x="1878013" y="1679575"/>
          <p14:tracePt t="32161" x="1851025" y="1679575"/>
          <p14:tracePt t="32179" x="1835150" y="1679575"/>
          <p14:tracePt t="32195" x="1817688" y="1679575"/>
          <p14:tracePt t="32211" x="1808163" y="1679575"/>
          <p14:tracePt t="32229" x="1800225" y="1679575"/>
          <p14:tracePt t="32308" x="1792288" y="1679575"/>
          <p14:tracePt t="32340" x="1782763" y="1679575"/>
          <p14:tracePt t="32372" x="1774825" y="1679575"/>
          <p14:tracePt t="32388" x="1765300" y="1679575"/>
          <p14:tracePt t="32412" x="1757363" y="1679575"/>
          <p14:tracePt t="32444" x="1749425" y="1679575"/>
          <p14:tracePt t="32484" x="1739900" y="1679575"/>
          <p14:tracePt t="32492" x="1731963" y="1679575"/>
          <p14:tracePt t="32516" x="1722438" y="1679575"/>
          <p14:tracePt t="32532" x="1714500" y="1679575"/>
          <p14:tracePt t="32548" x="1706563" y="1679575"/>
          <p14:tracePt t="32556" x="1706563" y="1689100"/>
          <p14:tracePt t="32564" x="1697038" y="1689100"/>
          <p14:tracePt t="32580" x="1689100" y="1689100"/>
          <p14:tracePt t="32596" x="1679575" y="1689100"/>
          <p14:tracePt t="32613" x="1671638" y="1689100"/>
          <p14:tracePt t="32630" x="1663700" y="1689100"/>
          <p14:tracePt t="32646" x="1646238" y="1697038"/>
          <p14:tracePt t="32662" x="1628775" y="1697038"/>
          <p14:tracePt t="32679" x="1611313" y="1697038"/>
          <p14:tracePt t="32697" x="1593850" y="1697038"/>
          <p14:tracePt t="32712" x="1568450" y="1697038"/>
          <p14:tracePt t="32729" x="1543050" y="1697038"/>
          <p14:tracePt t="32746" x="1508125" y="1697038"/>
          <p14:tracePt t="32763" x="1457325" y="1697038"/>
          <p14:tracePt t="32779" x="1414463" y="1697038"/>
          <p14:tracePt t="32796" x="1379538" y="1697038"/>
          <p14:tracePt t="32796" x="1371600" y="1697038"/>
          <p14:tracePt t="32813" x="1363663" y="1697038"/>
          <p14:tracePt t="32830" x="1354138" y="1697038"/>
          <p14:tracePt t="32846" x="1336675" y="1697038"/>
          <p14:tracePt t="32884" x="1328738" y="1697038"/>
          <p14:tracePt t="32900" x="1320800" y="1679575"/>
          <p14:tracePt t="32909" x="1311275" y="1671638"/>
          <p14:tracePt t="32916" x="1311275" y="1663700"/>
          <p14:tracePt t="32930" x="1303338" y="1646238"/>
          <p14:tracePt t="32946" x="1293813" y="1611313"/>
          <p14:tracePt t="32963" x="1285875" y="1577975"/>
          <p14:tracePt t="32981" x="1277938" y="1535113"/>
          <p14:tracePt t="32997" x="1277938" y="1508125"/>
          <p14:tracePt t="33014" x="1277938" y="1492250"/>
          <p14:tracePt t="33030" x="1277938" y="1465263"/>
          <p14:tracePt t="33048" x="1277938" y="1449388"/>
          <p14:tracePt t="33064" x="1277938" y="1439863"/>
          <p14:tracePt t="33080" x="1277938" y="1431925"/>
          <p14:tracePt t="33097" x="1277938" y="1422400"/>
          <p14:tracePt t="33114" x="1285875" y="1414463"/>
          <p14:tracePt t="33130" x="1303338" y="1414463"/>
          <p14:tracePt t="33147" x="1311275" y="1406525"/>
          <p14:tracePt t="33165" x="1320800" y="1397000"/>
          <p14:tracePt t="33181" x="1328738" y="1397000"/>
          <p14:tracePt t="33197" x="1346200" y="1397000"/>
          <p14:tracePt t="33214" x="1363663" y="1397000"/>
          <p14:tracePt t="33230" x="1389063" y="1389063"/>
          <p14:tracePt t="33248" x="1414463" y="1389063"/>
          <p14:tracePt t="33264" x="1457325" y="1389063"/>
          <p14:tracePt t="33281" x="1474788" y="1389063"/>
          <p14:tracePt t="33297" x="1508125" y="1389063"/>
          <p14:tracePt t="33315" x="1535113" y="1389063"/>
          <p14:tracePt t="33331" x="1568450" y="1389063"/>
          <p14:tracePt t="33347" x="1585913" y="1389063"/>
          <p14:tracePt t="33364" x="1611313" y="1389063"/>
          <p14:tracePt t="33382" x="1628775" y="1389063"/>
          <p14:tracePt t="33398" x="1636713" y="1389063"/>
          <p14:tracePt t="33414" x="1654175" y="1389063"/>
          <p14:tracePt t="33431" x="1663700" y="1389063"/>
          <p14:tracePt t="33448" x="1671638" y="1389063"/>
          <p14:tracePt t="33464" x="1679575" y="1389063"/>
          <p14:tracePt t="33481" x="1689100" y="1389063"/>
          <p14:tracePt t="33498" x="1706563" y="1389063"/>
          <p14:tracePt t="33515" x="1714500" y="1389063"/>
          <p14:tracePt t="33533" x="1722438" y="1389063"/>
          <p14:tracePt t="33549" x="1722438" y="1397000"/>
          <p14:tracePt t="33565" x="1739900" y="1397000"/>
          <p14:tracePt t="33589" x="1749425" y="1397000"/>
          <p14:tracePt t="33629" x="1757363" y="1397000"/>
          <p14:tracePt t="33645" x="1765300" y="1397000"/>
          <p14:tracePt t="33653" x="1774825" y="1397000"/>
          <p14:tracePt t="33677" x="1782763" y="1406525"/>
          <p14:tracePt t="33685" x="1800225" y="1406525"/>
          <p14:tracePt t="33698" x="1817688" y="1406525"/>
          <p14:tracePt t="33715" x="1843088" y="1414463"/>
          <p14:tracePt t="33731" x="1878013" y="1422400"/>
          <p14:tracePt t="33748" x="1911350" y="1431925"/>
          <p14:tracePt t="33749" x="1928813" y="1431925"/>
          <p14:tracePt t="33765" x="1963738" y="1439863"/>
          <p14:tracePt t="33782" x="2022475" y="1449388"/>
          <p14:tracePt t="33798" x="2074863" y="1457325"/>
          <p14:tracePt t="33815" x="2117725" y="1465263"/>
          <p14:tracePt t="33832" x="2151063" y="1482725"/>
          <p14:tracePt t="33849" x="2178050" y="1482725"/>
          <p14:tracePt t="33865" x="2185988" y="1482725"/>
          <p14:tracePt t="33882" x="2203450" y="1482725"/>
          <p14:tracePt t="33898" x="2211388" y="1482725"/>
          <p14:tracePt t="33916" x="2220913" y="1492250"/>
          <p14:tracePt t="33932" x="2220913" y="1500188"/>
          <p14:tracePt t="33949" x="2236788" y="1508125"/>
          <p14:tracePt t="33966" x="2246313" y="1517650"/>
          <p14:tracePt t="33983" x="2254250" y="1525588"/>
          <p14:tracePt t="33999" x="2263775" y="1543050"/>
          <p14:tracePt t="34016" x="2271713" y="1560513"/>
          <p14:tracePt t="34032" x="2279650" y="1585913"/>
          <p14:tracePt t="34050" x="2289175" y="1611313"/>
          <p14:tracePt t="34066" x="2297113" y="1636713"/>
          <p14:tracePt t="34082" x="2297113" y="1654175"/>
          <p14:tracePt t="34099" x="2297113" y="1671638"/>
          <p14:tracePt t="34116" x="2297113" y="1689100"/>
          <p14:tracePt t="34133" x="2297113" y="1706563"/>
          <p14:tracePt t="34149" x="2279650" y="1714500"/>
          <p14:tracePt t="34166" x="2254250" y="1739900"/>
          <p14:tracePt t="34183" x="2220913" y="1749425"/>
          <p14:tracePt t="34199" x="2168525" y="1765300"/>
          <p14:tracePt t="34216" x="2100263" y="1774825"/>
          <p14:tracePt t="34233" x="2006600" y="1782763"/>
          <p14:tracePt t="34250" x="1920875" y="1782763"/>
          <p14:tracePt t="34266" x="1843088" y="1782763"/>
          <p14:tracePt t="34283" x="1765300" y="1782763"/>
          <p14:tracePt t="34299" x="1689100" y="1782763"/>
          <p14:tracePt t="34301" x="1636713" y="1782763"/>
          <p14:tracePt t="34317" x="1517650" y="1765300"/>
          <p14:tracePt t="34333" x="1406525" y="1749425"/>
          <p14:tracePt t="34350" x="1277938" y="1722438"/>
          <p14:tracePt t="34367" x="1165225" y="1697038"/>
          <p14:tracePt t="34384" x="1089025" y="1679575"/>
          <p14:tracePt t="34400" x="1046163" y="1663700"/>
          <p14:tracePt t="34416" x="1011238" y="1646238"/>
          <p14:tracePt t="34433" x="1003300" y="1628775"/>
          <p14:tracePt t="34450" x="985838" y="1603375"/>
          <p14:tracePt t="34466" x="985838" y="1560513"/>
          <p14:tracePt t="34483" x="985838" y="1517650"/>
          <p14:tracePt t="34501" x="1036638" y="1457325"/>
          <p14:tracePt t="34517" x="1079500" y="1422400"/>
          <p14:tracePt t="34533" x="1157288" y="1397000"/>
          <p14:tracePt t="34550" x="1277938" y="1363663"/>
          <p14:tracePt t="34566" x="1431925" y="1336675"/>
          <p14:tracePt t="34584" x="1628775" y="1328738"/>
          <p14:tracePt t="34600" x="1817688" y="1328738"/>
          <p14:tracePt t="34617" x="1989138" y="1328738"/>
          <p14:tracePt t="34634" x="2160588" y="1346200"/>
          <p14:tracePt t="34651" x="2332038" y="1379538"/>
          <p14:tracePt t="34667" x="2493963" y="1414463"/>
          <p14:tracePt t="34683" x="2665413" y="1482725"/>
          <p14:tracePt t="34700" x="2846388" y="1543050"/>
          <p14:tracePt t="34701" x="2940050" y="1585913"/>
          <p14:tracePt t="34718" x="3103563" y="1646238"/>
          <p14:tracePt t="34734" x="3282950" y="1714500"/>
          <p14:tracePt t="34750" x="3463925" y="1782763"/>
          <p14:tracePt t="34767" x="3625850" y="1843088"/>
          <p14:tracePt t="34785" x="3736975" y="1885950"/>
          <p14:tracePt t="34800" x="3814763" y="1928813"/>
          <p14:tracePt t="34817" x="3883025" y="1979613"/>
          <p14:tracePt t="34834" x="3925888" y="2032000"/>
          <p14:tracePt t="34851" x="3960813" y="2065338"/>
          <p14:tracePt t="34867" x="3978275" y="2100263"/>
          <p14:tracePt t="34884" x="4003675" y="2125663"/>
          <p14:tracePt t="34901" x="4011613" y="2143125"/>
          <p14:tracePt t="34918" x="4011613" y="2151063"/>
          <p14:tracePt t="34934" x="4011613" y="2168525"/>
          <p14:tracePt t="34951" x="4011613" y="2178050"/>
          <p14:tracePt t="34967" x="4011613" y="2185988"/>
          <p14:tracePt t="34985" x="4011613" y="2193925"/>
          <p14:tracePt t="35001" x="3994150" y="2203450"/>
          <p14:tracePt t="35018" x="3960813" y="2211388"/>
          <p14:tracePt t="35035" x="3917950" y="2211388"/>
          <p14:tracePt t="35052" x="3865563" y="2211388"/>
          <p14:tracePt t="35068" x="3806825" y="2211388"/>
          <p14:tracePt t="35085" x="3729038" y="2211388"/>
          <p14:tracePt t="35101" x="3643313" y="2211388"/>
          <p14:tracePt t="35119" x="3549650" y="2211388"/>
          <p14:tracePt t="35135" x="3463925" y="2193925"/>
          <p14:tracePt t="35151" x="3394075" y="2178050"/>
          <p14:tracePt t="35168" x="3325813" y="2160588"/>
          <p14:tracePt t="35185" x="3257550" y="2135188"/>
          <p14:tracePt t="35202" x="3206750" y="2108200"/>
          <p14:tracePt t="35218" x="3154363" y="2092325"/>
          <p14:tracePt t="35235" x="3121025" y="2065338"/>
          <p14:tracePt t="35252" x="3086100" y="2049463"/>
          <p14:tracePt t="35253" x="3078163" y="2039938"/>
          <p14:tracePt t="35268" x="3068638" y="2022475"/>
          <p14:tracePt t="35285" x="3043238" y="2006600"/>
          <p14:tracePt t="35302" x="3043238" y="1989138"/>
          <p14:tracePt t="35319" x="3025775" y="1971675"/>
          <p14:tracePt t="35335" x="3017838" y="1963738"/>
          <p14:tracePt t="35352" x="3000375" y="1954213"/>
          <p14:tracePt t="35368" x="2992438" y="1946275"/>
          <p14:tracePt t="35389" x="2992438" y="1936750"/>
          <p14:tracePt t="35477" x="2992438" y="1928813"/>
          <p14:tracePt t="35917" x="3000375" y="1928813"/>
          <p14:tracePt t="35957" x="3008313" y="1928813"/>
          <p14:tracePt t="35981" x="3008313" y="1936750"/>
          <p14:tracePt t="35989" x="3008313" y="1946275"/>
          <p14:tracePt t="36013" x="3017838" y="1946275"/>
          <p14:tracePt t="36038" x="3017838" y="1954213"/>
          <p14:tracePt t="36061" x="3017838" y="1963738"/>
          <p14:tracePt t="36070" x="3025775" y="1963738"/>
          <p14:tracePt t="36085" x="3025775" y="1971675"/>
          <p14:tracePt t="36093" x="3025775" y="1979613"/>
          <p14:tracePt t="36109" x="3025775" y="1989138"/>
          <p14:tracePt t="36125" x="3025775" y="1997075"/>
          <p14:tracePt t="36137" x="3025775" y="2006600"/>
          <p14:tracePt t="36154" x="3025775" y="2014538"/>
          <p14:tracePt t="36170" x="3025775" y="2022475"/>
          <p14:tracePt t="36187" x="3025775" y="2032000"/>
          <p14:tracePt t="36204" x="3017838" y="2032000"/>
          <p14:tracePt t="36221" x="2974975" y="2049463"/>
          <p14:tracePt t="36237" x="2949575" y="2065338"/>
          <p14:tracePt t="36254" x="2914650" y="2074863"/>
          <p14:tracePt t="36271" x="2871788" y="2092325"/>
          <p14:tracePt t="36288" x="2836863" y="2108200"/>
          <p14:tracePt t="36304" x="2803525" y="2117725"/>
          <p14:tracePt t="36321" x="2786063" y="2117725"/>
          <p14:tracePt t="36337" x="2760663" y="2117725"/>
          <p14:tracePt t="36355" x="2717800" y="2117725"/>
          <p14:tracePt t="36371" x="2665413" y="2117725"/>
          <p14:tracePt t="36387" x="2597150" y="2117725"/>
          <p14:tracePt t="36404" x="2528888" y="2117725"/>
          <p14:tracePt t="36422" x="2417763" y="2117725"/>
          <p14:tracePt t="36438" x="2365375" y="2100263"/>
          <p14:tracePt t="36454" x="2322513" y="2082800"/>
          <p14:tracePt t="36471" x="2297113" y="2065338"/>
          <p14:tracePt t="36489" x="2289175" y="2057400"/>
          <p14:tracePt t="36504" x="2271713" y="2039938"/>
          <p14:tracePt t="36521" x="2254250" y="2022475"/>
          <p14:tracePt t="36538" x="2236788" y="2006600"/>
          <p14:tracePt t="36555" x="2211388" y="1989138"/>
          <p14:tracePt t="36571" x="2178050" y="1963738"/>
          <p14:tracePt t="36588" x="2151063" y="1936750"/>
          <p14:tracePt t="36605" x="2125663" y="1911350"/>
          <p14:tracePt t="36623" x="2125663" y="1878013"/>
          <p14:tracePt t="36638" x="2125663" y="1860550"/>
          <p14:tracePt t="36655" x="2125663" y="1843088"/>
          <p14:tracePt t="36672" x="2125663" y="1825625"/>
          <p14:tracePt t="36690" x="2178050" y="1800225"/>
          <p14:tracePt t="36705" x="2236788" y="1782763"/>
          <p14:tracePt t="36721" x="2322513" y="1765300"/>
          <p14:tracePt t="36738" x="2408238" y="1757363"/>
          <p14:tracePt t="36755" x="2468563" y="1757363"/>
          <p14:tracePt t="36772" x="2520950" y="1757363"/>
          <p14:tracePt t="36788" x="2571750" y="1757363"/>
          <p14:tracePt t="36805" x="2606675" y="1765300"/>
          <p14:tracePt t="36805" x="2622550" y="1782763"/>
          <p14:tracePt t="36822" x="2657475" y="1800225"/>
          <p14:tracePt t="36839" x="2674938" y="1808163"/>
          <p14:tracePt t="36855" x="2682875" y="1825625"/>
          <p14:tracePt t="36872" x="2692400" y="1835150"/>
          <p14:tracePt t="36889" x="2700338" y="1851025"/>
          <p14:tracePt t="36906" x="2700338" y="1878013"/>
          <p14:tracePt t="36922" x="2700338" y="1893888"/>
          <p14:tracePt t="36939" x="2700338" y="1903413"/>
          <p14:tracePt t="36955" x="2700338" y="1928813"/>
          <p14:tracePt t="36973" x="2700338" y="1946275"/>
          <p14:tracePt t="36989" x="2700338" y="1971675"/>
          <p14:tracePt t="36989" x="2700338" y="1979613"/>
          <p14:tracePt t="37006" x="2700338" y="2006600"/>
          <p14:tracePt t="37023" x="2700338" y="2022475"/>
          <p14:tracePt t="37040" x="2700338" y="2032000"/>
          <p14:tracePt t="37056" x="2692400" y="2049463"/>
          <p14:tracePt t="37072" x="2674938" y="2057400"/>
          <p14:tracePt t="37089" x="2665413" y="2074863"/>
          <p14:tracePt t="37106" x="2657475" y="2082800"/>
          <p14:tracePt t="37122" x="2640013" y="2092325"/>
          <p14:tracePt t="37140" x="2622550" y="2100263"/>
          <p14:tracePt t="37156" x="2597150" y="2100263"/>
          <p14:tracePt t="37173" x="2579688" y="2100263"/>
          <p14:tracePt t="37173" x="2563813" y="2100263"/>
          <p14:tracePt t="37189" x="2546350" y="2100263"/>
          <p14:tracePt t="37206" x="2520950" y="2100263"/>
          <p14:tracePt t="37223" x="2486025" y="2100263"/>
          <p14:tracePt t="37240" x="2460625" y="2100263"/>
          <p14:tracePt t="37256" x="2443163" y="2100263"/>
          <p14:tracePt t="37273" x="2417763" y="2100263"/>
          <p14:tracePt t="37290" x="2408238" y="2100263"/>
          <p14:tracePt t="37878" x="2400300" y="2100263"/>
          <p14:tracePt t="37886" x="2392363" y="2100263"/>
          <p14:tracePt t="37902" x="2382838" y="2100263"/>
          <p14:tracePt t="37918" x="2374900" y="2100263"/>
          <p14:tracePt t="37934" x="2357438" y="2100263"/>
          <p14:tracePt t="37942" x="2339975" y="2100263"/>
          <p14:tracePt t="37958" x="2297113" y="2100263"/>
          <p14:tracePt t="37975" x="2263775" y="2100263"/>
          <p14:tracePt t="37991" x="2211388" y="2100263"/>
          <p14:tracePt t="38008" x="2178050" y="2100263"/>
          <p14:tracePt t="38025" x="2160588" y="2100263"/>
          <p14:tracePt t="38041" x="2135188" y="2100263"/>
          <p14:tracePt t="38058" x="2108200" y="2100263"/>
          <p14:tracePt t="38075" x="2074863" y="2092325"/>
          <p14:tracePt t="38092" x="2049463" y="2092325"/>
          <p14:tracePt t="38108" x="2006600" y="2074863"/>
          <p14:tracePt t="38125" x="1971675" y="2074863"/>
          <p14:tracePt t="38142" x="1903413" y="2065338"/>
          <p14:tracePt t="38159" x="1860550" y="2065338"/>
          <p14:tracePt t="38175" x="1825625" y="2065338"/>
          <p14:tracePt t="38191" x="1774825" y="2065338"/>
          <p14:tracePt t="38208" x="1749425" y="2065338"/>
          <p14:tracePt t="38225" x="1722438" y="2065338"/>
          <p14:tracePt t="38242" x="1706563" y="2065338"/>
          <p14:tracePt t="38258" x="1706563" y="2057400"/>
          <p14:tracePt t="38275" x="1697038" y="2057400"/>
          <p14:tracePt t="38470" x="1697038" y="2049463"/>
          <p14:tracePt t="38486" x="1706563" y="2049463"/>
          <p14:tracePt t="38510" x="1714500" y="2049463"/>
          <p14:tracePt t="39374" x="1722438" y="2049463"/>
          <p14:tracePt t="39406" x="1731963" y="2049463"/>
          <p14:tracePt t="39422" x="1739900" y="2049463"/>
          <p14:tracePt t="39430" x="1739900" y="2057400"/>
          <p14:tracePt t="39445" x="1749425" y="2057400"/>
          <p14:tracePt t="39461" x="1757363" y="2057400"/>
          <p14:tracePt t="39478" x="1757363" y="2065338"/>
          <p14:tracePt t="39478" x="1765300" y="2065338"/>
          <p14:tracePt t="39495" x="1765300" y="2074863"/>
          <p14:tracePt t="39512" x="1774825" y="2074863"/>
          <p14:tracePt t="39528" x="1782763" y="2074863"/>
          <p14:tracePt t="39545" x="1782763" y="2082800"/>
          <p14:tracePt t="39561" x="1792288" y="2082800"/>
          <p14:tracePt t="39579" x="1800225" y="2092325"/>
          <p14:tracePt t="39594" x="1808163" y="2092325"/>
          <p14:tracePt t="39611" x="1817688" y="2092325"/>
          <p14:tracePt t="39628" x="1825625" y="2100263"/>
          <p14:tracePt t="39645" x="1835150" y="2108200"/>
          <p14:tracePt t="39646" x="1843088" y="2108200"/>
          <p14:tracePt t="39661" x="1851025" y="2108200"/>
          <p14:tracePt t="39679" x="1885950" y="2117725"/>
          <p14:tracePt t="39695" x="1911350" y="2125663"/>
          <p14:tracePt t="39712" x="1928813" y="2125663"/>
          <p14:tracePt t="39728" x="1954213" y="2135188"/>
          <p14:tracePt t="39745" x="1979613" y="2143125"/>
          <p14:tracePt t="39762" x="1997075" y="2143125"/>
          <p14:tracePt t="39779" x="2022475" y="2160588"/>
          <p14:tracePt t="39795" x="2049463" y="2168525"/>
          <p14:tracePt t="39812" x="2065338" y="2178050"/>
          <p14:tracePt t="39828" x="2082800" y="2178050"/>
          <p14:tracePt t="39846" x="2125663" y="2193925"/>
          <p14:tracePt t="39862" x="2151063" y="2211388"/>
          <p14:tracePt t="39879" x="2185988" y="2220913"/>
          <p14:tracePt t="39895" x="2211388" y="2236788"/>
          <p14:tracePt t="39913" x="2228850" y="2236788"/>
          <p14:tracePt t="39929" x="2236788" y="2246313"/>
          <p14:tracePt t="39946" x="2246313" y="2246313"/>
          <p14:tracePt t="39962" x="2246313" y="2254250"/>
          <p14:tracePt t="39982" x="2254250" y="2254250"/>
          <p14:tracePt t="39995" x="2263775" y="2254250"/>
          <p14:tracePt t="40012" x="2263775" y="2263775"/>
          <p14:tracePt t="40062" x="2271713" y="2263775"/>
          <p14:tracePt t="40094" x="2271713" y="2271713"/>
          <p14:tracePt t="40134" x="2271713" y="2279650"/>
          <p14:tracePt t="40238" x="2271713" y="2289175"/>
          <p14:tracePt t="40262" x="2271713" y="2297113"/>
          <p14:tracePt t="40278" x="2271713" y="2306638"/>
          <p14:tracePt t="40310" x="2271713" y="2314575"/>
          <p14:tracePt t="40350" x="2271713" y="2322513"/>
          <p14:tracePt t="40358" x="2271713" y="2332038"/>
          <p14:tracePt t="40374" x="2271713" y="2339975"/>
          <p14:tracePt t="40390" x="2279650" y="2339975"/>
          <p14:tracePt t="40399" x="2279650" y="2349500"/>
          <p14:tracePt t="40414" x="2279650" y="2357438"/>
          <p14:tracePt t="40430" x="2279650" y="2365375"/>
          <p14:tracePt t="40447" x="2289175" y="2382838"/>
          <p14:tracePt t="40463" x="2306638" y="2408238"/>
          <p14:tracePt t="40480" x="2322513" y="2451100"/>
          <p14:tracePt t="40497" x="2339975" y="2486025"/>
          <p14:tracePt t="40514" x="2349500" y="2536825"/>
          <p14:tracePt t="40531" x="2374900" y="2571750"/>
          <p14:tracePt t="40547" x="2382838" y="2606675"/>
          <p14:tracePt t="40564" x="2400300" y="2640013"/>
          <p14:tracePt t="40581" x="2435225" y="2692400"/>
          <p14:tracePt t="40597" x="2468563" y="2717800"/>
          <p14:tracePt t="40614" x="2486025" y="2751138"/>
          <p14:tracePt t="40630" x="2511425" y="2778125"/>
          <p14:tracePt t="40648" x="2528888" y="2786063"/>
          <p14:tracePt t="40664" x="2528888" y="2803525"/>
          <p14:tracePt t="40680" x="2536825" y="2811463"/>
          <p14:tracePt t="40697" x="2536825" y="2820988"/>
          <p14:tracePt t="40714" x="2546350" y="2828925"/>
          <p14:tracePt t="40730" x="2546350" y="2836863"/>
          <p14:tracePt t="40747" x="2554288" y="2836863"/>
          <p14:tracePt t="40764" x="2563813" y="2846388"/>
          <p14:tracePt t="40781" x="2571750" y="2854325"/>
          <p14:tracePt t="40797" x="2571750" y="2863850"/>
          <p14:tracePt t="40814" x="2579688" y="2871788"/>
          <p14:tracePt t="40831" x="2579688" y="2879725"/>
          <p14:tracePt t="40848" x="2589213" y="2889250"/>
          <p14:tracePt t="40878" x="2589213" y="2897188"/>
          <p14:tracePt t="40887" x="2589213" y="2906713"/>
          <p14:tracePt t="40902" x="2597150" y="2906713"/>
          <p14:tracePt t="40915" x="2597150" y="2914650"/>
          <p14:tracePt t="40931" x="2606675" y="2922588"/>
          <p14:tracePt t="40948" x="2606675" y="2932113"/>
          <p14:tracePt t="40964" x="2606675" y="2949575"/>
          <p14:tracePt t="40982" x="2614613" y="2957513"/>
          <p14:tracePt t="40998" x="2614613" y="2974975"/>
          <p14:tracePt t="41015" x="2632075" y="2982913"/>
          <p14:tracePt t="41031" x="2632075" y="3000375"/>
          <p14:tracePt t="41049" x="2632075" y="3008313"/>
          <p14:tracePt t="41065" x="2640013" y="3025775"/>
          <p14:tracePt t="41081" x="2640013" y="3043238"/>
          <p14:tracePt t="41098" x="2649538" y="3060700"/>
          <p14:tracePt t="41115" x="2657475" y="3078163"/>
          <p14:tracePt t="41131" x="2657475" y="3086100"/>
          <p14:tracePt t="41148" x="2665413" y="3103563"/>
          <p14:tracePt t="41165" x="2674938" y="3111500"/>
          <p14:tracePt t="41182" x="2692400" y="3136900"/>
          <p14:tracePt t="41199" x="2700338" y="3146425"/>
          <p14:tracePt t="41215" x="2717800" y="3163888"/>
          <p14:tracePt t="41232" x="2735263" y="3179763"/>
          <p14:tracePt t="41249" x="2768600" y="3189288"/>
          <p14:tracePt t="41265" x="2794000" y="3206750"/>
          <p14:tracePt t="41282" x="2836863" y="3222625"/>
          <p14:tracePt t="41298" x="2871788" y="3222625"/>
          <p14:tracePt t="41316" x="2914650" y="3240088"/>
          <p14:tracePt t="41332" x="2957513" y="3249613"/>
          <p14:tracePt t="41348" x="2982913" y="3249613"/>
          <p14:tracePt t="41365" x="3008313" y="3257550"/>
          <p14:tracePt t="41383" x="3035300" y="3257550"/>
          <p14:tracePt t="41399" x="3043238" y="3257550"/>
          <p14:tracePt t="41415" x="3051175" y="3257550"/>
          <p14:tracePt t="41432" x="3060700" y="3257550"/>
          <p14:tracePt t="41487" x="3068638" y="3257550"/>
          <p14:tracePt t="41511" x="3078163" y="3257550"/>
          <p14:tracePt t="41535" x="3086100" y="3257550"/>
          <p14:tracePt t="41887" x="3094038" y="3257550"/>
          <p14:tracePt t="42679" x="3094038" y="3249613"/>
          <p14:tracePt t="42759" x="3103563" y="3249613"/>
          <p14:tracePt t="42767" x="3111500" y="3249613"/>
          <p14:tracePt t="42775" x="3111500" y="3240088"/>
          <p14:tracePt t="42791" x="3111500" y="3232150"/>
          <p14:tracePt t="42807" x="3121025" y="3232150"/>
          <p14:tracePt t="42818" x="3121025" y="3222625"/>
          <p14:tracePt t="42927" x="3121025" y="3214688"/>
          <p14:tracePt t="42959" x="3128963" y="3214688"/>
          <p14:tracePt t="42999" x="3136900" y="3214688"/>
          <p14:tracePt t="43447" x="3136900" y="3222625"/>
          <p14:tracePt t="43495" x="3136900" y="3232150"/>
          <p14:tracePt t="43599" x="3136900" y="3240088"/>
          <p14:tracePt t="43671" x="3136900" y="3249613"/>
          <p14:tracePt t="43679" x="3136900" y="3257550"/>
          <p14:tracePt t="43695" x="3146425" y="3257550"/>
          <p14:tracePt t="43719" x="3146425" y="3265488"/>
          <p14:tracePt t="43743" x="3146425" y="3275013"/>
          <p14:tracePt t="43759" x="3154363" y="3275013"/>
          <p14:tracePt t="43775" x="3154363" y="3282950"/>
          <p14:tracePt t="43783" x="3154363" y="3292475"/>
          <p14:tracePt t="43791" x="3163888" y="3292475"/>
          <p14:tracePt t="43807" x="3163888" y="3300413"/>
          <p14:tracePt t="43821" x="3171825" y="3300413"/>
          <p14:tracePt t="43837" x="3179763" y="3300413"/>
          <p14:tracePt t="43854" x="3189288" y="3308350"/>
          <p14:tracePt t="43871" x="3206750" y="3317875"/>
          <p14:tracePt t="43888" x="3214688" y="3325813"/>
          <p14:tracePt t="43904" x="3214688" y="3335338"/>
          <p14:tracePt t="43992" x="3222625" y="3335338"/>
          <p14:tracePt t="44015" x="3222625" y="3343275"/>
          <p14:tracePt t="44023" x="3232150" y="3343275"/>
          <p14:tracePt t="44063" x="3232150" y="3351213"/>
          <p14:tracePt t="44079" x="3240088" y="3351213"/>
          <p14:tracePt t="44103" x="3249613" y="3351213"/>
          <p14:tracePt t="44135" x="3249613" y="3360738"/>
          <p14:tracePt t="44143" x="3257550" y="3360738"/>
          <p14:tracePt t="44155" x="3257550" y="3368675"/>
          <p14:tracePt t="44175" x="3257550" y="3378200"/>
          <p14:tracePt t="44188" x="3265488" y="3378200"/>
          <p14:tracePt t="44224" x="3265488" y="3386138"/>
          <p14:tracePt t="44287" x="3265488" y="3394075"/>
          <p14:tracePt t="44447" x="3265488" y="3403600"/>
          <p14:tracePt t="44775" x="3265488" y="3411538"/>
          <p14:tracePt t="44783" x="3275013" y="3411538"/>
          <p14:tracePt t="44799" x="3275013" y="3421063"/>
          <p14:tracePt t="44815" x="3282950" y="3429000"/>
          <p14:tracePt t="44824" x="3292475" y="3436938"/>
          <p14:tracePt t="44840" x="3292475" y="3446463"/>
          <p14:tracePt t="44857" x="3300413" y="3446463"/>
          <p14:tracePt t="44873" x="3300413" y="3454400"/>
          <p14:tracePt t="44890" x="3308350" y="3454400"/>
          <p14:tracePt t="44906" x="3343275" y="3471863"/>
          <p14:tracePt t="44924" x="3386138" y="3497263"/>
          <p14:tracePt t="44940" x="3471863" y="3532188"/>
          <p14:tracePt t="44957" x="3582988" y="3575050"/>
          <p14:tracePt t="44973" x="3703638" y="3608388"/>
          <p14:tracePt t="44991" x="3771900" y="3635375"/>
          <p14:tracePt t="44992" x="3797300" y="3635375"/>
          <p14:tracePt t="45007" x="3822700" y="3651250"/>
          <p14:tracePt t="45024" x="3875088" y="3660775"/>
          <p14:tracePt t="45040" x="3892550" y="3668713"/>
          <p14:tracePt t="45058" x="3900488" y="3668713"/>
          <p14:tracePt t="45074" x="3908425" y="3668713"/>
          <p14:tracePt t="45090" x="3917950" y="3678238"/>
          <p14:tracePt t="45107" x="3925888" y="3678238"/>
          <p14:tracePt t="45124" x="3925888" y="3686175"/>
          <p14:tracePt t="45192" x="3917950" y="3686175"/>
          <p14:tracePt t="45216" x="3908425" y="3686175"/>
          <p14:tracePt t="45232" x="3900488" y="3686175"/>
          <p14:tracePt t="45247" x="3883025" y="3678238"/>
          <p14:tracePt t="45256" x="3875088" y="3678238"/>
          <p14:tracePt t="45264" x="3865563" y="3668713"/>
          <p14:tracePt t="45275" x="3857625" y="3668713"/>
          <p14:tracePt t="45291" x="3840163" y="3668713"/>
          <p14:tracePt t="45307" x="3822700" y="3668713"/>
          <p14:tracePt t="45324" x="3814763" y="3668713"/>
          <p14:tracePt t="45341" x="3789363" y="3660775"/>
          <p14:tracePt t="45358" x="3754438" y="3660775"/>
          <p14:tracePt t="45374" x="3711575" y="3651250"/>
          <p14:tracePt t="45391" x="3668713" y="3651250"/>
          <p14:tracePt t="45392" x="3651250" y="3651250"/>
          <p14:tracePt t="45408" x="3617913" y="3651250"/>
          <p14:tracePt t="45424" x="3582988" y="3651250"/>
          <p14:tracePt t="45441" x="3540125" y="3651250"/>
          <p14:tracePt t="45458" x="3514725" y="3668713"/>
          <p14:tracePt t="45475" x="3463925" y="3703638"/>
          <p14:tracePt t="45491" x="3386138" y="3763963"/>
          <p14:tracePt t="45508" x="3292475" y="3840163"/>
          <p14:tracePt t="45524" x="3189288" y="3908425"/>
          <p14:tracePt t="45542" x="3094038" y="3943350"/>
          <p14:tracePt t="45558" x="3043238" y="3968750"/>
          <p14:tracePt t="45575" x="3000375" y="3986213"/>
          <p14:tracePt t="45592" x="2957513" y="4003675"/>
          <p14:tracePt t="45609" x="2914650" y="4011613"/>
          <p14:tracePt t="45625" x="2889250" y="4021138"/>
          <p14:tracePt t="45642" x="2863850" y="4021138"/>
          <p14:tracePt t="45658" x="2836863" y="4029075"/>
          <p14:tracePt t="45676" x="2803525" y="4029075"/>
          <p14:tracePt t="45692" x="2760663" y="4029075"/>
          <p14:tracePt t="45708" x="2708275" y="4029075"/>
          <p14:tracePt t="45725" x="2640013" y="4029075"/>
          <p14:tracePt t="45742" x="2563813" y="4011613"/>
          <p14:tracePt t="45759" x="2503488" y="4011613"/>
          <p14:tracePt t="45775" x="2468563" y="4011613"/>
          <p14:tracePt t="45792" x="2408238" y="4011613"/>
          <p14:tracePt t="45809" x="2382838" y="4003675"/>
          <p14:tracePt t="45825" x="2357438" y="4003675"/>
          <p14:tracePt t="45842" x="2339975" y="3986213"/>
          <p14:tracePt t="45858" x="2322513" y="3986213"/>
          <p14:tracePt t="45876" x="2306638" y="3986213"/>
          <p14:tracePt t="45892" x="2297113" y="3978275"/>
          <p14:tracePt t="45909" x="2289175" y="3978275"/>
          <p14:tracePt t="45925" x="2271713" y="3978275"/>
          <p14:tracePt t="45943" x="2246313" y="3978275"/>
          <p14:tracePt t="45959" x="2220913" y="3968750"/>
          <p14:tracePt t="45976" x="2185988" y="3968750"/>
          <p14:tracePt t="45992" x="2168525" y="3968750"/>
          <p14:tracePt t="46010" x="2143125" y="3968750"/>
          <p14:tracePt t="46026" x="2125663" y="3968750"/>
          <p14:tracePt t="46042" x="2117725" y="3968750"/>
          <p14:tracePt t="46059" x="2108200" y="3968750"/>
          <p14:tracePt t="46077" x="2108200" y="3986213"/>
          <p14:tracePt t="46093" x="2108200" y="4011613"/>
          <p14:tracePt t="46109" x="2108200" y="4046538"/>
          <p14:tracePt t="46126" x="2108200" y="4079875"/>
          <p14:tracePt t="46143" x="2108200" y="4122738"/>
          <p14:tracePt t="46144" x="2117725" y="4149725"/>
          <p14:tracePt t="46160" x="2135188" y="4200525"/>
          <p14:tracePt t="46176" x="2160588" y="4260850"/>
          <p14:tracePt t="46193" x="2185988" y="4329113"/>
          <p14:tracePt t="46210" x="2211388" y="4397375"/>
          <p14:tracePt t="46226" x="2228850" y="4449763"/>
          <p14:tracePt t="46243" x="2263775" y="4518025"/>
          <p14:tracePt t="46260" x="2289175" y="4594225"/>
          <p14:tracePt t="46277" x="2322513" y="4664075"/>
          <p14:tracePt t="46293" x="2357438" y="4714875"/>
          <p14:tracePt t="46310" x="2374900" y="4757738"/>
          <p14:tracePt t="46327" x="2382838" y="4783138"/>
          <p14:tracePt t="46344" x="2400300" y="4826000"/>
          <p14:tracePt t="46360" x="2400300" y="4851400"/>
          <p14:tracePt t="46377" x="2400300" y="4868863"/>
          <p14:tracePt t="46393" x="2408238" y="4903788"/>
          <p14:tracePt t="46411" x="2408238" y="4929188"/>
          <p14:tracePt t="46427" x="2408238" y="4937125"/>
          <p14:tracePt t="46443" x="2408238" y="4964113"/>
          <p14:tracePt t="46460" x="2408238" y="4979988"/>
          <p14:tracePt t="46477" x="2408238" y="5006975"/>
          <p14:tracePt t="46493" x="2408238" y="5022850"/>
          <p14:tracePt t="46510" x="2408238" y="5049838"/>
          <p14:tracePt t="46527" x="2408238" y="5075238"/>
          <p14:tracePt t="46544" x="2408238" y="5083175"/>
          <p14:tracePt t="46560" x="2408238" y="5092700"/>
          <p14:tracePt t="46672" x="2417763" y="5092700"/>
          <p14:tracePt t="46712" x="2417763" y="5083175"/>
          <p14:tracePt t="46736" x="2417763" y="5075238"/>
          <p14:tracePt t="46744" x="2425700" y="5075238"/>
          <p14:tracePt t="46752" x="2425700" y="5065713"/>
          <p14:tracePt t="46761" x="2425700" y="5057775"/>
          <p14:tracePt t="46777" x="2435225" y="5049838"/>
          <p14:tracePt t="46794" x="2435225" y="5032375"/>
          <p14:tracePt t="46811" x="2443163" y="4997450"/>
          <p14:tracePt t="46828" x="2451100" y="4972050"/>
          <p14:tracePt t="46844" x="2468563" y="4937125"/>
          <p14:tracePt t="46861" x="2478088" y="4903788"/>
          <p14:tracePt t="46878" x="2486025" y="4860925"/>
          <p14:tracePt t="46895" x="2493963" y="4818063"/>
          <p14:tracePt t="46911" x="2511425" y="4783138"/>
          <p14:tracePt t="46928" x="2536825" y="4722813"/>
          <p14:tracePt t="46944" x="2563813" y="4672013"/>
          <p14:tracePt t="46962" x="2640013" y="4586288"/>
          <p14:tracePt t="46978" x="2751138" y="4483100"/>
          <p14:tracePt t="46994" x="2889250" y="4397375"/>
          <p14:tracePt t="47011" x="2992438" y="4337050"/>
          <p14:tracePt t="47028" x="3068638" y="4294188"/>
          <p14:tracePt t="47045" x="3121025" y="4268788"/>
          <p14:tracePt t="47061" x="3163888" y="4251325"/>
          <p14:tracePt t="47078" x="3179763" y="4243388"/>
          <p14:tracePt t="47096" x="3189288" y="4235450"/>
          <p14:tracePt t="47096" x="3197225" y="4235450"/>
          <p14:tracePt t="47111" x="3206750" y="4235450"/>
          <p14:tracePt t="47129" x="3206750" y="4225925"/>
          <p14:tracePt t="47145" x="3206750" y="4217988"/>
          <p14:tracePt t="47162" x="3206750" y="4208463"/>
          <p14:tracePt t="47178" x="3206750" y="4192588"/>
          <p14:tracePt t="47195" x="3206750" y="4165600"/>
          <p14:tracePt t="47212" x="3189288" y="4140200"/>
          <p14:tracePt t="47229" x="3171825" y="4114800"/>
          <p14:tracePt t="47245" x="3121025" y="4089400"/>
          <p14:tracePt t="47262" x="3051175" y="4064000"/>
          <p14:tracePt t="47278" x="2957513" y="4021138"/>
          <p14:tracePt t="47296" x="2803525" y="3960813"/>
          <p14:tracePt t="47312" x="2692400" y="3925888"/>
          <p14:tracePt t="47329" x="2579688" y="3900488"/>
          <p14:tracePt t="47345" x="2478088" y="3875088"/>
          <p14:tracePt t="47363" x="2400300" y="3865563"/>
          <p14:tracePt t="47379" x="2339975" y="3849688"/>
          <p14:tracePt t="47395" x="2279650" y="3832225"/>
          <p14:tracePt t="47412" x="2211388" y="3832225"/>
          <p14:tracePt t="47429" x="2168525" y="3832225"/>
          <p14:tracePt t="47445" x="2135188" y="3832225"/>
          <p14:tracePt t="47463" x="2108200" y="3832225"/>
          <p14:tracePt t="47479" x="2074863" y="3832225"/>
          <p14:tracePt t="47496" x="2057400" y="3832225"/>
          <p14:tracePt t="47512" x="2049463" y="3832225"/>
          <p14:tracePt t="47544" x="2049463" y="3840163"/>
          <p14:tracePt t="47552" x="2049463" y="3849688"/>
          <p14:tracePt t="47563" x="2049463" y="3857625"/>
          <p14:tracePt t="47579" x="2049463" y="3900488"/>
          <p14:tracePt t="47596" x="2049463" y="3968750"/>
          <p14:tracePt t="47613" x="2082800" y="4071938"/>
          <p14:tracePt t="47630" x="2135188" y="4192588"/>
          <p14:tracePt t="47646" x="2185988" y="4294188"/>
          <p14:tracePt t="47663" x="2228850" y="4371975"/>
          <p14:tracePt t="47679" x="2263775" y="4457700"/>
          <p14:tracePt t="47697" x="2306638" y="4551363"/>
          <p14:tracePt t="47713" x="2322513" y="4629150"/>
          <p14:tracePt t="47730" x="2357438" y="4706938"/>
          <p14:tracePt t="47746" x="2382838" y="4792663"/>
          <p14:tracePt t="47763" x="2382838" y="4843463"/>
          <p14:tracePt t="47780" x="2392363" y="4894263"/>
          <p14:tracePt t="47796" x="2392363" y="4929188"/>
          <p14:tracePt t="47813" x="2392363" y="4946650"/>
          <p14:tracePt t="47830" x="2392363" y="4954588"/>
          <p14:tracePt t="47846" x="2400300" y="4972050"/>
          <p14:tracePt t="47863" x="2400300" y="4979988"/>
          <p14:tracePt t="47880" x="2417763" y="4989513"/>
          <p14:tracePt t="47880" x="2425700" y="4989513"/>
          <p14:tracePt t="47897" x="2478088" y="4989513"/>
          <p14:tracePt t="47913" x="2563813" y="4989513"/>
          <p14:tracePt t="47930" x="2692400" y="4937125"/>
          <p14:tracePt t="47947" x="2846388" y="4894263"/>
          <p14:tracePt t="47964" x="3000375" y="4851400"/>
          <p14:tracePt t="47980" x="3128963" y="4826000"/>
          <p14:tracePt t="47997" x="3257550" y="4800600"/>
          <p14:tracePt t="48013" x="3360738" y="4792663"/>
          <p14:tracePt t="48031" x="3421063" y="4783138"/>
          <p14:tracePt t="48047" x="3446463" y="4783138"/>
          <p14:tracePt t="48064" x="3471863" y="4783138"/>
          <p14:tracePt t="48064" x="3489325" y="4783138"/>
          <p14:tracePt t="48081" x="3522663" y="4800600"/>
          <p14:tracePt t="48098" x="3565525" y="4835525"/>
          <p14:tracePt t="48114" x="3608388" y="4860925"/>
          <p14:tracePt t="48131" x="3643313" y="4894263"/>
          <p14:tracePt t="48147" x="3678238" y="4921250"/>
          <p14:tracePt t="48164" x="3711575" y="4954588"/>
          <p14:tracePt t="48181" x="3763963" y="4989513"/>
          <p14:tracePt t="48197" x="3832225" y="5006975"/>
          <p14:tracePt t="48214" x="3892550" y="5022850"/>
          <p14:tracePt t="48231" x="3951288" y="5040313"/>
          <p14:tracePt t="48247" x="4037013" y="5057775"/>
          <p14:tracePt t="48264" x="4192588" y="5075238"/>
          <p14:tracePt t="48281" x="4346575" y="5092700"/>
          <p14:tracePt t="48298" x="4525963" y="5092700"/>
          <p14:tracePt t="48315" x="4697413" y="5092700"/>
          <p14:tracePt t="48331" x="4792663" y="5092700"/>
          <p14:tracePt t="48347" x="4835525" y="5092700"/>
          <p14:tracePt t="48365" x="4851400" y="5092700"/>
          <p14:tracePt t="48381" x="4860925" y="5092700"/>
          <p14:tracePt t="48449" x="4860925" y="5100638"/>
          <p14:tracePt t="48464" x="4851400" y="5108575"/>
          <p14:tracePt t="48472" x="4843463" y="5108575"/>
          <p14:tracePt t="48481" x="4826000" y="5108575"/>
          <p14:tracePt t="48498" x="4749800" y="5108575"/>
          <p14:tracePt t="48514" x="4654550" y="5118100"/>
          <p14:tracePt t="48532" x="4551363" y="5118100"/>
          <p14:tracePt t="48548" x="4414838" y="5118100"/>
          <p14:tracePt t="48565" x="4278313" y="5118100"/>
          <p14:tracePt t="48581" x="4149725" y="5118100"/>
          <p14:tracePt t="48599" x="4021138" y="5143500"/>
          <p14:tracePt t="48615" x="3865563" y="5203825"/>
          <p14:tracePt t="48631" x="3703638" y="5254625"/>
          <p14:tracePt t="48648" x="3479800" y="5357813"/>
          <p14:tracePt t="48666" x="3378200" y="5443538"/>
          <p14:tracePt t="48682" x="3292475" y="5521325"/>
          <p14:tracePt t="48699" x="3249613" y="5597525"/>
          <p14:tracePt t="48715" x="3197225" y="5665788"/>
          <p14:tracePt t="48732" x="3163888" y="5735638"/>
          <p14:tracePt t="48748" x="3121025" y="5811838"/>
          <p14:tracePt t="48765" x="3086100" y="5915025"/>
          <p14:tracePt t="48782" x="3078163" y="6035675"/>
          <p14:tracePt t="48799" x="3078163" y="6146800"/>
          <p14:tracePt t="48801" x="3078163" y="6197600"/>
          <p14:tracePt t="48815" x="3078163" y="6232525"/>
          <p14:tracePt t="48832" x="3078163" y="6308725"/>
          <p14:tracePt t="48849" x="3078163" y="6335713"/>
          <p14:tracePt t="48866" x="3068638" y="6351588"/>
          <p14:tracePt t="48882" x="3043238" y="6351588"/>
          <p14:tracePt t="48899" x="3008313" y="6361113"/>
          <p14:tracePt t="48915" x="2949575" y="6361113"/>
          <p14:tracePt t="48933" x="2836863" y="6351588"/>
          <p14:tracePt t="48949" x="2743200" y="6326188"/>
          <p14:tracePt t="48966" x="2674938" y="6300788"/>
          <p14:tracePt t="48982" x="2640013" y="6283325"/>
          <p14:tracePt t="49000" x="2622550" y="6275388"/>
          <p14:tracePt t="49001" x="2606675" y="6275388"/>
          <p14:tracePt t="49016" x="2597150" y="6265863"/>
          <p14:tracePt t="49032" x="2571750" y="6249988"/>
          <p14:tracePt t="49049" x="2563813" y="6249988"/>
          <p14:tracePt t="49067" x="2563813" y="6240463"/>
          <p14:tracePt t="49153" x="2571750" y="6240463"/>
          <p14:tracePt t="49161" x="2579688" y="6240463"/>
          <p14:tracePt t="49169" x="2589213" y="6257925"/>
          <p14:tracePt t="49183" x="2597150" y="6265863"/>
          <p14:tracePt t="49199" x="2606675" y="6292850"/>
          <p14:tracePt t="49217" x="2640013" y="6343650"/>
          <p14:tracePt t="49234" x="2674938" y="6378575"/>
          <p14:tracePt t="49250" x="2708275" y="6429375"/>
          <p14:tracePt t="49266" x="2743200" y="6472238"/>
          <p14:tracePt t="49283" x="2760663" y="6497638"/>
          <p14:tracePt t="49300" x="2768600" y="6523038"/>
          <p14:tracePt t="49316" x="2778125" y="6550025"/>
          <p14:tracePt t="49333" x="2794000" y="6565900"/>
          <p14:tracePt t="49350" x="2820988" y="6592888"/>
          <p14:tracePt t="49367" x="2854325" y="6608763"/>
          <p14:tracePt t="49383" x="2889250" y="6626225"/>
          <p14:tracePt t="49400" x="2922588" y="6635750"/>
          <p14:tracePt t="49400" x="2932113" y="6643688"/>
          <p14:tracePt t="49417" x="2957513" y="6651625"/>
          <p14:tracePt t="49434" x="2982913" y="6651625"/>
          <p14:tracePt t="49450" x="3017838" y="6651625"/>
          <p14:tracePt t="49467" x="3068638" y="6651625"/>
          <p14:tracePt t="49483" x="3136900" y="6651625"/>
          <p14:tracePt t="49501" x="3222625" y="6651625"/>
          <p14:tracePt t="49517" x="3292475" y="6651625"/>
          <p14:tracePt t="49533" x="3335338" y="6651625"/>
          <p14:tracePt t="49550" x="3360738" y="6651625"/>
          <p14:tracePt t="49568" x="3378200" y="6651625"/>
          <p14:tracePt t="49584" x="3394075" y="6643688"/>
          <p14:tracePt t="49601" x="3446463" y="6643688"/>
          <p14:tracePt t="49617" x="3479800" y="6635750"/>
          <p14:tracePt t="49634" x="3497263" y="6635750"/>
          <p14:tracePt t="49650" x="3506788" y="6626225"/>
          <p14:tracePt t="49667" x="3514725" y="6626225"/>
          <p14:tracePt t="49684" x="3522663" y="6626225"/>
          <p14:tracePt t="49702" x="3522663" y="6618288"/>
          <p14:tracePt t="49717" x="3532188" y="6608763"/>
          <p14:tracePt t="49734" x="3540125" y="6600825"/>
          <p14:tracePt t="49751" x="3540125" y="6592888"/>
          <p14:tracePt t="49768" x="3540125" y="6583363"/>
          <p14:tracePt t="49784" x="3540125" y="6575425"/>
          <p14:tracePt t="49801" x="3540125" y="6557963"/>
          <p14:tracePt t="49818" x="3540125" y="6540500"/>
          <p14:tracePt t="49835" x="3522663" y="6515100"/>
          <p14:tracePt t="49851" x="3497263" y="6472238"/>
          <p14:tracePt t="49867" x="3463925" y="6429375"/>
          <p14:tracePt t="49884" x="3403600" y="6361113"/>
          <p14:tracePt t="49902" x="3300413" y="6308725"/>
          <p14:tracePt t="49918" x="3163888" y="6265863"/>
          <p14:tracePt t="49935" x="3043238" y="6240463"/>
          <p14:tracePt t="49951" x="2940050" y="6232525"/>
          <p14:tracePt t="49969" x="2828925" y="6232525"/>
          <p14:tracePt t="49985" x="2786063" y="6232525"/>
          <p14:tracePt t="50001" x="2778125" y="6240463"/>
          <p14:tracePt t="50018" x="2778125" y="6265863"/>
          <p14:tracePt t="50035" x="2778125" y="6283325"/>
          <p14:tracePt t="50051" x="2778125" y="6318250"/>
          <p14:tracePt t="50068" x="2803525" y="6343650"/>
          <p14:tracePt t="50085" x="2854325" y="6386513"/>
          <p14:tracePt t="50102" x="2932113" y="6429375"/>
          <p14:tracePt t="50118" x="3017838" y="6464300"/>
          <p14:tracePt t="50135" x="3121025" y="6507163"/>
          <p14:tracePt t="50152" x="3222625" y="6523038"/>
          <p14:tracePt t="50169" x="3411538" y="6532563"/>
          <p14:tracePt t="50185" x="3557588" y="6532563"/>
          <p14:tracePt t="50202" x="3754438" y="6532563"/>
          <p14:tracePt t="50219" x="4037013" y="6532563"/>
          <p14:tracePt t="50236" x="4406900" y="6497638"/>
          <p14:tracePt t="50252" x="4757738" y="6454775"/>
          <p14:tracePt t="50268" x="5006975" y="6411913"/>
          <p14:tracePt t="50285" x="5168900" y="6394450"/>
          <p14:tracePt t="50303" x="5297488" y="6378575"/>
          <p14:tracePt t="50319" x="5392738" y="6351588"/>
          <p14:tracePt t="50335" x="5468938" y="6318250"/>
          <p14:tracePt t="50353" x="5529263" y="6292850"/>
          <p14:tracePt t="50353" x="5546725" y="6283325"/>
          <p14:tracePt t="50370" x="5564188" y="6265863"/>
          <p14:tracePt t="50385" x="5564188" y="6257925"/>
          <p14:tracePt t="50402" x="5521325" y="6232525"/>
          <p14:tracePt t="50419" x="5435600" y="6197600"/>
          <p14:tracePt t="50436" x="5322888" y="6154738"/>
          <p14:tracePt t="50452" x="5178425" y="6121400"/>
          <p14:tracePt t="50469" x="4997450" y="6103938"/>
          <p14:tracePt t="50486" x="4826000" y="6103938"/>
          <p14:tracePt t="50503" x="4706938" y="6103938"/>
          <p14:tracePt t="50519" x="4637088" y="6103938"/>
          <p14:tracePt t="50536" x="4586288" y="6111875"/>
          <p14:tracePt t="50552" x="4560888" y="6129338"/>
          <p14:tracePt t="50553" x="4543425" y="6146800"/>
          <p14:tracePt t="50570" x="4518025" y="6172200"/>
          <p14:tracePt t="50586" x="4475163" y="6223000"/>
          <p14:tracePt t="50603" x="4422775" y="6300788"/>
          <p14:tracePt t="50619" x="4354513" y="6386513"/>
          <p14:tracePt t="50637" x="4311650" y="6454775"/>
          <p14:tracePt t="50653" x="4278313" y="6507163"/>
          <p14:tracePt t="50669" x="4260850" y="6540500"/>
          <p14:tracePt t="50686" x="4251325" y="6557963"/>
          <p14:tracePt t="50704" x="4251325" y="6592888"/>
          <p14:tracePt t="50705" x="4251325" y="6600825"/>
          <p14:tracePt t="50720" x="4251325" y="6608763"/>
          <p14:tracePt t="50736" x="4268788" y="6635750"/>
          <p14:tracePt t="50753" x="4337050" y="6651625"/>
          <p14:tracePt t="50770" x="4422775" y="6661150"/>
          <p14:tracePt t="50786" x="4535488" y="6661150"/>
          <p14:tracePt t="50803" x="4679950" y="6661150"/>
          <p14:tracePt t="50820" x="4800600" y="6661150"/>
          <p14:tracePt t="50838" x="4894263" y="6661150"/>
          <p14:tracePt t="50853" x="4964113" y="6651625"/>
          <p14:tracePt t="50870" x="5006975" y="6635750"/>
          <p14:tracePt t="50887" x="5032375" y="6608763"/>
          <p14:tracePt t="50904" x="5049838" y="6583363"/>
          <p14:tracePt t="50920" x="5065713" y="6532563"/>
          <p14:tracePt t="50937" x="5065713" y="6464300"/>
          <p14:tracePt t="50953" x="5065713" y="6437313"/>
          <p14:tracePt t="50971" x="5065713" y="6411913"/>
          <p14:tracePt t="50987" x="5065713" y="6394450"/>
          <p14:tracePt t="51003" x="5049838" y="6378575"/>
          <p14:tracePt t="51020" x="4997450" y="6351588"/>
          <p14:tracePt t="51038" x="4937125" y="6318250"/>
          <p14:tracePt t="51054" x="4826000" y="6300788"/>
          <p14:tracePt t="51070" x="4740275" y="6292850"/>
          <p14:tracePt t="51087" x="4689475" y="6292850"/>
          <p14:tracePt t="51105" x="4637088" y="6292850"/>
          <p14:tracePt t="51120" x="4629150" y="6292850"/>
          <p14:tracePt t="51169" x="4629150" y="6300788"/>
          <p14:tracePt t="51177" x="4637088" y="6308725"/>
          <p14:tracePt t="51187" x="4664075" y="6318250"/>
          <p14:tracePt t="51204" x="4740275" y="6361113"/>
          <p14:tracePt t="51221" x="4860925" y="6403975"/>
          <p14:tracePt t="51238" x="5057775" y="6429375"/>
          <p14:tracePt t="51254" x="5357813" y="6437313"/>
          <p14:tracePt t="51271" x="5803900" y="6437313"/>
          <p14:tracePt t="51287" x="6283325" y="6411913"/>
          <p14:tracePt t="51305" x="6711950" y="6369050"/>
          <p14:tracePt t="51321" x="6875463" y="6335713"/>
          <p14:tracePt t="51337" x="7029450" y="6283325"/>
          <p14:tracePt t="51354" x="7183438" y="6232525"/>
          <p14:tracePt t="51372" x="7294563" y="6180138"/>
          <p14:tracePt t="51388" x="7364413" y="6146800"/>
          <p14:tracePt t="51404" x="7397750" y="6103938"/>
          <p14:tracePt t="51421" x="7397750" y="6069013"/>
          <p14:tracePt t="51439" x="7380288" y="6026150"/>
          <p14:tracePt t="51454" x="7304088" y="5992813"/>
          <p14:tracePt t="51471" x="7192963" y="5957888"/>
          <p14:tracePt t="51488" x="7072313" y="5932488"/>
          <p14:tracePt t="51505" x="6892925" y="5889625"/>
          <p14:tracePt t="51521" x="6764338" y="5889625"/>
          <p14:tracePt t="51538" x="6626225" y="5889625"/>
          <p14:tracePt t="51555" x="6515100" y="5897563"/>
          <p14:tracePt t="51573" x="6403975" y="5922963"/>
          <p14:tracePt t="51588" x="6292850" y="5965825"/>
          <p14:tracePt t="51605" x="6180138" y="6018213"/>
          <p14:tracePt t="51622" x="6061075" y="6061075"/>
          <p14:tracePt t="51639" x="5965825" y="6103938"/>
          <p14:tracePt t="51655" x="5897563" y="6137275"/>
          <p14:tracePt t="51672" x="5854700" y="6172200"/>
          <p14:tracePt t="51688" x="5811838" y="6215063"/>
          <p14:tracePt t="51707" x="5778500" y="6265863"/>
          <p14:tracePt t="51722" x="5778500" y="6308725"/>
          <p14:tracePt t="51738" x="5803900" y="6361113"/>
          <p14:tracePt t="51755" x="5864225" y="6437313"/>
          <p14:tracePt t="51772" x="5897563" y="6472238"/>
          <p14:tracePt t="51788" x="5949950" y="6515100"/>
          <p14:tracePt t="51805" x="6000750" y="6550025"/>
          <p14:tracePt t="51822" x="6061075" y="6583363"/>
          <p14:tracePt t="51840" x="6137275" y="6583363"/>
          <p14:tracePt t="51855" x="6232525" y="6592888"/>
          <p14:tracePt t="51872" x="6326188" y="6592888"/>
          <p14:tracePt t="51889" x="6507163" y="6557963"/>
          <p14:tracePt t="51906" x="6618288" y="6515100"/>
          <p14:tracePt t="51922" x="6721475" y="6480175"/>
          <p14:tracePt t="51939" x="6815138" y="6446838"/>
          <p14:tracePt t="51955" x="6892925" y="6411913"/>
          <p14:tracePt t="51973" x="6943725" y="6378575"/>
          <p14:tracePt t="51989" x="6961188" y="6361113"/>
          <p14:tracePt t="52006" x="6961188" y="6343650"/>
          <p14:tracePt t="52023" x="6961188" y="6326188"/>
          <p14:tracePt t="52040" x="6961188" y="6308725"/>
          <p14:tracePt t="52056" x="6943725" y="6300788"/>
          <p14:tracePt t="52072" x="6918325" y="6275388"/>
          <p14:tracePt t="52090" x="6789738" y="6249988"/>
          <p14:tracePt t="52107" x="6694488" y="6232525"/>
          <p14:tracePt t="52123" x="6618288" y="6223000"/>
          <p14:tracePt t="52139" x="6575425" y="6215063"/>
          <p14:tracePt t="52156" x="6557963" y="6215063"/>
          <p14:tracePt t="52174" x="6532563" y="6215063"/>
          <p14:tracePt t="52189" x="6523038" y="6215063"/>
          <p14:tracePt t="52206" x="6515100" y="6215063"/>
          <p14:tracePt t="52250" x="6515100" y="6207125"/>
          <p14:tracePt t="52345" x="6507163" y="6207125"/>
          <p14:tracePt t="52354" x="6497638" y="6207125"/>
          <p14:tracePt t="52361" x="6489700" y="6207125"/>
          <p14:tracePt t="52373" x="6464300" y="6207125"/>
          <p14:tracePt t="52390" x="6386513" y="6189663"/>
          <p14:tracePt t="52406" x="6292850" y="6164263"/>
          <p14:tracePt t="52424" x="6232525" y="6154738"/>
          <p14:tracePt t="52440" x="6146800" y="6146800"/>
          <p14:tracePt t="52457" x="6000750" y="6146800"/>
          <p14:tracePt t="52473" x="5880100" y="6137275"/>
          <p14:tracePt t="52491" x="5726113" y="6121400"/>
          <p14:tracePt t="52507" x="5589588" y="6094413"/>
          <p14:tracePt t="52524" x="5426075" y="6069013"/>
          <p14:tracePt t="52540" x="5237163" y="6043613"/>
          <p14:tracePt t="52558" x="5006975" y="5992813"/>
          <p14:tracePt t="52574" x="4697413" y="5940425"/>
          <p14:tracePt t="52591" x="4294188" y="5872163"/>
          <p14:tracePt t="52607" x="3960813" y="5811838"/>
          <p14:tracePt t="52624" x="3711575" y="5786438"/>
          <p14:tracePt t="52640" x="3463925" y="5761038"/>
          <p14:tracePt t="52657" x="3035300" y="5708650"/>
          <p14:tracePt t="52674" x="2811463" y="5665788"/>
          <p14:tracePt t="52691" x="2649538" y="5632450"/>
          <p14:tracePt t="52708" x="2546350" y="5607050"/>
          <p14:tracePt t="52724" x="2460625" y="5589588"/>
          <p14:tracePt t="52741" x="2392363" y="5572125"/>
          <p14:tracePt t="52758" x="2306638" y="5546725"/>
          <p14:tracePt t="52774" x="2203450" y="5529263"/>
          <p14:tracePt t="52791" x="2100263" y="5511800"/>
          <p14:tracePt t="52808" x="2032000" y="5494338"/>
          <p14:tracePt t="52826" x="1954213" y="5494338"/>
          <p14:tracePt t="52841" x="1936750" y="5494338"/>
          <p14:tracePt t="52842" x="1928813" y="5494338"/>
          <p14:tracePt t="52858" x="1920875" y="5494338"/>
          <p14:tracePt t="53026" x="1920875" y="5486400"/>
          <p14:tracePt t="53058" x="1920875" y="5478463"/>
          <p14:tracePt t="53082" x="1928813" y="5478463"/>
          <p14:tracePt t="53114" x="1928813" y="5468938"/>
          <p14:tracePt t="53218" x="1928813" y="5461000"/>
          <p14:tracePt t="53258" x="1928813" y="5451475"/>
          <p14:tracePt t="53282" x="1928813" y="5435600"/>
          <p14:tracePt t="53290" x="1928813" y="5426075"/>
          <p14:tracePt t="53298" x="1928813" y="5418138"/>
          <p14:tracePt t="53309" x="1920875" y="5400675"/>
          <p14:tracePt t="53325" x="1920875" y="5357813"/>
          <p14:tracePt t="53342" x="1920875" y="5307013"/>
          <p14:tracePt t="53360" x="1963738" y="5229225"/>
          <p14:tracePt t="53375" x="2065338" y="5151438"/>
          <p14:tracePt t="53392" x="2168525" y="5100638"/>
          <p14:tracePt t="53409" x="2236788" y="5075238"/>
          <p14:tracePt t="53410" x="2254250" y="5065713"/>
          <p14:tracePt t="53427" x="2289175" y="5057775"/>
          <p14:tracePt t="53442" x="2322513" y="5057775"/>
          <p14:tracePt t="53459" x="2392363" y="5057775"/>
          <p14:tracePt t="53476" x="2478088" y="5057775"/>
          <p14:tracePt t="53493" x="2554288" y="5092700"/>
          <p14:tracePt t="53509" x="2622550" y="5143500"/>
          <p14:tracePt t="53526" x="2674938" y="5186363"/>
          <p14:tracePt t="53543" x="2717800" y="5229225"/>
          <p14:tracePt t="53560" x="2751138" y="5280025"/>
          <p14:tracePt t="53576" x="2778125" y="5349875"/>
          <p14:tracePt t="53593" x="2803525" y="5435600"/>
          <p14:tracePt t="53609" x="2811463" y="5537200"/>
          <p14:tracePt t="53610" x="2811463" y="5589588"/>
          <p14:tracePt t="53627" x="2794000" y="5683250"/>
          <p14:tracePt t="53643" x="2751138" y="5778500"/>
          <p14:tracePt t="53659" x="2717800" y="5854700"/>
          <p14:tracePt t="53676" x="2665413" y="5932488"/>
          <p14:tracePt t="53695" x="2622550" y="6000750"/>
          <p14:tracePt t="53710" x="2563813" y="6051550"/>
          <p14:tracePt t="53726" x="2528888" y="6086475"/>
          <p14:tracePt t="53743" x="2493963" y="6111875"/>
          <p14:tracePt t="53760" x="2460625" y="6137275"/>
          <p14:tracePt t="53777" x="2400300" y="6164263"/>
          <p14:tracePt t="53778" x="2374900" y="6180138"/>
          <p14:tracePt t="53793" x="2349500" y="6189663"/>
          <p14:tracePt t="53810" x="2271713" y="6197600"/>
          <p14:tracePt t="53827" x="2203450" y="6197600"/>
          <p14:tracePt t="53844" x="2117725" y="6197600"/>
          <p14:tracePt t="53860" x="2039938" y="6189663"/>
          <p14:tracePt t="53876" x="1963738" y="6146800"/>
          <p14:tracePt t="53893" x="1893888" y="6078538"/>
          <p14:tracePt t="53911" x="1835150" y="6000750"/>
          <p14:tracePt t="53927" x="1782763" y="5897563"/>
          <p14:tracePt t="53944" x="1749425" y="5821363"/>
          <p14:tracePt t="53960" x="1749425" y="5768975"/>
          <p14:tracePt t="53978" x="1739900" y="5700713"/>
          <p14:tracePt t="53994" x="1739900" y="5640388"/>
          <p14:tracePt t="54010" x="1765300" y="5580063"/>
          <p14:tracePt t="54027" x="1782763" y="5521325"/>
          <p14:tracePt t="54044" x="1792288" y="5443538"/>
          <p14:tracePt t="54060" x="1808163" y="5408613"/>
          <p14:tracePt t="54077" x="1825625" y="5365750"/>
          <p14:tracePt t="54094" x="1868488" y="5332413"/>
          <p14:tracePt t="54113" x="1920875" y="5272088"/>
          <p14:tracePt t="54127" x="1979613" y="5211763"/>
          <p14:tracePt t="54144" x="2057400" y="5160963"/>
          <p14:tracePt t="54161" x="2160588" y="5108575"/>
          <p14:tracePt t="54178" x="2322513" y="5049838"/>
          <p14:tracePt t="54195" x="2408238" y="5022850"/>
          <p14:tracePt t="54211" x="2468563" y="5014913"/>
          <p14:tracePt t="54227" x="2528888" y="5014913"/>
          <p14:tracePt t="54244" x="2589213" y="5014913"/>
          <p14:tracePt t="54261" x="2674938" y="5040313"/>
          <p14:tracePt t="54277" x="2751138" y="5075238"/>
          <p14:tracePt t="54294" x="2828925" y="5118100"/>
          <p14:tracePt t="54311" x="2922588" y="5178425"/>
          <p14:tracePt t="54328" x="2982913" y="5229225"/>
          <p14:tracePt t="54345" x="3025775" y="5272088"/>
          <p14:tracePt t="54361" x="3051175" y="5314950"/>
          <p14:tracePt t="54362" x="3060700" y="5332413"/>
          <p14:tracePt t="54378" x="3086100" y="5383213"/>
          <p14:tracePt t="54395" x="3103563" y="5451475"/>
          <p14:tracePt t="54411" x="3121025" y="5537200"/>
          <p14:tracePt t="54428" x="3128963" y="5614988"/>
          <p14:tracePt t="54444" x="3128963" y="5683250"/>
          <p14:tracePt t="54462" x="3128963" y="5751513"/>
          <p14:tracePt t="54478" x="3128963" y="5811838"/>
          <p14:tracePt t="54495" x="3128963" y="5864225"/>
          <p14:tracePt t="54511" x="3136900" y="5932488"/>
          <p14:tracePt t="54529" x="3136900" y="5983288"/>
          <p14:tracePt t="54545" x="3136900" y="6035675"/>
          <p14:tracePt t="54561" x="3121025" y="6078538"/>
          <p14:tracePt t="54578" x="3078163" y="6146800"/>
          <p14:tracePt t="54596" x="3035300" y="6189663"/>
          <p14:tracePt t="54612" x="2982913" y="6215063"/>
          <p14:tracePt t="54628" x="2922588" y="6232525"/>
          <p14:tracePt t="54645" x="2871788" y="6240463"/>
          <p14:tracePt t="54662" x="2820988" y="6257925"/>
          <p14:tracePt t="54678" x="2760663" y="6265863"/>
          <p14:tracePt t="54695" x="2708275" y="6275388"/>
          <p14:tracePt t="54712" x="2649538" y="6275388"/>
          <p14:tracePt t="54729" x="2579688" y="6265863"/>
          <p14:tracePt t="54745" x="2503488" y="6240463"/>
          <p14:tracePt t="54746" x="2478088" y="6215063"/>
          <p14:tracePt t="54762" x="2382838" y="6146800"/>
          <p14:tracePt t="54779" x="2279650" y="6078538"/>
          <p14:tracePt t="54796" x="2193925" y="6008688"/>
          <p14:tracePt t="54812" x="2125663" y="5932488"/>
          <p14:tracePt t="54829" x="2057400" y="5837238"/>
          <p14:tracePt t="54845" x="1997075" y="5743575"/>
          <p14:tracePt t="54863" x="1963738" y="5683250"/>
          <p14:tracePt t="54879" x="1963738" y="5614988"/>
          <p14:tracePt t="54896" x="1954213" y="5564188"/>
          <p14:tracePt t="54912" x="1954213" y="5521325"/>
          <p14:tracePt t="54930" x="1954213" y="5468938"/>
          <p14:tracePt t="54946" x="1954213" y="5451475"/>
          <p14:tracePt t="54962" x="1954213" y="5408613"/>
          <p14:tracePt t="54979" x="1954213" y="5383213"/>
          <p14:tracePt t="54996" x="1954213" y="5365750"/>
          <p14:tracePt t="55013" x="1963738" y="5349875"/>
          <p14:tracePt t="55029" x="1989138" y="5314950"/>
          <p14:tracePt t="55046" x="2014538" y="5280025"/>
          <p14:tracePt t="55063" x="2032000" y="5254625"/>
          <p14:tracePt t="55079" x="2049463" y="5229225"/>
          <p14:tracePt t="55096" x="2065338" y="5211763"/>
          <p14:tracePt t="55113" x="2092325" y="5186363"/>
          <p14:tracePt t="55131" x="2108200" y="5160963"/>
          <p14:tracePt t="55147" x="2125663" y="5143500"/>
          <p14:tracePt t="55163" x="2135188" y="5143500"/>
          <p14:tracePt t="55180" x="2143125" y="5143500"/>
          <p14:tracePt t="55994" x="2143125" y="5151438"/>
          <p14:tracePt t="56058" x="2143125" y="5160963"/>
          <p14:tracePt t="56066" x="2135188" y="5160963"/>
          <p14:tracePt t="56082" x="2135188" y="5168900"/>
          <p14:tracePt t="56099" x="2135188" y="5178425"/>
          <p14:tracePt t="56122" x="2135188" y="5186363"/>
          <p14:tracePt t="56132" x="2143125" y="5186363"/>
          <p14:tracePt t="56154" x="2143125" y="5194300"/>
          <p14:tracePt t="56170" x="2151063" y="5194300"/>
          <p14:tracePt t="57307" x="2160588" y="5194300"/>
          <p14:tracePt t="57467" x="2168525" y="5194300"/>
          <p14:tracePt t="57475" x="2178050" y="5194300"/>
          <p14:tracePt t="57491" x="2185988" y="5194300"/>
          <p14:tracePt t="57501" x="2193925" y="5203825"/>
          <p14:tracePt t="57518" x="2228850" y="5246688"/>
          <p14:tracePt t="57535" x="2271713" y="5322888"/>
          <p14:tracePt t="57551" x="2314575" y="5392738"/>
          <p14:tracePt t="57568" x="2332038" y="5435600"/>
          <p14:tracePt t="57585" x="2339975" y="5461000"/>
          <p14:tracePt t="57603" x="2357438" y="5503863"/>
          <p14:tracePt t="57619" x="2365375" y="5537200"/>
          <p14:tracePt t="57635" x="2382838" y="5572125"/>
          <p14:tracePt t="57652" x="2392363" y="5614988"/>
          <p14:tracePt t="57669" x="2408238" y="5657850"/>
          <p14:tracePt t="57685" x="2435225" y="5700713"/>
          <p14:tracePt t="57702" x="2451100" y="5743575"/>
          <p14:tracePt t="57719" x="2460625" y="5786438"/>
          <p14:tracePt t="57736" x="2486025" y="5829300"/>
          <p14:tracePt t="57752" x="2503488" y="5846763"/>
          <p14:tracePt t="57769" x="2511425" y="5872163"/>
          <p14:tracePt t="57785" x="2520950" y="5889625"/>
          <p14:tracePt t="57803" x="2554288" y="5915025"/>
          <p14:tracePt t="57819" x="2571750" y="5940425"/>
          <p14:tracePt t="57835" x="2597150" y="5965825"/>
          <p14:tracePt t="57853" x="2632075" y="5992813"/>
          <p14:tracePt t="57870" x="2657475" y="6008688"/>
          <p14:tracePt t="57886" x="2665413" y="6018213"/>
          <p14:tracePt t="57902" x="2674938" y="6026150"/>
          <p14:tracePt t="57919" x="2682875" y="6026150"/>
          <p14:tracePt t="57963" x="2692400" y="6026150"/>
          <p14:tracePt t="57987" x="2700338" y="6026150"/>
          <p14:tracePt t="58035" x="2708275" y="6026150"/>
          <p14:tracePt t="58051" x="2717800" y="6026150"/>
          <p14:tracePt t="58059" x="2717800" y="6018213"/>
          <p14:tracePt t="58083" x="2725738" y="6018213"/>
          <p14:tracePt t="58091" x="2725738" y="6008688"/>
          <p14:tracePt t="58107" x="2725738" y="6000750"/>
          <p14:tracePt t="58123" x="2725738" y="5992813"/>
          <p14:tracePt t="58136" x="2725738" y="5983288"/>
          <p14:tracePt t="58153" x="2735263" y="5975350"/>
          <p14:tracePt t="58171" x="2735263" y="5965825"/>
          <p14:tracePt t="58331" x="2735263" y="5957888"/>
          <p14:tracePt t="58355" x="2735263" y="5949950"/>
          <p14:tracePt t="58363" x="2725738" y="5949950"/>
          <p14:tracePt t="58379" x="2725738" y="5940425"/>
          <p14:tracePt t="58403" x="2717800" y="5940425"/>
          <p14:tracePt t="58411" x="2708275" y="5932488"/>
          <p14:tracePt t="58435" x="2700338" y="5932488"/>
          <p14:tracePt t="58443" x="2700338" y="5922963"/>
          <p14:tracePt t="58459" x="2700338" y="5915025"/>
          <p14:tracePt t="58471" x="2692400" y="5915025"/>
          <p14:tracePt t="58488" x="2682875" y="5907088"/>
          <p14:tracePt t="58503" x="2674938" y="5907088"/>
          <p14:tracePt t="58520" x="2665413" y="5907088"/>
          <p14:tracePt t="58537" x="2657475" y="5897563"/>
          <p14:tracePt t="58554" x="2640013" y="5897563"/>
          <p14:tracePt t="58570" x="2632075" y="5897563"/>
          <p14:tracePt t="58587" x="2632075" y="5889625"/>
          <p14:tracePt t="58627" x="2632075" y="5880100"/>
          <p14:tracePt t="58635" x="2622550" y="5880100"/>
          <p14:tracePt t="58659" x="2614613" y="5880100"/>
          <p14:tracePt t="58667" x="2614613" y="5872163"/>
          <p14:tracePt t="58691" x="2606675" y="5872163"/>
          <p14:tracePt t="58707" x="2597150" y="5872163"/>
          <p14:tracePt t="58763" x="2597150" y="5864225"/>
          <p14:tracePt t="58771" x="2589213" y="5864225"/>
          <p14:tracePt t="58787" x="2579688" y="5864225"/>
          <p14:tracePt t="58875" x="2571750" y="5864225"/>
          <p14:tracePt t="58883" x="2563813" y="5864225"/>
          <p14:tracePt t="58931" x="2554288" y="5864225"/>
          <p14:tracePt t="58963" x="2546350" y="5854700"/>
          <p14:tracePt t="58971" x="2546350" y="5846763"/>
          <p14:tracePt t="58979" x="2536825" y="5846763"/>
          <p14:tracePt t="58995" x="2528888" y="5846763"/>
          <p14:tracePt t="59005" x="2528888" y="5837238"/>
          <p14:tracePt t="59021" x="2520950" y="5837238"/>
          <p14:tracePt t="59039" x="2511425" y="5837238"/>
          <p14:tracePt t="59055" x="2503488" y="5829300"/>
          <p14:tracePt t="59072" x="2493963" y="5821363"/>
          <p14:tracePt t="59088" x="2486025" y="5811838"/>
          <p14:tracePt t="59108" x="2478088" y="5811838"/>
          <p14:tracePt t="59123" x="2468563" y="5811838"/>
          <p14:tracePt t="59140" x="2460625" y="5811838"/>
          <p14:tracePt t="59156" x="2460625" y="5803900"/>
          <p14:tracePt t="59179" x="2451100" y="5803900"/>
          <p14:tracePt t="59203" x="2451100" y="5794375"/>
          <p14:tracePt t="59211" x="2443163" y="5794375"/>
          <p14:tracePt t="59235" x="2435225" y="5794375"/>
          <p14:tracePt t="59243" x="2435225" y="5786438"/>
          <p14:tracePt t="59255" x="2425700" y="5786438"/>
          <p14:tracePt t="59272" x="2425700" y="5778500"/>
          <p14:tracePt t="59289" x="2417763" y="5778500"/>
          <p14:tracePt t="59306" x="2417763" y="5768975"/>
          <p14:tracePt t="59308" x="2408238" y="5768975"/>
          <p14:tracePt t="59331" x="2400300" y="5768975"/>
          <p14:tracePt t="59339" x="2392363" y="5768975"/>
          <p14:tracePt t="59395" x="2392363" y="5761038"/>
          <p14:tracePt t="59403" x="2382838" y="5761038"/>
          <p14:tracePt t="59443" x="2374900" y="5761038"/>
          <p14:tracePt t="59451" x="2374900" y="5751513"/>
          <p14:tracePt t="59515" x="2365375" y="5751513"/>
          <p14:tracePt t="59547" x="2357438" y="5751513"/>
          <p14:tracePt t="59563" x="2349500" y="5751513"/>
          <p14:tracePt t="59579" x="2339975" y="5751513"/>
          <p14:tracePt t="59595" x="2332038" y="5751513"/>
          <p14:tracePt t="59612" x="2322513" y="5751513"/>
          <p14:tracePt t="59619" x="2314575" y="5743575"/>
          <p14:tracePt t="59636" x="2306638" y="5743575"/>
          <p14:tracePt t="59652" x="2297113" y="5743575"/>
          <p14:tracePt t="59675" x="2289175" y="5743575"/>
          <p14:tracePt t="59707" x="2279650" y="5743575"/>
          <p14:tracePt t="60091" x="2271713" y="5743575"/>
          <p14:tracePt t="60156" x="2263775" y="5743575"/>
          <p14:tracePt t="60340" x="2254250" y="5743575"/>
          <p14:tracePt t="60347" x="2246313" y="5743575"/>
          <p14:tracePt t="60612" x="2246313" y="5735638"/>
          <p14:tracePt t="60772" x="2236788" y="5735638"/>
          <p14:tracePt t="61404" x="2228850" y="5735638"/>
          <p14:tracePt t="61468" x="2220913" y="5735638"/>
          <p14:tracePt t="61476" x="2220913" y="5726113"/>
          <p14:tracePt t="61500" x="2211388" y="5726113"/>
          <p14:tracePt t="61572" x="2203450" y="5726113"/>
          <p14:tracePt t="61644" x="2193925" y="5726113"/>
          <p14:tracePt t="63236" x="2193925" y="5718175"/>
          <p14:tracePt t="63244" x="2185988" y="5718175"/>
          <p14:tracePt t="63300" x="2178050" y="5718175"/>
          <p14:tracePt t="63340" x="2178050" y="5708650"/>
          <p14:tracePt t="63348" x="2168525" y="5708650"/>
          <p14:tracePt t="63764" x="2168525" y="5700713"/>
          <p14:tracePt t="64245" x="2168525" y="5692775"/>
          <p14:tracePt t="64252" x="2160588" y="56927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024CA668-77CC-4D38-AE17-8246253A744D}" type="slidenum">
              <a:rPr lang="fa-IR" altLang="en-US" sz="1200" smtClean="0">
                <a:latin typeface="Arial" panose="020B0604020202020204" pitchFamily="34" charset="0"/>
              </a:rPr>
              <a:pPr rtl="0">
                <a:spcBef>
                  <a:spcPct val="0"/>
                </a:spcBef>
                <a:buClrTx/>
                <a:buSzTx/>
                <a:buFontTx/>
                <a:buNone/>
              </a:pPr>
              <a:t>12</a:t>
            </a:fld>
            <a:endParaRPr lang="en-US" altLang="en-US" sz="1200" smtClean="0">
              <a:latin typeface="Arial" panose="020B0604020202020204" pitchFamily="34" charset="0"/>
            </a:endParaRPr>
          </a:p>
        </p:txBody>
      </p:sp>
      <p:pic>
        <p:nvPicPr>
          <p:cNvPr id="2765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96875"/>
            <a:ext cx="5059363"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3" name="Picture 2"/>
          <p:cNvPicPr>
            <a:picLocks noChangeAspect="1"/>
          </p:cNvPicPr>
          <p:nvPr/>
        </p:nvPicPr>
        <p:blipFill>
          <a:blip r:embed="rId7"/>
          <a:stretch>
            <a:fillRect/>
          </a:stretch>
        </p:blipFill>
        <p:spPr>
          <a:xfrm>
            <a:off x="5564006" y="2029316"/>
            <a:ext cx="3364093" cy="2335788"/>
          </a:xfrm>
          <a:prstGeom prst="rect">
            <a:avLst/>
          </a:prstGeom>
        </p:spPr>
      </p:pic>
    </p:spTree>
  </p:cSld>
  <p:clrMapOvr>
    <a:masterClrMapping/>
  </p:clrMapOvr>
  <p:transition spd="slow" advTm="195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477" x="2160588" y="5683250"/>
          <p14:tracePt t="485" x="2178050" y="5683250"/>
          <p14:tracePt t="498" x="2185988" y="5683250"/>
          <p14:tracePt t="514" x="2246313" y="5675313"/>
          <p14:tracePt t="531" x="2332038" y="5657850"/>
          <p14:tracePt t="548" x="2435225" y="5649913"/>
          <p14:tracePt t="566" x="2614613" y="5614988"/>
          <p14:tracePt t="582" x="2725738" y="5580063"/>
          <p14:tracePt t="599" x="2836863" y="5529263"/>
          <p14:tracePt t="617" x="2940050" y="5486400"/>
          <p14:tracePt t="635" x="3025775" y="5443538"/>
          <p14:tracePt t="661" x="3240088" y="5314950"/>
          <p14:tracePt t="684" x="3394075" y="5186363"/>
          <p14:tracePt t="699" x="3522663" y="4997450"/>
          <p14:tracePt t="716" x="3660775" y="4757738"/>
          <p14:tracePt t="732" x="3789363" y="4457700"/>
          <p14:tracePt t="750" x="3917950" y="4140200"/>
          <p14:tracePt t="767" x="4021138" y="3951288"/>
          <p14:tracePt t="782" x="4114800" y="3789363"/>
          <p14:tracePt t="799" x="4183063" y="3660775"/>
          <p14:tracePt t="816" x="4243388" y="3540125"/>
          <p14:tracePt t="833" x="4294188" y="3446463"/>
          <p14:tracePt t="849" x="4329113" y="3343275"/>
          <p14:tracePt t="866" x="4364038" y="3257550"/>
          <p14:tracePt t="883" x="4389438" y="3179763"/>
          <p14:tracePt t="900" x="4422775" y="3103563"/>
          <p14:tracePt t="916" x="4449763" y="3035300"/>
          <p14:tracePt t="933" x="4449763" y="2982913"/>
          <p14:tracePt t="950" x="4449763" y="2906713"/>
          <p14:tracePt t="967" x="4449763" y="2846388"/>
          <p14:tracePt t="983" x="4397375" y="2760663"/>
          <p14:tracePt t="999" x="4311650" y="2682875"/>
          <p14:tracePt t="1017" x="4217988" y="2606675"/>
          <p14:tracePt t="1034" x="4114800" y="2511425"/>
          <p14:tracePt t="1050" x="4021138" y="2443163"/>
          <p14:tracePt t="1066" x="3925888" y="2374900"/>
          <p14:tracePt t="1083" x="3832225" y="2306638"/>
          <p14:tracePt t="1101" x="3763963" y="2236788"/>
          <p14:tracePt t="1117" x="3694113" y="2185988"/>
          <p14:tracePt t="1133" x="3608388" y="2135188"/>
          <p14:tracePt t="1134" x="3557588" y="2108200"/>
          <p14:tracePt t="1150" x="3463925" y="2057400"/>
          <p14:tracePt t="1168" x="3368675" y="2014538"/>
          <p14:tracePt t="1183" x="3300413" y="1963738"/>
          <p14:tracePt t="1200" x="3240088" y="1903413"/>
          <p14:tracePt t="1217" x="3179763" y="1843088"/>
          <p14:tracePt t="1234" x="3154363" y="1792288"/>
          <p14:tracePt t="1250" x="3136900" y="1749425"/>
          <p14:tracePt t="1267" x="3128963" y="1706563"/>
          <p14:tracePt t="1284" x="3111500" y="1654175"/>
          <p14:tracePt t="1301" x="3094038" y="1593850"/>
          <p14:tracePt t="1302" x="3086100" y="1568450"/>
          <p14:tracePt t="1317" x="3068638" y="1543050"/>
          <p14:tracePt t="1334" x="3043238" y="1474788"/>
          <p14:tracePt t="1351" x="3008313" y="1439863"/>
          <p14:tracePt t="1368" x="2982913" y="1397000"/>
          <p14:tracePt t="1384" x="2957513" y="1379538"/>
          <p14:tracePt t="1400" x="2949575" y="1371600"/>
          <p14:tracePt t="1417" x="2940050" y="1363663"/>
          <p14:tracePt t="1435" x="2932113" y="1354138"/>
          <p14:tracePt t="1454" x="2940050" y="1346200"/>
          <p14:tracePt t="1470" x="2957513" y="1336675"/>
          <p14:tracePt t="1484" x="2974975" y="1320800"/>
          <p14:tracePt t="1502" x="3103563" y="1277938"/>
          <p14:tracePt t="1518" x="3317875" y="1208088"/>
          <p14:tracePt t="1534" x="3635375" y="1139825"/>
          <p14:tracePt t="1551" x="4054475" y="1089025"/>
          <p14:tracePt t="1568" x="4508500" y="1054100"/>
          <p14:tracePt t="1584" x="4964113" y="1028700"/>
          <p14:tracePt t="1601" x="5400675" y="985838"/>
          <p14:tracePt t="1618" x="5751513" y="950913"/>
          <p14:tracePt t="1635" x="6051550" y="908050"/>
          <p14:tracePt t="1651" x="6308725" y="900113"/>
          <p14:tracePt t="1668" x="6507163" y="900113"/>
          <p14:tracePt t="1685" x="6661150" y="900113"/>
          <p14:tracePt t="1686" x="6704013" y="900113"/>
          <p14:tracePt t="1702" x="6746875" y="900113"/>
          <p14:tracePt t="1718" x="6746875" y="942975"/>
          <p14:tracePt t="1735" x="6754813" y="1011238"/>
          <p14:tracePt t="1751" x="6737350" y="1122363"/>
          <p14:tracePt t="1769" x="6694488" y="1293813"/>
          <p14:tracePt t="1785" x="6592888" y="1560513"/>
          <p14:tracePt t="1801" x="6411913" y="2022475"/>
          <p14:tracePt t="1819" x="6137275" y="2622550"/>
          <p14:tracePt t="1836" x="5829300" y="3343275"/>
          <p14:tracePt t="1852" x="5529263" y="4097338"/>
          <p14:tracePt t="1868" x="5375275" y="4826000"/>
          <p14:tracePt t="1885" x="5314950" y="5426075"/>
          <p14:tracePt t="1903" x="5332413" y="5940425"/>
          <p14:tracePt t="1918" x="5365750" y="6172200"/>
          <p14:tracePt t="1935" x="5375275" y="6361113"/>
          <p14:tracePt t="1952" x="5365750" y="6523038"/>
          <p14:tracePt t="1969" x="5314950" y="6635750"/>
          <p14:tracePt t="1985" x="5229225" y="6711950"/>
          <p14:tracePt t="2002" x="5126038" y="6772275"/>
          <p14:tracePt t="2019" x="5022850" y="6840538"/>
          <p14:tracePt t="2036" x="4937125" y="6850063"/>
          <p14:tracePt t="2052" x="4886325" y="6850063"/>
          <p14:tracePt t="2069" x="4843463" y="6850063"/>
          <p14:tracePt t="2086" x="4800600" y="6850063"/>
          <p14:tracePt t="2086" x="4765675" y="6850063"/>
          <p14:tracePt t="2103" x="4672013" y="6850063"/>
          <p14:tracePt t="2119" x="4551363" y="6850063"/>
          <p14:tracePt t="2135" x="4389438" y="6850063"/>
          <p14:tracePt t="2152" x="4217988" y="6807200"/>
          <p14:tracePt t="2170" x="4029075" y="6694488"/>
          <p14:tracePt t="2186" x="3832225" y="6550025"/>
          <p14:tracePt t="2202" x="3668713" y="6394450"/>
          <p14:tracePt t="2219" x="3557588" y="6257925"/>
          <p14:tracePt t="2236" x="3506788" y="6137275"/>
          <p14:tracePt t="2252" x="3497263" y="6000750"/>
          <p14:tracePt t="2269" x="3522663" y="5821363"/>
          <p14:tracePt t="2286" x="3635375" y="5511800"/>
          <p14:tracePt t="2303" x="3736975" y="5221288"/>
          <p14:tracePt t="2319" x="3925888" y="4886325"/>
          <p14:tracePt t="2336" x="4122738" y="4560888"/>
          <p14:tracePt t="2353" x="4268788" y="4294188"/>
          <p14:tracePt t="2370" x="4354513" y="4097338"/>
          <p14:tracePt t="2386" x="4397375" y="3935413"/>
          <p14:tracePt t="2403" x="4414838" y="3822700"/>
          <p14:tracePt t="2419" x="4414838" y="3763963"/>
          <p14:tracePt t="2437" x="4414838" y="3736975"/>
          <p14:tracePt t="2453" x="4414838" y="3721100"/>
          <p14:tracePt t="2469" x="4422775" y="3721100"/>
          <p14:tracePt t="2487" x="4440238" y="3721100"/>
          <p14:tracePt t="2504" x="4465638" y="3721100"/>
          <p14:tracePt t="2520" x="4518025" y="3729038"/>
          <p14:tracePt t="2536" x="4603750" y="3754438"/>
          <p14:tracePt t="2553" x="4697413" y="3763963"/>
          <p14:tracePt t="2570" x="4792663" y="3763963"/>
          <p14:tracePt t="2586" x="4903788" y="3763963"/>
          <p14:tracePt t="2603" x="5057775" y="3736975"/>
          <p14:tracePt t="2620" x="5203825" y="3711575"/>
          <p14:tracePt t="2638" x="5314950" y="3703638"/>
          <p14:tracePt t="2653" x="5322888" y="3703638"/>
          <p14:tracePt t="2670" x="5332413" y="3703638"/>
          <p14:tracePt t="2702" x="5322888" y="3703638"/>
          <p14:tracePt t="2710" x="5307013" y="3703638"/>
          <p14:tracePt t="2720" x="5280025" y="3703638"/>
          <p14:tracePt t="2737" x="5203825" y="3721100"/>
          <p14:tracePt t="2754" x="5126038" y="3721100"/>
          <p14:tracePt t="2771" x="5014913" y="3721100"/>
          <p14:tracePt t="2787" x="4911725" y="3721100"/>
          <p14:tracePt t="2803" x="4835525" y="3721100"/>
          <p14:tracePt t="2821" x="4757738" y="3721100"/>
          <p14:tracePt t="2838" x="4706938" y="3721100"/>
          <p14:tracePt t="2854" x="4697413" y="3721100"/>
          <p14:tracePt t="2918" x="4706938" y="3721100"/>
          <p14:tracePt t="2942" x="4714875" y="3721100"/>
          <p14:tracePt t="3022" x="4706938" y="3721100"/>
          <p14:tracePt t="3030" x="4689475" y="3729038"/>
          <p14:tracePt t="3038" x="4664075" y="3736975"/>
          <p14:tracePt t="3054" x="4568825" y="3771900"/>
          <p14:tracePt t="3071" x="4414838" y="3806825"/>
          <p14:tracePt t="3088" x="4251325" y="3840163"/>
          <p14:tracePt t="3105" x="4064000" y="3865563"/>
          <p14:tracePt t="3121" x="3917950" y="3883025"/>
          <p14:tracePt t="3138" x="3779838" y="3900488"/>
          <p14:tracePt t="3155" x="3660775" y="3908425"/>
          <p14:tracePt t="3172" x="3522663" y="3908425"/>
          <p14:tracePt t="3188" x="3394075" y="3908425"/>
          <p14:tracePt t="3205" x="3292475" y="3908425"/>
          <p14:tracePt t="3221" x="3179763" y="3908425"/>
          <p14:tracePt t="3239" x="3051175" y="3908425"/>
          <p14:tracePt t="3255" x="2982913" y="3908425"/>
          <p14:tracePt t="3271" x="2932113" y="3908425"/>
          <p14:tracePt t="3288" x="2889250" y="3892550"/>
          <p14:tracePt t="3306" x="2836863" y="3883025"/>
          <p14:tracePt t="3322" x="2768600" y="3875088"/>
          <p14:tracePt t="3338" x="2717800" y="3857625"/>
          <p14:tracePt t="3355" x="2665413" y="3840163"/>
          <p14:tracePt t="3372" x="2614613" y="3822700"/>
          <p14:tracePt t="3389" x="2589213" y="3797300"/>
          <p14:tracePt t="3405" x="2563813" y="3789363"/>
          <p14:tracePt t="3422" x="2546350" y="3779838"/>
          <p14:tracePt t="3422" x="2536825" y="3779838"/>
          <p14:tracePt t="3439" x="2528888" y="3779838"/>
          <p14:tracePt t="3455" x="2520950" y="3779838"/>
          <p14:tracePt t="3510" x="2528888" y="3779838"/>
          <p14:tracePt t="3526" x="2554288" y="3779838"/>
          <p14:tracePt t="3535" x="2589213" y="3779838"/>
          <p14:tracePt t="3542" x="2649538" y="3779838"/>
          <p14:tracePt t="3555" x="2725738" y="3779838"/>
          <p14:tracePt t="3572" x="2965450" y="3779838"/>
          <p14:tracePt t="3590" x="3300413" y="3779838"/>
          <p14:tracePt t="3606" x="3694113" y="3779838"/>
          <p14:tracePt t="3623" x="4518025" y="3779838"/>
          <p14:tracePt t="3639" x="5032375" y="3779838"/>
          <p14:tracePt t="3656" x="5451475" y="3779838"/>
          <p14:tracePt t="3673" x="5726113" y="3779838"/>
          <p14:tracePt t="3689" x="5915025" y="3779838"/>
          <p14:tracePt t="3706" x="6000750" y="3779838"/>
          <p14:tracePt t="3723" x="6043613" y="3779838"/>
          <p14:tracePt t="3739" x="6051550" y="3779838"/>
          <p14:tracePt t="4199" x="6051550" y="3789363"/>
          <p14:tracePt t="4207" x="6051550" y="3797300"/>
          <p14:tracePt t="4222" x="6051550" y="3806825"/>
          <p14:tracePt t="4239" x="6051550" y="3814763"/>
          <p14:tracePt t="4246" x="6051550" y="3822700"/>
          <p14:tracePt t="4257" x="6051550" y="3832225"/>
          <p14:tracePt t="4274" x="6035675" y="3849688"/>
          <p14:tracePt t="4290" x="6018213" y="3857625"/>
          <p14:tracePt t="4307" x="6000750" y="3865563"/>
          <p14:tracePt t="4324" x="5992813" y="3875088"/>
          <p14:tracePt t="4341" x="5983288" y="3892550"/>
          <p14:tracePt t="4358" x="5965825" y="3917950"/>
          <p14:tracePt t="4374" x="5957888" y="3925888"/>
          <p14:tracePt t="4527" x="5957888" y="3935413"/>
          <p14:tracePt t="4543" x="5957888" y="3951288"/>
          <p14:tracePt t="4551" x="5949950" y="3960813"/>
          <p14:tracePt t="4559" x="5940425" y="3978275"/>
          <p14:tracePt t="4574" x="5915025" y="4011613"/>
          <p14:tracePt t="4591" x="5880100" y="4046538"/>
          <p14:tracePt t="4609" x="5837238" y="4079875"/>
          <p14:tracePt t="4624" x="5761038" y="4140200"/>
          <p14:tracePt t="4641" x="5683250" y="4208463"/>
          <p14:tracePt t="4658" x="5580063" y="4286250"/>
          <p14:tracePt t="4675" x="5451475" y="4406900"/>
          <p14:tracePt t="4691" x="5297488" y="4551363"/>
          <p14:tracePt t="4708" x="5160963" y="4706938"/>
          <p14:tracePt t="4725" x="5014913" y="4868863"/>
          <p14:tracePt t="4742" x="4886325" y="5006975"/>
          <p14:tracePt t="4743" x="4818063" y="5083175"/>
          <p14:tracePt t="4758" x="4765675" y="5135563"/>
          <p14:tracePt t="4775" x="4664075" y="5254625"/>
          <p14:tracePt t="4792" x="4621213" y="5297488"/>
          <p14:tracePt t="4809" x="4603750" y="5340350"/>
          <p14:tracePt t="4825" x="4594225" y="5375275"/>
          <p14:tracePt t="4842" x="4586288" y="5418138"/>
          <p14:tracePt t="4858" x="4586288" y="5461000"/>
          <p14:tracePt t="4876" x="4586288" y="5503863"/>
          <p14:tracePt t="4892" x="4586288" y="5554663"/>
          <p14:tracePt t="4908" x="4586288" y="5640388"/>
          <p14:tracePt t="4925" x="4568825" y="5735638"/>
          <p14:tracePt t="4943" x="4525963" y="5854700"/>
          <p14:tracePt t="4959" x="4449763" y="5922963"/>
          <p14:tracePt t="4975" x="4337050" y="5965825"/>
          <p14:tracePt t="4992" x="4208463" y="5983288"/>
          <p14:tracePt t="5010" x="4097338" y="5983288"/>
          <p14:tracePt t="5025" x="3986213" y="5932488"/>
          <p14:tracePt t="5042" x="3908425" y="5837238"/>
          <p14:tracePt t="5059" x="3875088" y="5726113"/>
          <p14:tracePt t="5076" x="3865563" y="5614988"/>
          <p14:tracePt t="5092" x="3917950" y="5443538"/>
          <p14:tracePt t="5109" x="3986213" y="5289550"/>
          <p14:tracePt t="5125" x="4029075" y="5168900"/>
          <p14:tracePt t="5143" x="4089400" y="4989513"/>
          <p14:tracePt t="5159" x="4157663" y="4818063"/>
          <p14:tracePt t="5176" x="4278313" y="4637088"/>
          <p14:tracePt t="5192" x="4440238" y="4500563"/>
          <p14:tracePt t="5210" x="4594225" y="4406900"/>
          <p14:tracePt t="5226" x="4706938" y="4371975"/>
          <p14:tracePt t="5242" x="4775200" y="4354513"/>
          <p14:tracePt t="5259" x="4826000" y="4346575"/>
          <p14:tracePt t="5277" x="4868863" y="4354513"/>
          <p14:tracePt t="5293" x="4937125" y="4397375"/>
          <p14:tracePt t="5309" x="5040313" y="4492625"/>
          <p14:tracePt t="5311" x="5100638" y="4551363"/>
          <p14:tracePt t="5326" x="5151438" y="4611688"/>
          <p14:tracePt t="5344" x="5272088" y="4757738"/>
          <p14:tracePt t="5360" x="5307013" y="4818063"/>
          <p14:tracePt t="5376" x="5340350" y="4894263"/>
          <p14:tracePt t="5393" x="5357813" y="4972050"/>
          <p14:tracePt t="5410" x="5365750" y="5065713"/>
          <p14:tracePt t="5426" x="5357813" y="5186363"/>
          <p14:tracePt t="5443" x="5307013" y="5307013"/>
          <p14:tracePt t="5459" x="5237163" y="5443538"/>
          <p14:tracePt t="5477" x="5168900" y="5564188"/>
          <p14:tracePt t="5493" x="5083175" y="5665788"/>
          <p14:tracePt t="5510" x="5006975" y="5778500"/>
          <p14:tracePt t="5526" x="4886325" y="5880100"/>
          <p14:tracePt t="5527" x="4826000" y="5940425"/>
          <p14:tracePt t="5544" x="4672013" y="6035675"/>
          <p14:tracePt t="5560" x="4518025" y="6111875"/>
          <p14:tracePt t="5576" x="4364038" y="6154738"/>
          <p14:tracePt t="5593" x="4208463" y="6172200"/>
          <p14:tracePt t="5611" x="4037013" y="6172200"/>
          <p14:tracePt t="5628" x="3857625" y="6146800"/>
          <p14:tracePt t="5643" x="3678238" y="6103938"/>
          <p14:tracePt t="5660" x="3549650" y="6051550"/>
          <p14:tracePt t="5678" x="3479800" y="6018213"/>
          <p14:tracePt t="5693" x="3429000" y="5949950"/>
          <p14:tracePt t="5711" x="3421063" y="5751513"/>
          <p14:tracePt t="5727" x="3421063" y="5537200"/>
          <p14:tracePt t="5745" x="3471863" y="5307013"/>
          <p14:tracePt t="5761" x="3565525" y="5040313"/>
          <p14:tracePt t="5777" x="3678238" y="4808538"/>
          <p14:tracePt t="5794" x="3814763" y="4646613"/>
          <p14:tracePt t="5811" x="3978275" y="4525963"/>
          <p14:tracePt t="5827" x="4165600" y="4422775"/>
          <p14:tracePt t="5844" x="4329113" y="4354513"/>
          <p14:tracePt t="5860" x="4457700" y="4329113"/>
          <p14:tracePt t="5878" x="4508500" y="4321175"/>
          <p14:tracePt t="5894" x="4525963" y="4321175"/>
          <p14:tracePt t="5911" x="4535488" y="4321175"/>
          <p14:tracePt t="5927" x="4560888" y="4286250"/>
          <p14:tracePt t="5945" x="4586288" y="4157663"/>
          <p14:tracePt t="5961" x="4621213" y="3951288"/>
          <p14:tracePt t="5978" x="4629150" y="3711575"/>
          <p14:tracePt t="5994" x="4629150" y="3506788"/>
          <p14:tracePt t="6012" x="4629150" y="3343275"/>
          <p14:tracePt t="6028" x="4629150" y="3206750"/>
          <p14:tracePt t="6044" x="4629150" y="3078163"/>
          <p14:tracePt t="6061" x="4621213" y="2932113"/>
          <p14:tracePt t="6078" x="4621213" y="2768600"/>
          <p14:tracePt t="6080" x="4621213" y="2700338"/>
          <p14:tracePt t="6095" x="4621213" y="2554288"/>
          <p14:tracePt t="6113" x="4621213" y="2435225"/>
          <p14:tracePt t="6128" x="4621213" y="2357438"/>
          <p14:tracePt t="6145" x="4679950" y="2279650"/>
          <p14:tracePt t="6161" x="4783138" y="2211388"/>
          <p14:tracePt t="6178" x="4921250" y="2151063"/>
          <p14:tracePt t="6195" x="5040313" y="2108200"/>
          <p14:tracePt t="6212" x="5135563" y="2065338"/>
          <p14:tracePt t="6228" x="5246688" y="2049463"/>
          <p14:tracePt t="6245" x="5349875" y="2039938"/>
          <p14:tracePt t="6262" x="5468938" y="2032000"/>
          <p14:tracePt t="6279" x="5614988" y="2092325"/>
          <p14:tracePt t="6295" x="5683250" y="2143125"/>
          <p14:tracePt t="6311" x="5726113" y="2228850"/>
          <p14:tracePt t="6328" x="5761038" y="2314575"/>
          <p14:tracePt t="6346" x="5786438" y="2417763"/>
          <p14:tracePt t="6362" x="5811838" y="2579688"/>
          <p14:tracePt t="6378" x="5821363" y="2743200"/>
          <p14:tracePt t="6395" x="5803900" y="2889250"/>
          <p14:tracePt t="6413" x="5735638" y="3008313"/>
          <p14:tracePt t="6428" x="5640388" y="3103563"/>
          <p14:tracePt t="6445" x="5521325" y="3189288"/>
          <p14:tracePt t="6462" x="5375275" y="3240088"/>
          <p14:tracePt t="6480" x="5186363" y="3265488"/>
          <p14:tracePt t="6495" x="5065713" y="3265488"/>
          <p14:tracePt t="6512" x="4937125" y="3222625"/>
          <p14:tracePt t="6529" x="4808538" y="3136900"/>
          <p14:tracePt t="6546" x="4689475" y="3025775"/>
          <p14:tracePt t="6562" x="4603750" y="2863850"/>
          <p14:tracePt t="6579" x="4525963" y="2665413"/>
          <p14:tracePt t="6595" x="4483100" y="2486025"/>
          <p14:tracePt t="6613" x="4483100" y="2365375"/>
          <p14:tracePt t="6629" x="4500563" y="2271713"/>
          <p14:tracePt t="6646" x="4551363" y="2193925"/>
          <p14:tracePt t="6662" x="4611688" y="2143125"/>
          <p14:tracePt t="6663" x="4637088" y="2125663"/>
          <p14:tracePt t="6680" x="4672013" y="2117725"/>
          <p14:tracePt t="6696" x="4679950" y="2135188"/>
          <p14:tracePt t="6713" x="4672013" y="2211388"/>
          <p14:tracePt t="6729" x="4629150" y="2365375"/>
          <p14:tracePt t="6747" x="4543425" y="2536825"/>
          <p14:tracePt t="6762" x="4457700" y="2717800"/>
          <p14:tracePt t="6779" x="4337050" y="2871788"/>
          <p14:tracePt t="6796" x="4208463" y="3000375"/>
          <p14:tracePt t="6813" x="4071938" y="3103563"/>
          <p14:tracePt t="6815" x="3986213" y="3136900"/>
          <p14:tracePt t="6830" x="3892550" y="3189288"/>
          <p14:tracePt t="6846" x="3694113" y="3240088"/>
          <p14:tracePt t="6863" x="3506788" y="3275013"/>
          <p14:tracePt t="6863" x="3421063" y="3292475"/>
          <p14:tracePt t="6881" x="3222625" y="3317875"/>
          <p14:tracePt t="6896" x="3000375" y="3335338"/>
          <p14:tracePt t="6913" x="2786063" y="3335338"/>
          <p14:tracePt t="6929" x="2589213" y="3300413"/>
          <p14:tracePt t="6947" x="2468563" y="3249613"/>
          <p14:tracePt t="6963" x="2417763" y="3214688"/>
          <p14:tracePt t="6980" x="2392363" y="3154363"/>
          <p14:tracePt t="6996" x="2382838" y="3094038"/>
          <p14:tracePt t="7014" x="2417763" y="3000375"/>
          <p14:tracePt t="7030" x="2503488" y="2906713"/>
          <p14:tracePt t="7047" x="2614613" y="2836863"/>
          <p14:tracePt t="7063" x="2778125" y="2768600"/>
          <p14:tracePt t="7081" x="2863850" y="2735263"/>
          <p14:tracePt t="7097" x="2974975" y="2725738"/>
          <p14:tracePt t="7113" x="3078163" y="2717800"/>
          <p14:tracePt t="7130" x="3179763" y="2717800"/>
          <p14:tracePt t="7147" x="3282950" y="2735263"/>
          <p14:tracePt t="7164" x="3343275" y="2786063"/>
          <p14:tracePt t="7180" x="3394075" y="2846388"/>
          <p14:tracePt t="7197" x="3436938" y="2932113"/>
          <p14:tracePt t="7214" x="3479800" y="3043238"/>
          <p14:tracePt t="7215" x="3489325" y="3103563"/>
          <p14:tracePt t="7230" x="3497263" y="3146425"/>
          <p14:tracePt t="7247" x="3506788" y="3300413"/>
          <p14:tracePt t="7264" x="3463925" y="3403600"/>
          <p14:tracePt t="7282" x="3386138" y="3506788"/>
          <p14:tracePt t="7297" x="3257550" y="3592513"/>
          <p14:tracePt t="7314" x="3128963" y="3635375"/>
          <p14:tracePt t="7331" x="3017838" y="3651250"/>
          <p14:tracePt t="7348" x="2940050" y="3651250"/>
          <p14:tracePt t="7364" x="2879725" y="3617913"/>
          <p14:tracePt t="7380" x="2846388" y="3565525"/>
          <p14:tracePt t="7397" x="2836863" y="3489325"/>
          <p14:tracePt t="7415" x="2828925" y="3394075"/>
          <p14:tracePt t="7415" x="2828925" y="3360738"/>
          <p14:tracePt t="7431" x="2828925" y="3325813"/>
          <p14:tracePt t="7447" x="2836863" y="3275013"/>
          <p14:tracePt t="7464" x="2846388" y="3257550"/>
          <p14:tracePt t="7481" x="2854325" y="3240088"/>
          <p14:tracePt t="7498" x="2871788" y="3214688"/>
          <p14:tracePt t="7514" x="2897188" y="3171825"/>
          <p14:tracePt t="7531" x="2906713" y="3136900"/>
          <p14:tracePt t="7549" x="2914650" y="3103563"/>
          <p14:tracePt t="7564" x="2922588" y="3078163"/>
          <p14:tracePt t="7581" x="2922588" y="3051175"/>
          <p14:tracePt t="7598" x="2922588" y="3043238"/>
          <p14:tracePt t="7615" x="2914650" y="3017838"/>
          <p14:tracePt t="7631" x="2897188" y="2992438"/>
          <p14:tracePt t="7648" x="2863850" y="2957513"/>
          <p14:tracePt t="7665" x="2846388" y="2914650"/>
          <p14:tracePt t="7682" x="2811463" y="2871788"/>
          <p14:tracePt t="7698" x="2794000" y="2836863"/>
          <p14:tracePt t="7715" x="2786063" y="2794000"/>
          <p14:tracePt t="7731" x="2768600" y="2768600"/>
          <p14:tracePt t="7749" x="2768600" y="2760663"/>
          <p14:tracePt t="7765" x="2760663" y="2751138"/>
          <p14:tracePt t="7960" x="2751138" y="2751138"/>
          <p14:tracePt t="7984" x="2743200" y="2751138"/>
          <p14:tracePt t="7992" x="2735263" y="2751138"/>
          <p14:tracePt t="8015" x="2735263" y="2760663"/>
          <p14:tracePt t="8032" x="2725738" y="2768600"/>
          <p14:tracePt t="8039" x="2725738" y="2778125"/>
          <p14:tracePt t="8055" x="2725738" y="2786063"/>
          <p14:tracePt t="8065" x="2725738" y="2794000"/>
          <p14:tracePt t="8087" x="2725738" y="2803525"/>
          <p14:tracePt t="8099" x="2725738" y="2811463"/>
          <p14:tracePt t="8120" x="2717800" y="2811463"/>
          <p14:tracePt t="8132" x="2708275" y="2820988"/>
          <p14:tracePt t="8149" x="2674938" y="2828925"/>
          <p14:tracePt t="8166" x="2649538" y="2846388"/>
          <p14:tracePt t="8184" x="2614613" y="2871788"/>
          <p14:tracePt t="8199" x="2579688" y="2889250"/>
          <p14:tracePt t="8216" x="2536825" y="2906713"/>
          <p14:tracePt t="8233" x="2478088" y="2922588"/>
          <p14:tracePt t="8250" x="2435225" y="2932113"/>
          <p14:tracePt t="8266" x="2408238" y="2932113"/>
          <p14:tracePt t="8283" x="2400300" y="2914650"/>
          <p14:tracePt t="8299" x="2365375" y="2854325"/>
          <p14:tracePt t="8317" x="2349500" y="2803525"/>
          <p14:tracePt t="8333" x="2322513" y="2743200"/>
          <p14:tracePt t="8349" x="2306638" y="2717800"/>
          <p14:tracePt t="8366" x="2297113" y="2692400"/>
          <p14:tracePt t="8367" x="2297113" y="2682875"/>
          <p14:tracePt t="8472" x="2297113" y="2692400"/>
          <p14:tracePt t="8480" x="2306638" y="2700338"/>
          <p14:tracePt t="8488" x="2314575" y="2735263"/>
          <p14:tracePt t="8500" x="2332038" y="2786063"/>
          <p14:tracePt t="8516" x="2374900" y="2932113"/>
          <p14:tracePt t="8533" x="2382838" y="3078163"/>
          <p14:tracePt t="8550" x="2392363" y="3232150"/>
          <p14:tracePt t="8567" x="2392363" y="3403600"/>
          <p14:tracePt t="8568" x="2392363" y="3497263"/>
          <p14:tracePt t="8584" x="2392363" y="3686175"/>
          <p14:tracePt t="8600" x="2392363" y="3857625"/>
          <p14:tracePt t="8617" x="2392363" y="3978275"/>
          <p14:tracePt t="8634" x="2392363" y="4046538"/>
          <p14:tracePt t="8650" x="2408238" y="4064000"/>
          <p14:tracePt t="8672" x="2417763" y="4064000"/>
          <p14:tracePt t="8696" x="2425700" y="4046538"/>
          <p14:tracePt t="8704" x="2435225" y="4021138"/>
          <p14:tracePt t="8718" x="2443163" y="4003675"/>
          <p14:tracePt t="8734" x="2478088" y="3951288"/>
          <p14:tracePt t="8751" x="2503488" y="3892550"/>
          <p14:tracePt t="8753" x="2503488" y="3883025"/>
          <p14:tracePt t="8768" x="2511425" y="3857625"/>
          <p14:tracePt t="8784" x="2520950" y="3849688"/>
          <p14:tracePt t="8864" x="2528888" y="3849688"/>
          <p14:tracePt t="8880" x="2536825" y="3849688"/>
          <p14:tracePt t="8888" x="2554288" y="3849688"/>
          <p14:tracePt t="8904" x="2614613" y="3857625"/>
          <p14:tracePt t="8917" x="2692400" y="3875088"/>
          <p14:tracePt t="8935" x="2871788" y="3892550"/>
          <p14:tracePt t="8936" x="3000375" y="3900488"/>
          <p14:tracePt t="8951" x="3136900" y="3900488"/>
          <p14:tracePt t="8968" x="3625850" y="3865563"/>
          <p14:tracePt t="8988" x="3935413" y="3822700"/>
          <p14:tracePt t="9002" x="4175125" y="3806825"/>
          <p14:tracePt t="9018" x="4364038" y="3789363"/>
          <p14:tracePt t="9035" x="4449763" y="3789363"/>
          <p14:tracePt t="9051" x="4483100" y="3789363"/>
          <p14:tracePt t="9068" x="4492625" y="3789363"/>
          <p14:tracePt t="9088" x="4492625" y="3779838"/>
          <p14:tracePt t="9104" x="4492625" y="3771900"/>
          <p14:tracePt t="9120" x="4492625" y="3754438"/>
          <p14:tracePt t="9136" x="4465638" y="3711575"/>
          <p14:tracePt t="9151" x="4449763" y="3694113"/>
          <p14:tracePt t="9152" x="4432300" y="3660775"/>
          <p14:tracePt t="9168" x="4389438" y="3600450"/>
          <p14:tracePt t="9185" x="4346575" y="3532188"/>
          <p14:tracePt t="9202" x="4329113" y="3471863"/>
          <p14:tracePt t="9218" x="4311650" y="3403600"/>
          <p14:tracePt t="9235" x="4303713" y="3343275"/>
          <p14:tracePt t="9252" x="4303713" y="3300413"/>
          <p14:tracePt t="9269" x="4303713" y="3232150"/>
          <p14:tracePt t="9285" x="4286250" y="3136900"/>
          <p14:tracePt t="9302" x="4251325" y="3000375"/>
          <p14:tracePt t="9318" x="4225925" y="2871788"/>
          <p14:tracePt t="9336" x="4175125" y="2725738"/>
          <p14:tracePt t="9352" x="4157663" y="2682875"/>
          <p14:tracePt t="9369" x="4140200" y="2665413"/>
          <p14:tracePt t="9385" x="4132263" y="2640013"/>
          <p14:tracePt t="9402" x="4114800" y="2614613"/>
          <p14:tracePt t="9418" x="4106863" y="2606675"/>
          <p14:tracePt t="9435" x="4097338" y="2589213"/>
          <p14:tracePt t="9452" x="4079875" y="2571750"/>
          <p14:tracePt t="9469" x="4064000" y="2554288"/>
          <p14:tracePt t="9485" x="4029075" y="2520950"/>
          <p14:tracePt t="9502" x="4003675" y="2486025"/>
          <p14:tracePt t="9519" x="3960813" y="2435225"/>
          <p14:tracePt t="9536" x="3900488" y="2365375"/>
          <p14:tracePt t="9552" x="3849688" y="2322513"/>
          <p14:tracePt t="9569" x="3806825" y="2306638"/>
          <p14:tracePt t="9585" x="3771900" y="2297113"/>
          <p14:tracePt t="9603" x="3729038" y="2297113"/>
          <p14:tracePt t="9619" x="3678238" y="2297113"/>
          <p14:tracePt t="9636" x="3582988" y="2332038"/>
          <p14:tracePt t="9652" x="3446463" y="2374900"/>
          <p14:tracePt t="9670" x="3325813" y="2408238"/>
          <p14:tracePt t="9686" x="3206750" y="2435225"/>
          <p14:tracePt t="9703" x="3094038" y="2451100"/>
          <p14:tracePt t="9720" x="2906713" y="2486025"/>
          <p14:tracePt t="9737" x="2760663" y="2503488"/>
          <p14:tracePt t="9753" x="2657475" y="2520950"/>
          <p14:tracePt t="9769" x="2571750" y="2528888"/>
          <p14:tracePt t="9786" x="2511425" y="2546350"/>
          <p14:tracePt t="9803" x="2478088" y="2546350"/>
          <p14:tracePt t="9819" x="2460625" y="2546350"/>
          <p14:tracePt t="9912" x="2460625" y="2554288"/>
          <p14:tracePt t="9920" x="2460625" y="2563813"/>
          <p14:tracePt t="9928" x="2460625" y="2571750"/>
          <p14:tracePt t="9936" x="2460625" y="2579688"/>
          <p14:tracePt t="9953" x="2460625" y="2622550"/>
          <p14:tracePt t="9970" x="2460625" y="2682875"/>
          <p14:tracePt t="9987" x="2460625" y="2786063"/>
          <p14:tracePt t="10003" x="2460625" y="2914650"/>
          <p14:tracePt t="10020" x="2460625" y="3060700"/>
          <p14:tracePt t="10037" x="2503488" y="3240088"/>
          <p14:tracePt t="10054" x="2571750" y="3429000"/>
          <p14:tracePt t="10070" x="2632075" y="3625850"/>
          <p14:tracePt t="10087" x="2674938" y="3814763"/>
          <p14:tracePt t="10103" x="2700338" y="3968750"/>
          <p14:tracePt t="10104" x="2708275" y="4046538"/>
          <p14:tracePt t="10121" x="2735263" y="4175125"/>
          <p14:tracePt t="10137" x="2743200" y="4243388"/>
          <p14:tracePt t="10154" x="2751138" y="4268788"/>
          <p14:tracePt t="10312" x="2760663" y="4268788"/>
          <p14:tracePt t="10320" x="2760663" y="4260850"/>
          <p14:tracePt t="10328" x="2760663" y="4251325"/>
          <p14:tracePt t="10344" x="2760663" y="4243388"/>
          <p14:tracePt t="10360" x="2760663" y="4235450"/>
          <p14:tracePt t="10376" x="2760663" y="4225925"/>
          <p14:tracePt t="10388" x="2760663" y="4217988"/>
          <p14:tracePt t="10404" x="2768600" y="4217988"/>
          <p14:tracePt t="10421" x="2768600" y="4208463"/>
          <p14:tracePt t="10437" x="2778125" y="4200525"/>
          <p14:tracePt t="10455" x="2778125" y="4192588"/>
          <p14:tracePt t="10471" x="2778125" y="4183063"/>
          <p14:tracePt t="10487" x="2794000" y="4165600"/>
          <p14:tracePt t="10488" x="2811463" y="4149725"/>
          <p14:tracePt t="10504" x="2846388" y="4114800"/>
          <p14:tracePt t="10522" x="2906713" y="4071938"/>
          <p14:tracePt t="10538" x="2982913" y="4011613"/>
          <p14:tracePt t="10554" x="3094038" y="3960813"/>
          <p14:tracePt t="10571" x="3232150" y="3908425"/>
          <p14:tracePt t="10588" x="3378200" y="3865563"/>
          <p14:tracePt t="10604" x="3489325" y="3840163"/>
          <p14:tracePt t="10621" x="3565525" y="3806825"/>
          <p14:tracePt t="10638" x="3643313" y="3754438"/>
          <p14:tracePt t="10655" x="3763963" y="3668713"/>
          <p14:tracePt t="10656" x="3822700" y="3608388"/>
          <p14:tracePt t="10672" x="3875088" y="3540125"/>
          <p14:tracePt t="10688" x="4037013" y="3343275"/>
          <p14:tracePt t="10705" x="4114800" y="3197225"/>
          <p14:tracePt t="10723" x="4192588" y="3025775"/>
          <p14:tracePt t="10738" x="4278313" y="2836863"/>
          <p14:tracePt t="10755" x="4397375" y="2649538"/>
          <p14:tracePt t="10772" x="4543425" y="2435225"/>
          <p14:tracePt t="10789" x="4646613" y="2254250"/>
          <p14:tracePt t="10805" x="4732338" y="2108200"/>
          <p14:tracePt t="10822" x="4800600" y="1989138"/>
          <p14:tracePt t="10838" x="4851400" y="1860550"/>
          <p14:tracePt t="10856" x="4878388" y="1706563"/>
          <p14:tracePt t="10872" x="4878388" y="1671638"/>
          <p14:tracePt t="10889" x="4868863" y="1577975"/>
          <p14:tracePt t="10905" x="4860925" y="1517650"/>
          <p14:tracePt t="10923" x="4835525" y="1465263"/>
          <p14:tracePt t="10939" x="4818063" y="1414463"/>
          <p14:tracePt t="10955" x="4792663" y="1363663"/>
          <p14:tracePt t="10972" x="4765675" y="1328738"/>
          <p14:tracePt t="10989" x="4740275" y="1293813"/>
          <p14:tracePt t="11005" x="4740275" y="1268413"/>
          <p14:tracePt t="11022" x="4732338" y="1250950"/>
          <p14:tracePt t="11039" x="4722813" y="1217613"/>
          <p14:tracePt t="11056" x="4714875" y="1174750"/>
          <p14:tracePt t="11073" x="4697413" y="1131888"/>
          <p14:tracePt t="11089" x="4697413" y="1096963"/>
          <p14:tracePt t="11106" x="4689475" y="1071563"/>
          <p14:tracePt t="11123" x="4679950" y="1054100"/>
          <p14:tracePt t="11139" x="4672013" y="1054100"/>
          <p14:tracePt t="11156" x="4664075" y="1054100"/>
          <p14:tracePt t="11172" x="4646613" y="1054100"/>
          <p14:tracePt t="11190" x="4629150" y="1054100"/>
          <p14:tracePt t="11206" x="4594225" y="1054100"/>
          <p14:tracePt t="11223" x="4568825" y="1054100"/>
          <p14:tracePt t="11239" x="4535488" y="1054100"/>
          <p14:tracePt t="11257" x="4475163" y="1054100"/>
          <p14:tracePt t="11273" x="4432300" y="1054100"/>
          <p14:tracePt t="11289" x="4397375" y="1054100"/>
          <p14:tracePt t="11306" x="4371975" y="1054100"/>
          <p14:tracePt t="11323" x="4364038" y="1054100"/>
          <p14:tracePt t="11340" x="4354513" y="1054100"/>
          <p14:tracePt t="11356" x="4346575" y="1054100"/>
          <p14:tracePt t="11472" x="4354513" y="1054100"/>
          <p14:tracePt t="11496" x="4364038" y="1054100"/>
          <p14:tracePt t="11505" x="4364038" y="1046163"/>
          <p14:tracePt t="11512" x="4379913" y="1046163"/>
          <p14:tracePt t="11523" x="4397375" y="1046163"/>
          <p14:tracePt t="11540" x="4449763" y="1036638"/>
          <p14:tracePt t="11557" x="4500563" y="1036638"/>
          <p14:tracePt t="11573" x="4551363" y="1036638"/>
          <p14:tracePt t="11590" x="4603750" y="1036638"/>
          <p14:tracePt t="11607" x="4654550" y="1036638"/>
          <p14:tracePt t="11624" x="4689475" y="1036638"/>
          <p14:tracePt t="11640" x="4722813" y="1036638"/>
          <p14:tracePt t="11657" x="4749800" y="1036638"/>
          <p14:tracePt t="11674" x="4800600" y="1036638"/>
          <p14:tracePt t="11691" x="4894263" y="1036638"/>
          <p14:tracePt t="11707" x="5006975" y="1036638"/>
          <p14:tracePt t="11723" x="5151438" y="1036638"/>
          <p14:tracePt t="11741" x="5297488" y="1028700"/>
          <p14:tracePt t="11758" x="5435600" y="1020763"/>
          <p14:tracePt t="11774" x="5572125" y="1011238"/>
          <p14:tracePt t="11791" x="5708650" y="1003300"/>
          <p14:tracePt t="11807" x="5829300" y="993775"/>
          <p14:tracePt t="11809" x="5872163" y="985838"/>
          <p14:tracePt t="11825" x="5957888" y="985838"/>
          <p14:tracePt t="11841" x="6026150" y="985838"/>
          <p14:tracePt t="11857" x="6078538" y="985838"/>
          <p14:tracePt t="11874" x="6103938" y="985838"/>
          <p14:tracePt t="11891" x="6121400" y="985838"/>
          <p14:tracePt t="11907" x="6129338" y="985838"/>
          <p14:tracePt t="12329" x="6129338" y="993775"/>
          <p14:tracePt t="12353" x="6129338" y="1003300"/>
          <p14:tracePt t="12377" x="6129338" y="1011238"/>
          <p14:tracePt t="12385" x="6129338" y="1020763"/>
          <p14:tracePt t="12401" x="6129338" y="1028700"/>
          <p14:tracePt t="12417" x="6129338" y="1036638"/>
          <p14:tracePt t="12433" x="6129338" y="1046163"/>
          <p14:tracePt t="12442" x="6129338" y="1054100"/>
          <p14:tracePt t="12459" x="6137275" y="1063625"/>
          <p14:tracePt t="12476" x="6146800" y="1096963"/>
          <p14:tracePt t="12492" x="6154738" y="1149350"/>
          <p14:tracePt t="12509" x="6172200" y="1225550"/>
          <p14:tracePt t="12525" x="6189663" y="1354138"/>
          <p14:tracePt t="12543" x="6197600" y="1525588"/>
          <p14:tracePt t="12559" x="6197600" y="1774825"/>
          <p14:tracePt t="12576" x="6197600" y="2151063"/>
          <p14:tracePt t="12592" x="6197600" y="2571750"/>
          <p14:tracePt t="12593" x="6207125" y="2768600"/>
          <p14:tracePt t="12610" x="6232525" y="3025775"/>
          <p14:tracePt t="12626" x="6265863" y="3222625"/>
          <p14:tracePt t="12643" x="6283325" y="3343275"/>
          <p14:tracePt t="12659" x="6292850" y="3446463"/>
          <p14:tracePt t="12677" x="6292850" y="3522663"/>
          <p14:tracePt t="12692" x="6292850" y="3575050"/>
          <p14:tracePt t="12709" x="6292850" y="3600450"/>
          <p14:tracePt t="12726" x="6283325" y="3608388"/>
          <p14:tracePt t="12744" x="6265863" y="3625850"/>
          <p14:tracePt t="12759" x="6240463" y="3625850"/>
          <p14:tracePt t="12776" x="6180138" y="3625850"/>
          <p14:tracePt t="12793" x="5965825" y="3668713"/>
          <p14:tracePt t="12810" x="5803900" y="3711575"/>
          <p14:tracePt t="12826" x="5622925" y="3763963"/>
          <p14:tracePt t="12843" x="5443538" y="3806825"/>
          <p14:tracePt t="12859" x="5264150" y="3822700"/>
          <p14:tracePt t="12877" x="5118100" y="3832225"/>
          <p14:tracePt t="12893" x="4954588" y="3832225"/>
          <p14:tracePt t="12910" x="4775200" y="3832225"/>
          <p14:tracePt t="12926" x="4578350" y="3832225"/>
          <p14:tracePt t="12944" x="4422775" y="3832225"/>
          <p14:tracePt t="12960" x="4329113" y="3832225"/>
          <p14:tracePt t="12960" x="4311650" y="3832225"/>
          <p14:tracePt t="12977" x="4278313" y="3832225"/>
          <p14:tracePt t="12994" x="4268788" y="3832225"/>
          <p14:tracePt t="13041" x="4260850" y="3832225"/>
          <p14:tracePt t="13049" x="4260850" y="3822700"/>
          <p14:tracePt t="13065" x="4260850" y="3814763"/>
          <p14:tracePt t="13081" x="4260850" y="3797300"/>
          <p14:tracePt t="13093" x="4260850" y="3771900"/>
          <p14:tracePt t="13110" x="4243388" y="3686175"/>
          <p14:tracePt t="13127" x="4217988" y="3540125"/>
          <p14:tracePt t="13144" x="4165600" y="3317875"/>
          <p14:tracePt t="13160" x="4157663" y="3249613"/>
          <p14:tracePt t="13177" x="4192588" y="2974975"/>
          <p14:tracePt t="13194" x="4251325" y="2751138"/>
          <p14:tracePt t="13211" x="4286250" y="2554288"/>
          <p14:tracePt t="13227" x="4303713" y="2417763"/>
          <p14:tracePt t="13244" x="4311650" y="2297113"/>
          <p14:tracePt t="13260" x="4311650" y="2185988"/>
          <p14:tracePt t="13278" x="4311650" y="2065338"/>
          <p14:tracePt t="13294" x="4311650" y="1979613"/>
          <p14:tracePt t="13311" x="4311650" y="1903413"/>
          <p14:tracePt t="13327" x="4311650" y="1843088"/>
          <p14:tracePt t="13345" x="4311650" y="1792288"/>
          <p14:tracePt t="13361" x="4311650" y="1774825"/>
          <p14:tracePt t="13378" x="4321175" y="1749425"/>
          <p14:tracePt t="13394" x="4321175" y="1731963"/>
          <p14:tracePt t="13412" x="4329113" y="1714500"/>
          <p14:tracePt t="13427" x="4329113" y="1706563"/>
          <p14:tracePt t="13444" x="4337050" y="1689100"/>
          <p14:tracePt t="13461" x="4337050" y="1679575"/>
          <p14:tracePt t="13479" x="4337050" y="1671638"/>
          <p14:tracePt t="13665" x="4337050" y="1679575"/>
          <p14:tracePt t="13673" x="4337050" y="1689100"/>
          <p14:tracePt t="13689" x="4337050" y="1697038"/>
          <p14:tracePt t="13697" x="4329113" y="1697038"/>
          <p14:tracePt t="13711" x="4321175" y="1714500"/>
          <p14:tracePt t="13728" x="4286250" y="1739900"/>
          <p14:tracePt t="13729" x="4268788" y="1749425"/>
          <p14:tracePt t="13746" x="4235450" y="1782763"/>
          <p14:tracePt t="13762" x="4175125" y="1825625"/>
          <p14:tracePt t="13778" x="4132263" y="1851025"/>
          <p14:tracePt t="13795" x="4106863" y="1851025"/>
          <p14:tracePt t="13812" x="4064000" y="1860550"/>
          <p14:tracePt t="13829" x="3994150" y="1860550"/>
          <p14:tracePt t="13845" x="3883025" y="1878013"/>
          <p14:tracePt t="13862" x="3779838" y="1893888"/>
          <p14:tracePt t="13879" x="3668713" y="1920875"/>
          <p14:tracePt t="13895" x="3549650" y="1936750"/>
          <p14:tracePt t="13912" x="3421063" y="1936750"/>
          <p14:tracePt t="13929" x="3343275" y="1936750"/>
          <p14:tracePt t="13929" x="3317875" y="1936750"/>
          <p14:tracePt t="13946" x="3282950" y="1911350"/>
          <p14:tracePt t="13962" x="3257550" y="1878013"/>
          <p14:tracePt t="13979" x="3240088" y="1825625"/>
          <p14:tracePt t="13996" x="3232150" y="1757363"/>
          <p14:tracePt t="14013" x="3232150" y="1689100"/>
          <p14:tracePt t="14029" x="3232150" y="1611313"/>
          <p14:tracePt t="14045" x="3232150" y="1500188"/>
          <p14:tracePt t="14062" x="3249613" y="1414463"/>
          <p14:tracePt t="14080" x="3265488" y="1354138"/>
          <p14:tracePt t="14096" x="3275013" y="1320800"/>
          <p14:tracePt t="14112" x="3275013" y="1285875"/>
          <p14:tracePt t="14129" x="3275013" y="1260475"/>
          <p14:tracePt t="14147" x="3275013" y="1250950"/>
          <p14:tracePt t="14163" x="3275013" y="1243013"/>
          <p14:tracePt t="14179" x="3275013" y="1235075"/>
          <p14:tracePt t="14249" x="3282950" y="1235075"/>
          <p14:tracePt t="14257" x="3282950" y="1225550"/>
          <p14:tracePt t="14265" x="3292475" y="1225550"/>
          <p14:tracePt t="14279" x="3292475" y="1217613"/>
          <p14:tracePt t="14296" x="3317875" y="1200150"/>
          <p14:tracePt t="14313" x="3360738" y="1182688"/>
          <p14:tracePt t="14313" x="3394075" y="1165225"/>
          <p14:tracePt t="14330" x="3446463" y="1149350"/>
          <p14:tracePt t="14347" x="3497263" y="1131888"/>
          <p14:tracePt t="14364" x="3549650" y="1106488"/>
          <p14:tracePt t="14381" x="3592513" y="1089025"/>
          <p14:tracePt t="14397" x="3635375" y="1071563"/>
          <p14:tracePt t="14413" x="3678238" y="1063625"/>
          <p14:tracePt t="14430" x="3736975" y="1063625"/>
          <p14:tracePt t="14446" x="3789363" y="1063625"/>
          <p14:tracePt t="14464" x="3832225" y="1063625"/>
          <p14:tracePt t="14480" x="3849688" y="1063625"/>
          <p14:tracePt t="14496" x="3892550" y="1063625"/>
          <p14:tracePt t="14497" x="3908425" y="1063625"/>
          <p14:tracePt t="14513" x="3960813" y="1063625"/>
          <p14:tracePt t="14531" x="4021138" y="1063625"/>
          <p14:tracePt t="14546" x="4089400" y="1063625"/>
          <p14:tracePt t="14564" x="4140200" y="1063625"/>
          <p14:tracePt t="14580" x="4175125" y="1063625"/>
          <p14:tracePt t="14597" x="4183063" y="1063625"/>
          <p14:tracePt t="14614" x="4200525" y="1063625"/>
          <p14:tracePt t="14630" x="4217988" y="1063625"/>
          <p14:tracePt t="14647" x="4225925" y="1063625"/>
          <p14:tracePt t="14673" x="4225925" y="1071563"/>
          <p14:tracePt t="14689" x="4235450" y="1079500"/>
          <p14:tracePt t="14705" x="4235450" y="1089025"/>
          <p14:tracePt t="14714" x="4235450" y="1096963"/>
          <p14:tracePt t="14731" x="4243388" y="1106488"/>
          <p14:tracePt t="14747" x="4243388" y="1114425"/>
          <p14:tracePt t="14764" x="4243388" y="1122363"/>
          <p14:tracePt t="14780" x="4251325" y="1131888"/>
          <p14:tracePt t="14798" x="4260850" y="1139825"/>
          <p14:tracePt t="14814" x="4260850" y="1165225"/>
          <p14:tracePt t="14831" x="4260850" y="1217613"/>
          <p14:tracePt t="14847" x="4260850" y="1285875"/>
          <p14:tracePt t="14865" x="4260850" y="1354138"/>
          <p14:tracePt t="14865" x="4260850" y="1406525"/>
          <p14:tracePt t="14881" x="4260850" y="1439863"/>
          <p14:tracePt t="14898" x="4260850" y="1543050"/>
          <p14:tracePt t="14914" x="4260850" y="1646238"/>
          <p14:tracePt t="14932" x="4260850" y="1782763"/>
          <p14:tracePt t="14948" x="4260850" y="1954213"/>
          <p14:tracePt t="14964" x="4260850" y="2143125"/>
          <p14:tracePt t="14981" x="4260850" y="2322513"/>
          <p14:tracePt t="14998" x="4260850" y="2493963"/>
          <p14:tracePt t="15014" x="4260850" y="2640013"/>
          <p14:tracePt t="15031" x="4260850" y="2768600"/>
          <p14:tracePt t="15048" x="4260850" y="2879725"/>
          <p14:tracePt t="15065" x="4260850" y="2982913"/>
          <p14:tracePt t="15081" x="4260850" y="3000375"/>
          <p14:tracePt t="15098" x="4260850" y="3008313"/>
          <p14:tracePt t="15153" x="4251325" y="3008313"/>
          <p14:tracePt t="15169" x="4243388" y="3008313"/>
          <p14:tracePt t="15186" x="4235450" y="3008313"/>
          <p14:tracePt t="15193" x="4225925" y="3008313"/>
          <p14:tracePt t="15201" x="4217988" y="3008313"/>
          <p14:tracePt t="15215" x="4200525" y="3008313"/>
          <p14:tracePt t="15232" x="4132263" y="3008313"/>
          <p14:tracePt t="15248" x="4003675" y="3008313"/>
          <p14:tracePt t="15249" x="3917950" y="3000375"/>
          <p14:tracePt t="15265" x="3822700" y="2992438"/>
          <p14:tracePt t="15282" x="3522663" y="2992438"/>
          <p14:tracePt t="15299" x="3351213" y="2992438"/>
          <p14:tracePt t="15315" x="3214688" y="2992438"/>
          <p14:tracePt t="15332" x="3136900" y="2992438"/>
          <p14:tracePt t="15348" x="3111500" y="2992438"/>
          <p14:tracePt t="15366" x="3103563" y="2992438"/>
          <p14:tracePt t="15382" x="3094038" y="2992438"/>
          <p14:tracePt t="15399" x="3094038" y="2982913"/>
          <p14:tracePt t="15415" x="3094038" y="2974975"/>
          <p14:tracePt t="15433" x="3094038" y="2965450"/>
          <p14:tracePt t="15433" x="3094038" y="2957513"/>
          <p14:tracePt t="15449" x="3094038" y="2940050"/>
          <p14:tracePt t="15465" x="3094038" y="2879725"/>
          <p14:tracePt t="15482" x="3094038" y="2836863"/>
          <p14:tracePt t="15500" x="3094038" y="2760663"/>
          <p14:tracePt t="15515" x="3094038" y="2649538"/>
          <p14:tracePt t="15532" x="3094038" y="2511425"/>
          <p14:tracePt t="15549" x="3094038" y="2392363"/>
          <p14:tracePt t="15566" x="3094038" y="2263775"/>
          <p14:tracePt t="15582" x="3111500" y="2100263"/>
          <p14:tracePt t="15599" x="3163888" y="1911350"/>
          <p14:tracePt t="15616" x="3206750" y="1749425"/>
          <p14:tracePt t="15633" x="3257550" y="1560513"/>
          <p14:tracePt t="15651" x="3282950" y="1465263"/>
          <p14:tracePt t="15666" x="3308350" y="1406525"/>
          <p14:tracePt t="15683" x="3325813" y="1346200"/>
          <p14:tracePt t="15700" x="3343275" y="1303338"/>
          <p14:tracePt t="15716" x="3360738" y="1277938"/>
          <p14:tracePt t="15733" x="3368675" y="1235075"/>
          <p14:tracePt t="15749" x="3378200" y="1208088"/>
          <p14:tracePt t="15767" x="3378200" y="1174750"/>
          <p14:tracePt t="15783" x="3394075" y="1157288"/>
          <p14:tracePt t="15799" x="3403600" y="1139825"/>
          <p14:tracePt t="15816" x="3411538" y="1131888"/>
          <p14:tracePt t="15834" x="3429000" y="1131888"/>
          <p14:tracePt t="15850" x="3429000" y="1122363"/>
          <p14:tracePt t="15866" x="3446463" y="1122363"/>
          <p14:tracePt t="15883" x="3454400" y="1114425"/>
          <p14:tracePt t="15900" x="3479800" y="1114425"/>
          <p14:tracePt t="15917" x="3506788" y="1114425"/>
          <p14:tracePt t="15933" x="3540125" y="1106488"/>
          <p14:tracePt t="15950" x="3565525" y="1106488"/>
          <p14:tracePt t="15967" x="3600450" y="1106488"/>
          <p14:tracePt t="15983" x="3617913" y="1106488"/>
          <p14:tracePt t="16000" x="3651250" y="1106488"/>
          <p14:tracePt t="16017" x="3694113" y="1106488"/>
          <p14:tracePt t="16034" x="3779838" y="1106488"/>
          <p14:tracePt t="16050" x="3875088" y="1106488"/>
          <p14:tracePt t="16067" x="3925888" y="1106488"/>
          <p14:tracePt t="16083" x="3951288" y="1106488"/>
          <p14:tracePt t="16101" x="3968750" y="1106488"/>
          <p14:tracePt t="16117" x="3978275" y="1106488"/>
          <p14:tracePt t="16134" x="3994150" y="1106488"/>
          <p14:tracePt t="16150" x="4003675" y="1106488"/>
          <p14:tracePt t="16168" x="4021138" y="1106488"/>
          <p14:tracePt t="16184" x="4029075" y="1114425"/>
          <p14:tracePt t="16201" x="4037013" y="1114425"/>
          <p14:tracePt t="16217" x="4054475" y="1114425"/>
          <p14:tracePt t="16235" x="4079875" y="1114425"/>
          <p14:tracePt t="16251" x="4106863" y="1122363"/>
          <p14:tracePt t="16267" x="4132263" y="1122363"/>
          <p14:tracePt t="16284" x="4157663" y="1122363"/>
          <p14:tracePt t="16301" x="4175125" y="1122363"/>
          <p14:tracePt t="16317" x="4200525" y="1122363"/>
          <p14:tracePt t="16334" x="4225925" y="1122363"/>
          <p14:tracePt t="16351" x="4243388" y="1122363"/>
          <p14:tracePt t="16368" x="4251325" y="1122363"/>
          <p14:tracePt t="16384" x="4268788" y="1122363"/>
          <p14:tracePt t="16401" x="4286250" y="1122363"/>
          <p14:tracePt t="16418" x="4321175" y="1122363"/>
          <p14:tracePt t="16435" x="4346575" y="1122363"/>
          <p14:tracePt t="16451" x="4354513" y="1131888"/>
          <p14:tracePt t="16467" x="4364038" y="1131888"/>
          <p14:tracePt t="16484" x="4364038" y="1139825"/>
          <p14:tracePt t="16502" x="4364038" y="1149350"/>
          <p14:tracePt t="16518" x="4371975" y="1149350"/>
          <p14:tracePt t="16534" x="4379913" y="1157288"/>
          <p14:tracePt t="16551" x="4379913" y="1174750"/>
          <p14:tracePt t="16569" x="4379913" y="1200150"/>
          <p14:tracePt t="16585" x="4379913" y="1225550"/>
          <p14:tracePt t="16602" x="4379913" y="1285875"/>
          <p14:tracePt t="16618" x="4379913" y="1328738"/>
          <p14:tracePt t="16636" x="4379913" y="1389063"/>
          <p14:tracePt t="16651" x="4379913" y="1474788"/>
          <p14:tracePt t="16668" x="4379913" y="1568450"/>
          <p14:tracePt t="16685" x="4379913" y="1671638"/>
          <p14:tracePt t="16702" x="4379913" y="1782763"/>
          <p14:tracePt t="16718" x="4379913" y="1893888"/>
          <p14:tracePt t="16735" x="4379913" y="2006600"/>
          <p14:tracePt t="16752" x="4379913" y="2108200"/>
          <p14:tracePt t="16770" x="4379913" y="2220913"/>
          <p14:tracePt t="16785" x="4379913" y="2254250"/>
          <p14:tracePt t="16802" x="4379913" y="2339975"/>
          <p14:tracePt t="16819" x="4389438" y="2382838"/>
          <p14:tracePt t="16836" x="4397375" y="2417763"/>
          <p14:tracePt t="16852" x="4397375" y="2451100"/>
          <p14:tracePt t="16869" x="4397375" y="2486025"/>
          <p14:tracePt t="16885" x="4406900" y="2511425"/>
          <p14:tracePt t="16903" x="4406900" y="2554288"/>
          <p14:tracePt t="16919" x="4406900" y="2589213"/>
          <p14:tracePt t="16935" x="4406900" y="2614613"/>
          <p14:tracePt t="16952" x="4406900" y="2640013"/>
          <p14:tracePt t="16970" x="4397375" y="2682875"/>
          <p14:tracePt t="16986" x="4389438" y="2708275"/>
          <p14:tracePt t="17002" x="4371975" y="2717800"/>
          <p14:tracePt t="17019" x="4354513" y="2735263"/>
          <p14:tracePt t="17036" x="4329113" y="2743200"/>
          <p14:tracePt t="17052" x="4286250" y="2751138"/>
          <p14:tracePt t="17069" x="4243388" y="2760663"/>
          <p14:tracePt t="17086" x="4175125" y="2768600"/>
          <p14:tracePt t="17103" x="4114800" y="2786063"/>
          <p14:tracePt t="17119" x="4037013" y="2786063"/>
          <p14:tracePt t="17136" x="3960813" y="2786063"/>
          <p14:tracePt t="17152" x="3857625" y="2786063"/>
          <p14:tracePt t="17170" x="3694113" y="2786063"/>
          <p14:tracePt t="17186" x="3600450" y="2786063"/>
          <p14:tracePt t="17203" x="3540125" y="2786063"/>
          <p14:tracePt t="17219" x="3506788" y="2786063"/>
          <p14:tracePt t="17237" x="3497263" y="2786063"/>
          <p14:tracePt t="17306" x="3489325" y="2786063"/>
          <p14:tracePt t="17354" x="3489325" y="2778125"/>
          <p14:tracePt t="17386" x="3489325" y="2768600"/>
          <p14:tracePt t="17410" x="3489325" y="2760663"/>
          <p14:tracePt t="17506" x="3489325" y="2751138"/>
          <p14:tracePt t="17522" x="3497263" y="2751138"/>
          <p14:tracePt t="17554" x="3497263" y="2743200"/>
          <p14:tracePt t="17818" x="3497263" y="2735263"/>
          <p14:tracePt t="17834" x="3497263" y="2725738"/>
          <p14:tracePt t="17970" x="3497263" y="2717800"/>
          <p14:tracePt t="18434" x="3497263" y="2725738"/>
          <p14:tracePt t="18442" x="3497263" y="2735263"/>
          <p14:tracePt t="18570" x="3506788" y="2735263"/>
          <p14:tracePt t="18626" x="3514725" y="2735263"/>
          <p14:tracePt t="18906" x="3514725" y="2725738"/>
          <p14:tracePt t="18914" x="3522663" y="2725738"/>
          <p14:tracePt t="18946" x="3522663" y="27178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3375"/>
            <a:ext cx="8229600" cy="1143000"/>
          </a:xfrm>
        </p:spPr>
        <p:txBody>
          <a:bodyPr/>
          <a:lstStyle/>
          <a:p>
            <a:pPr algn="r" rtl="0" eaLnBrk="1" hangingPunct="1">
              <a:defRPr/>
            </a:pPr>
            <a:r>
              <a:rPr lang="fa-IR" dirty="0" smtClean="0">
                <a:cs typeface="B Lotus" pitchFamily="2" charset="-78"/>
              </a:rPr>
              <a:t>کادر</a:t>
            </a:r>
          </a:p>
        </p:txBody>
      </p:sp>
      <p:sp>
        <p:nvSpPr>
          <p:cNvPr id="286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5A97F262-B7B9-4777-BD0E-19D049625A83}" type="slidenum">
              <a:rPr lang="fa-IR" altLang="en-US" sz="1200" smtClean="0">
                <a:latin typeface="Arial" panose="020B0604020202020204" pitchFamily="34" charset="0"/>
              </a:rPr>
              <a:pPr rtl="0">
                <a:spcBef>
                  <a:spcPct val="0"/>
                </a:spcBef>
                <a:buClrTx/>
                <a:buSzTx/>
                <a:buFontTx/>
                <a:buNone/>
              </a:pPr>
              <a:t>13</a:t>
            </a:fld>
            <a:endParaRPr lang="en-US" altLang="en-US" sz="1200" smtClean="0">
              <a:latin typeface="Arial" panose="020B0604020202020204" pitchFamily="34" charset="0"/>
            </a:endParaRPr>
          </a:p>
        </p:txBody>
      </p:sp>
      <p:pic>
        <p:nvPicPr>
          <p:cNvPr id="286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60350"/>
            <a:ext cx="3311525"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908050"/>
            <a:ext cx="4033838"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941888"/>
            <a:ext cx="39052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2133600"/>
            <a:ext cx="40005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Audio 2">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spd="slow" advTm="7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eaLnBrk="1" hangingPunct="1">
              <a:defRPr/>
            </a:pPr>
            <a:r>
              <a:rPr lang="fa-IR" dirty="0" smtClean="0">
                <a:cs typeface="B Lotus" pitchFamily="2" charset="-78"/>
              </a:rPr>
              <a:t>جدول نقشه</a:t>
            </a:r>
          </a:p>
        </p:txBody>
      </p:sp>
      <p:sp>
        <p:nvSpPr>
          <p:cNvPr id="296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0150EF35-EED4-4FB4-AFDB-9DC556DF9047}" type="slidenum">
              <a:rPr lang="fa-IR" altLang="en-US" sz="1200" smtClean="0">
                <a:latin typeface="Arial" panose="020B0604020202020204" pitchFamily="34" charset="0"/>
              </a:rPr>
              <a:pPr rtl="0">
                <a:spcBef>
                  <a:spcPct val="0"/>
                </a:spcBef>
                <a:buClrTx/>
                <a:buSzTx/>
                <a:buFontTx/>
                <a:buNone/>
              </a:pPr>
              <a:t>14</a:t>
            </a:fld>
            <a:endParaRPr lang="en-US" altLang="en-US" sz="1200" smtClean="0">
              <a:latin typeface="Arial" panose="020B0604020202020204" pitchFamily="34" charset="0"/>
            </a:endParaRPr>
          </a:p>
        </p:txBody>
      </p:sp>
      <p:pic>
        <p:nvPicPr>
          <p:cNvPr id="297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412875"/>
            <a:ext cx="40322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412875"/>
            <a:ext cx="30003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133600"/>
            <a:ext cx="4392612"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519238"/>
            <a:ext cx="39433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slow" advTm="418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A50E4CED-24E9-473E-A34D-69C5ADC4F5CE}" type="slidenum">
              <a:rPr lang="fa-IR" altLang="en-US" sz="1200" smtClean="0">
                <a:latin typeface="Arial" panose="020B0604020202020204" pitchFamily="34" charset="0"/>
              </a:rPr>
              <a:pPr rtl="0">
                <a:spcBef>
                  <a:spcPct val="0"/>
                </a:spcBef>
                <a:buClrTx/>
                <a:buSzTx/>
                <a:buFontTx/>
                <a:buNone/>
              </a:pPr>
              <a:t>15</a:t>
            </a:fld>
            <a:endParaRPr lang="en-US" altLang="en-US" sz="1200" smtClean="0">
              <a:latin typeface="Arial" panose="020B0604020202020204" pitchFamily="34" charset="0"/>
            </a:endParaRPr>
          </a:p>
        </p:txBody>
      </p:sp>
      <p:sp>
        <p:nvSpPr>
          <p:cNvPr id="102402" name="Rectangle 2"/>
          <p:cNvSpPr>
            <a:spLocks noGrp="1" noRot="1" noChangeArrowheads="1"/>
          </p:cNvSpPr>
          <p:nvPr>
            <p:ph type="title"/>
          </p:nvPr>
        </p:nvSpPr>
        <p:spPr>
          <a:xfrm>
            <a:off x="468313" y="0"/>
            <a:ext cx="8229600" cy="1143000"/>
          </a:xfrm>
        </p:spPr>
        <p:txBody>
          <a:bodyPr/>
          <a:lstStyle/>
          <a:p>
            <a:pPr algn="r" eaLnBrk="1" hangingPunct="1">
              <a:defRPr/>
            </a:pPr>
            <a:r>
              <a:rPr lang="fa-IR" sz="3600" smtClean="0">
                <a:solidFill>
                  <a:srgbClr val="FFFF00"/>
                </a:solidFill>
                <a:cs typeface="B Nazanin" pitchFamily="2" charset="-78"/>
              </a:rPr>
              <a:t>خطوط و کاربرد آن</a:t>
            </a:r>
            <a:endParaRPr lang="en-US" sz="3600" smtClean="0">
              <a:solidFill>
                <a:srgbClr val="FFFF00"/>
              </a:solidFill>
              <a:cs typeface="B Nazanin" pitchFamily="2" charset="-78"/>
            </a:endParaRPr>
          </a:p>
        </p:txBody>
      </p:sp>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052513"/>
            <a:ext cx="832485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399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330" x="736600" y="5040313"/>
          <p14:tracePt t="7418" x="746125" y="5040313"/>
          <p14:tracePt t="7426" x="754063" y="5032375"/>
          <p14:tracePt t="7442" x="771525" y="5022850"/>
          <p14:tracePt t="7451" x="796925" y="5014913"/>
          <p14:tracePt t="7468" x="865188" y="4979988"/>
          <p14:tracePt t="7484" x="935038" y="4946650"/>
          <p14:tracePt t="7502" x="1054100" y="4911725"/>
          <p14:tracePt t="7518" x="1243013" y="4860925"/>
          <p14:tracePt t="7535" x="1406525" y="4818063"/>
          <p14:tracePt t="7551" x="1550988" y="4765675"/>
          <p14:tracePt t="7569" x="1843088" y="4654550"/>
          <p14:tracePt t="7585" x="1954213" y="4611688"/>
          <p14:tracePt t="7601" x="2151063" y="4525963"/>
          <p14:tracePt t="7618" x="2374900" y="4389438"/>
          <p14:tracePt t="7635" x="2511425" y="4286250"/>
          <p14:tracePt t="7652" x="2665413" y="4192588"/>
          <p14:tracePt t="7668" x="2828925" y="4097338"/>
          <p14:tracePt t="7685" x="3000375" y="3978275"/>
          <p14:tracePt t="7703" x="3171825" y="3840163"/>
          <p14:tracePt t="7718" x="3351213" y="3694113"/>
          <p14:tracePt t="7735" x="3532188" y="3575050"/>
          <p14:tracePt t="7751" x="3694113" y="3454400"/>
          <p14:tracePt t="7769" x="3908425" y="3300413"/>
          <p14:tracePt t="7786" x="4029075" y="3232150"/>
          <p14:tracePt t="7802" x="4140200" y="3163888"/>
          <p14:tracePt t="7818" x="4243388" y="3103563"/>
          <p14:tracePt t="7836" x="4346575" y="3051175"/>
          <p14:tracePt t="7852" x="4449763" y="3008313"/>
          <p14:tracePt t="7868" x="4560888" y="2965450"/>
          <p14:tracePt t="7885" x="4672013" y="2922588"/>
          <p14:tracePt t="7903" x="4765675" y="2889250"/>
          <p14:tracePt t="7919" x="4843463" y="2871788"/>
          <p14:tracePt t="7935" x="4878388" y="2863850"/>
          <p14:tracePt t="7952" x="4894263" y="2863850"/>
          <p14:tracePt t="7970" x="4911725" y="2863850"/>
          <p14:tracePt t="7987" x="4921250" y="2879725"/>
          <p14:tracePt t="8002" x="4929188" y="2889250"/>
          <p14:tracePt t="8019" x="4937125" y="2889250"/>
          <p14:tracePt t="8037" x="4946650" y="2897188"/>
          <p14:tracePt t="8052" x="4946650" y="2914650"/>
          <p14:tracePt t="8069" x="4954588" y="2922588"/>
          <p14:tracePt t="8085" x="4954588" y="2932113"/>
          <p14:tracePt t="8103" x="4964113" y="2949575"/>
          <p14:tracePt t="8226" x="4964113" y="2957513"/>
          <p14:tracePt t="8306" x="4964113" y="2949575"/>
          <p14:tracePt t="8314" x="4954588" y="2932113"/>
          <p14:tracePt t="8322" x="4937125" y="2897188"/>
          <p14:tracePt t="8336" x="4911725" y="2836863"/>
          <p14:tracePt t="8353" x="4835525" y="2665413"/>
          <p14:tracePt t="8370" x="4722813" y="2425700"/>
          <p14:tracePt t="8387" x="4646613" y="2279650"/>
          <p14:tracePt t="8403" x="4568825" y="2143125"/>
          <p14:tracePt t="8419" x="4500563" y="2014538"/>
          <p14:tracePt t="8436" x="4440238" y="1885950"/>
          <p14:tracePt t="8455" x="4397375" y="1800225"/>
          <p14:tracePt t="8470" x="4371975" y="1722438"/>
          <p14:tracePt t="8486" x="4354513" y="1671638"/>
          <p14:tracePt t="8503" x="4346575" y="1646238"/>
          <p14:tracePt t="8521" x="4337050" y="1620838"/>
          <p14:tracePt t="8536" x="4337050" y="1603375"/>
          <p14:tracePt t="8553" x="4337050" y="1593850"/>
          <p14:tracePt t="8578" x="4337050" y="1585913"/>
          <p14:tracePt t="8588" x="4337050" y="1577975"/>
          <p14:tracePt t="8603" x="4337050" y="1568450"/>
          <p14:tracePt t="8620" x="4329113" y="1560513"/>
          <p14:tracePt t="8637" x="4329113" y="1550988"/>
          <p14:tracePt t="8654" x="4321175" y="1543050"/>
          <p14:tracePt t="8670" x="4311650" y="1525588"/>
          <p14:tracePt t="8687" x="4311650" y="1517650"/>
          <p14:tracePt t="8704" x="4303713" y="1508125"/>
          <p14:tracePt t="8722" x="4294188" y="1492250"/>
          <p14:tracePt t="8737" x="4286250" y="1492250"/>
          <p14:tracePt t="8754" x="4268788" y="1474788"/>
          <p14:tracePt t="8771" x="4260850" y="1465263"/>
          <p14:tracePt t="8788" x="4251325" y="1465263"/>
          <p14:tracePt t="9363" x="4251325" y="1457325"/>
          <p14:tracePt t="9370" x="4251325" y="1449388"/>
          <p14:tracePt t="9394" x="4260850" y="1449388"/>
          <p14:tracePt t="9402" x="4278313" y="1449388"/>
          <p14:tracePt t="9410" x="4311650" y="1449388"/>
          <p14:tracePt t="9422" x="4346575" y="1449388"/>
          <p14:tracePt t="9440" x="4449763" y="1449388"/>
          <p14:tracePt t="9455" x="4611688" y="1449388"/>
          <p14:tracePt t="9472" x="4835525" y="1449388"/>
          <p14:tracePt t="9489" x="5168900" y="1449388"/>
          <p14:tracePt t="9507" x="5846763" y="1449388"/>
          <p14:tracePt t="9522" x="6146800" y="1449388"/>
          <p14:tracePt t="9539" x="6378575" y="1449388"/>
          <p14:tracePt t="9556" x="6550025" y="1465263"/>
          <p14:tracePt t="9574" x="6651625" y="1500188"/>
          <p14:tracePt t="9589" x="6694488" y="1525588"/>
          <p14:tracePt t="9606" x="6721475" y="1560513"/>
          <p14:tracePt t="9622" x="6737350" y="1611313"/>
          <p14:tracePt t="9640" x="6780213" y="1697038"/>
          <p14:tracePt t="9656" x="6840538" y="1835150"/>
          <p14:tracePt t="9672" x="6926263" y="1979613"/>
          <p14:tracePt t="9689" x="7004050" y="2108200"/>
          <p14:tracePt t="9707" x="7097713" y="2228850"/>
          <p14:tracePt t="9723" x="7123113" y="2297113"/>
          <p14:tracePt t="9740" x="7140575" y="2349500"/>
          <p14:tracePt t="9756" x="7140575" y="2408238"/>
          <p14:tracePt t="9774" x="7140575" y="2493963"/>
          <p14:tracePt t="9789" x="7140575" y="2589213"/>
          <p14:tracePt t="9806" x="7123113" y="2682875"/>
          <p14:tracePt t="9823" x="7107238" y="2786063"/>
          <p14:tracePt t="9840" x="7080250" y="2897188"/>
          <p14:tracePt t="9856" x="7054850" y="2992438"/>
          <p14:tracePt t="9873" x="7046913" y="3068638"/>
          <p14:tracePt t="9890" x="7029450" y="3128963"/>
          <p14:tracePt t="9908" x="6908800" y="3292475"/>
          <p14:tracePt t="9924" x="6746875" y="3429000"/>
          <p14:tracePt t="9940" x="6565900" y="3575050"/>
          <p14:tracePt t="9957" x="6394450" y="3694113"/>
          <p14:tracePt t="9974" x="6275388" y="3797300"/>
          <p14:tracePt t="9990" x="6197600" y="3857625"/>
          <p14:tracePt t="10006" x="6103938" y="3892550"/>
          <p14:tracePt t="10023" x="5975350" y="3925888"/>
          <p14:tracePt t="10041" x="5778500" y="3951288"/>
          <p14:tracePt t="10057" x="5503863" y="3951288"/>
          <p14:tracePt t="10059" x="5289550" y="3951288"/>
          <p14:tracePt t="10073" x="5032375" y="3951288"/>
          <p14:tracePt t="10090" x="4149725" y="3951288"/>
          <p14:tracePt t="10108" x="3575050" y="3917950"/>
          <p14:tracePt t="10124" x="3146425" y="3832225"/>
          <p14:tracePt t="10140" x="2906713" y="3763963"/>
          <p14:tracePt t="10157" x="2778125" y="3703638"/>
          <p14:tracePt t="10174" x="2708275" y="3651250"/>
          <p14:tracePt t="10190" x="2674938" y="3625850"/>
          <p14:tracePt t="10207" x="2657475" y="3592513"/>
          <p14:tracePt t="10224" x="2640013" y="3557588"/>
          <p14:tracePt t="10241" x="2589213" y="3479800"/>
          <p14:tracePt t="10257" x="2503488" y="3378200"/>
          <p14:tracePt t="10274" x="2392363" y="3265488"/>
          <p14:tracePt t="10291" x="2279650" y="3128963"/>
          <p14:tracePt t="10308" x="2254250" y="3043238"/>
          <p14:tracePt t="10324" x="2228850" y="2957513"/>
          <p14:tracePt t="10341" x="2228850" y="2879725"/>
          <p14:tracePt t="10357" x="2228850" y="2803525"/>
          <p14:tracePt t="10375" x="2263775" y="2700338"/>
          <p14:tracePt t="10391" x="2332038" y="2606675"/>
          <p14:tracePt t="10407" x="2425700" y="2493963"/>
          <p14:tracePt t="10424" x="2546350" y="2374900"/>
          <p14:tracePt t="10442" x="2725738" y="2211388"/>
          <p14:tracePt t="10458" x="2803525" y="2178050"/>
          <p14:tracePt t="10474" x="3008313" y="2057400"/>
          <p14:tracePt t="10491" x="3163888" y="1979613"/>
          <p14:tracePt t="10509" x="3308350" y="1920875"/>
          <p14:tracePt t="10524" x="3421063" y="1885950"/>
          <p14:tracePt t="10541" x="3506788" y="1860550"/>
          <p14:tracePt t="10558" x="3582988" y="1843088"/>
          <p14:tracePt t="10576" x="3643313" y="1843088"/>
          <p14:tracePt t="10591" x="3694113" y="1843088"/>
          <p14:tracePt t="10608" x="3721100" y="1843088"/>
          <p14:tracePt t="10625" x="3736975" y="1843088"/>
          <p14:tracePt t="10643" x="3754438" y="1860550"/>
          <p14:tracePt t="10658" x="3754438" y="1878013"/>
          <p14:tracePt t="10675" x="3763963" y="1885950"/>
          <p14:tracePt t="10691" x="3771900" y="1903413"/>
          <p14:tracePt t="10709" x="3779838" y="1911350"/>
          <p14:tracePt t="10725" x="3789363" y="1928813"/>
          <p14:tracePt t="10741" x="3789363" y="1946275"/>
          <p14:tracePt t="10758" x="3797300" y="1954213"/>
          <p14:tracePt t="10776" x="3797300" y="1963738"/>
          <p14:tracePt t="10792" x="3797300" y="1971675"/>
          <p14:tracePt t="10808" x="3806825" y="1979613"/>
          <p14:tracePt t="10843" x="3806825" y="1989138"/>
          <p14:tracePt t="10867" x="3806825" y="1997075"/>
          <p14:tracePt t="10875" x="3814763" y="2006600"/>
          <p14:tracePt t="10899" x="3814763" y="2014538"/>
          <p14:tracePt t="10931" x="3814763" y="2022475"/>
          <p14:tracePt t="10947" x="3814763" y="2032000"/>
          <p14:tracePt t="10955" x="3814763" y="2039938"/>
          <p14:tracePt t="10963" x="3822700" y="2039938"/>
          <p14:tracePt t="10979" x="3822700" y="2049463"/>
          <p14:tracePt t="10995" x="3822700" y="2057400"/>
          <p14:tracePt t="11019" x="3822700" y="2065338"/>
          <p14:tracePt t="11035" x="3832225" y="2074863"/>
          <p14:tracePt t="11044" x="3832225" y="2082800"/>
          <p14:tracePt t="11067" x="3840163" y="2092325"/>
          <p14:tracePt t="11091" x="3840163" y="2100263"/>
          <p14:tracePt t="11107" x="3849688" y="2100263"/>
          <p14:tracePt t="11115" x="3849688" y="2108200"/>
          <p14:tracePt t="11126" x="3857625" y="2117725"/>
          <p14:tracePt t="11142" x="3865563" y="2125663"/>
          <p14:tracePt t="11159" x="3875088" y="2125663"/>
          <p14:tracePt t="11177" x="3883025" y="2135188"/>
          <p14:tracePt t="11193" x="3892550" y="2143125"/>
          <p14:tracePt t="11209" x="3892550" y="2151063"/>
          <p14:tracePt t="11226" x="3900488" y="2151063"/>
          <p14:tracePt t="11259" x="3900488" y="2160588"/>
          <p14:tracePt t="11283" x="3900488" y="2168525"/>
          <p14:tracePt t="11291" x="3908425" y="2168525"/>
          <p14:tracePt t="11299" x="3908425" y="2178050"/>
          <p14:tracePt t="11310" x="3908425" y="2185988"/>
          <p14:tracePt t="11326" x="3917950" y="2193925"/>
          <p14:tracePt t="11343" x="3925888" y="2203450"/>
          <p14:tracePt t="11359" x="3935413" y="2220913"/>
          <p14:tracePt t="11377" x="3935413" y="2236788"/>
          <p14:tracePt t="11393" x="3935413" y="2254250"/>
          <p14:tracePt t="11410" x="3943350" y="2271713"/>
          <p14:tracePt t="11427" x="3951288" y="2279650"/>
          <p14:tracePt t="11539" x="3951288" y="2271713"/>
          <p14:tracePt t="11555" x="3951288" y="2263775"/>
          <p14:tracePt t="11571" x="3951288" y="2254250"/>
          <p14:tracePt t="11643" x="3951288" y="2246313"/>
          <p14:tracePt t="11675" x="3951288" y="2236788"/>
          <p14:tracePt t="11691" x="3951288" y="2228850"/>
          <p14:tracePt t="11739" x="3951288" y="2220913"/>
          <p14:tracePt t="11747" x="3960813" y="2220913"/>
          <p14:tracePt t="11763" x="3960813" y="2211388"/>
          <p14:tracePt t="11779" x="3968750" y="2211388"/>
          <p14:tracePt t="11794" x="3968750" y="2203450"/>
          <p14:tracePt t="11812" x="3968750" y="2193925"/>
          <p14:tracePt t="11827" x="3978275" y="2193925"/>
          <p14:tracePt t="11844" x="3986213" y="2178050"/>
          <p14:tracePt t="11877" x="3994150" y="2168525"/>
          <p14:tracePt t="11895" x="4003675" y="2168525"/>
          <p14:tracePt t="11947" x="4011613" y="2168525"/>
          <p14:tracePt t="11955" x="4021138" y="2168525"/>
          <p14:tracePt t="11971" x="4029075" y="2168525"/>
          <p14:tracePt t="11979" x="4046538" y="2168525"/>
          <p14:tracePt t="11995" x="4097338" y="2168525"/>
          <p14:tracePt t="12011" x="4157663" y="2168525"/>
          <p14:tracePt t="12029" x="4208463" y="2168525"/>
          <p14:tracePt t="12045" x="4268788" y="2168525"/>
          <p14:tracePt t="12061" x="4406900" y="2168525"/>
          <p14:tracePt t="12078" x="4646613" y="2168525"/>
          <p14:tracePt t="12095" x="4972050" y="2168525"/>
          <p14:tracePt t="12111" x="5297488" y="2168525"/>
          <p14:tracePt t="12128" x="5537200" y="2168525"/>
          <p14:tracePt t="12145" x="5718175" y="2168525"/>
          <p14:tracePt t="12162" x="5829300" y="2168525"/>
          <p14:tracePt t="12178" x="5889625" y="2151063"/>
          <p14:tracePt t="12195" x="5932488" y="2143125"/>
          <p14:tracePt t="12212" x="5932488" y="2135188"/>
          <p14:tracePt t="12229" x="5949950" y="2117725"/>
          <p14:tracePt t="12245" x="5949950" y="2092325"/>
          <p14:tracePt t="12262" x="5965825" y="2032000"/>
          <p14:tracePt t="12278" x="5965825" y="1928813"/>
          <p14:tracePt t="12296" x="5965825" y="1835150"/>
          <p14:tracePt t="12312" x="5965825" y="1749425"/>
          <p14:tracePt t="12328" x="5965825" y="1663700"/>
          <p14:tracePt t="12345" x="5965825" y="1603375"/>
          <p14:tracePt t="12363" x="5965825" y="1550988"/>
          <p14:tracePt t="12379" x="5965825" y="1517650"/>
          <p14:tracePt t="12395" x="5965825" y="1500188"/>
          <p14:tracePt t="12412" x="5965825" y="1492250"/>
          <p14:tracePt t="12429" x="5957888" y="1474788"/>
          <p14:tracePt t="12445" x="5949950" y="1449388"/>
          <p14:tracePt t="12462" x="5922963" y="1422400"/>
          <p14:tracePt t="12479" x="5897563" y="1406525"/>
          <p14:tracePt t="12496" x="5864225" y="1379538"/>
          <p14:tracePt t="12512" x="5811838" y="1363663"/>
          <p14:tracePt t="12529" x="5751513" y="1346200"/>
          <p14:tracePt t="12546" x="5700713" y="1336675"/>
          <p14:tracePt t="12547" x="5675313" y="1336675"/>
          <p14:tracePt t="12563" x="5640388" y="1336675"/>
          <p14:tracePt t="12579" x="5597525" y="1336675"/>
          <p14:tracePt t="12596" x="5554663" y="1336675"/>
          <p14:tracePt t="12613" x="5503863" y="1336675"/>
          <p14:tracePt t="12630" x="5435600" y="1336675"/>
          <p14:tracePt t="12646" x="5365750" y="1336675"/>
          <p14:tracePt t="12663" x="5307013" y="1336675"/>
          <p14:tracePt t="12679" x="5254625" y="1336675"/>
          <p14:tracePt t="12697" x="5221288" y="1336675"/>
          <p14:tracePt t="12713" x="5194300" y="1336675"/>
          <p14:tracePt t="12729" x="5160963" y="1336675"/>
          <p14:tracePt t="12746" x="5108575" y="1336675"/>
          <p14:tracePt t="12764" x="5040313" y="1336675"/>
          <p14:tracePt t="12780" x="4997450" y="1336675"/>
          <p14:tracePt t="12796" x="4972050" y="1336675"/>
          <p14:tracePt t="12813" x="4954588" y="1336675"/>
          <p14:tracePt t="12830" x="4946650" y="1336675"/>
          <p14:tracePt t="12846" x="4937125" y="1336675"/>
          <p14:tracePt t="12883" x="4929188" y="1336675"/>
          <p14:tracePt t="12897" x="4921250" y="1336675"/>
          <p14:tracePt t="13020" x="4921250" y="1346200"/>
          <p14:tracePt t="13051" x="4921250" y="1354138"/>
          <p14:tracePt t="13083" x="4921250" y="1363663"/>
          <p14:tracePt t="13171" x="4921250" y="1371600"/>
          <p14:tracePt t="13204" x="4921250" y="1379538"/>
          <p14:tracePt t="13227" x="4921250" y="1389063"/>
          <p14:tracePt t="13243" x="4921250" y="1397000"/>
          <p14:tracePt t="13260" x="4921250" y="1406525"/>
          <p14:tracePt t="13291" x="4921250" y="1414463"/>
          <p14:tracePt t="13380" x="4921250" y="1422400"/>
          <p14:tracePt t="13387" x="4921250" y="1431925"/>
          <p14:tracePt t="13403" x="4911725" y="1431925"/>
          <p14:tracePt t="14772" x="4911725" y="1422400"/>
          <p14:tracePt t="14804" x="4911725" y="1414463"/>
          <p14:tracePt t="15156" x="4903788" y="1414463"/>
          <p14:tracePt t="15188" x="4903788" y="1406525"/>
          <p14:tracePt t="15196" x="4894263" y="1406525"/>
          <p14:tracePt t="15213" x="4886325" y="1397000"/>
          <p14:tracePt t="15220" x="4886325" y="1389063"/>
          <p14:tracePt t="15236" x="4878388" y="1389063"/>
          <p14:tracePt t="15252" x="4868863" y="1379538"/>
          <p14:tracePt t="15285" x="4860925" y="1379538"/>
          <p14:tracePt t="15716" x="4851400" y="1379538"/>
          <p14:tracePt t="15748" x="4851400" y="1371600"/>
          <p14:tracePt t="15756" x="4843463" y="1371600"/>
          <p14:tracePt t="15772" x="4835525" y="1371600"/>
          <p14:tracePt t="15787" x="4826000" y="1363663"/>
          <p14:tracePt t="15803" x="4808538" y="1363663"/>
          <p14:tracePt t="15820" x="4792663" y="1354138"/>
          <p14:tracePt t="15836" x="4775200" y="1346200"/>
          <p14:tracePt t="15854" x="4749800" y="1336675"/>
          <p14:tracePt t="15870" x="4722813" y="1328738"/>
          <p14:tracePt t="15886" x="4706938" y="1320800"/>
          <p14:tracePt t="15903" x="4689475" y="1311275"/>
          <p14:tracePt t="15921" x="4672013" y="1311275"/>
          <p14:tracePt t="15937" x="4664075" y="1311275"/>
          <p14:tracePt t="15953" x="4654550" y="1311275"/>
          <p14:tracePt t="15970" x="4646613" y="1311275"/>
          <p14:tracePt t="15987" x="4637088" y="1311275"/>
          <p14:tracePt t="16003" x="4611688" y="1336675"/>
          <p14:tracePt t="16020" x="4586288" y="1354138"/>
          <p14:tracePt t="16037" x="4560888" y="1371600"/>
          <p14:tracePt t="16055" x="4535488" y="1379538"/>
          <p14:tracePt t="16071" x="4508500" y="1397000"/>
          <p14:tracePt t="16088" x="4475163" y="1397000"/>
          <p14:tracePt t="16104" x="4432300" y="1397000"/>
          <p14:tracePt t="16121" x="4389438" y="1397000"/>
          <p14:tracePt t="16137" x="4337050" y="1397000"/>
          <p14:tracePt t="16154" x="4278313" y="1389063"/>
          <p14:tracePt t="16170" x="4192588" y="1371600"/>
          <p14:tracePt t="16188" x="4046538" y="1363663"/>
          <p14:tracePt t="16204" x="3978275" y="1363663"/>
          <p14:tracePt t="16221" x="3917950" y="1363663"/>
          <p14:tracePt t="16238" x="3849688" y="1363663"/>
          <p14:tracePt t="16255" x="3797300" y="1363663"/>
          <p14:tracePt t="16271" x="3754438" y="1371600"/>
          <p14:tracePt t="16287" x="3736975" y="1379538"/>
          <p14:tracePt t="16304" x="3721100" y="1389063"/>
          <p14:tracePt t="16321" x="3711575" y="1389063"/>
          <p14:tracePt t="16337" x="3686175" y="1389063"/>
          <p14:tracePt t="16355" x="3668713" y="1406525"/>
          <p14:tracePt t="16371" x="3643313" y="1414463"/>
          <p14:tracePt t="16389" x="3600450" y="1431925"/>
          <p14:tracePt t="16404" x="3582988" y="1439863"/>
          <p14:tracePt t="16421" x="3575050" y="1439863"/>
          <p14:tracePt t="16438" x="3565525" y="1439863"/>
          <p14:tracePt t="16455" x="3557588" y="1449388"/>
          <p14:tracePt t="16471" x="3540125" y="1449388"/>
          <p14:tracePt t="16489" x="3514725" y="1449388"/>
          <p14:tracePt t="16504" x="3497263" y="1457325"/>
          <p14:tracePt t="16522" x="3479800" y="1465263"/>
          <p14:tracePt t="16538" x="3471863" y="1465263"/>
          <p14:tracePt t="16555" x="3463925" y="1465263"/>
          <p14:tracePt t="16571" x="3436938" y="1465263"/>
          <p14:tracePt t="16589" x="3394075" y="1457325"/>
          <p14:tracePt t="16605" x="3368675" y="1449388"/>
          <p14:tracePt t="16622" x="3360738" y="1439863"/>
          <p14:tracePt t="16638" x="3343275" y="1431925"/>
          <p14:tracePt t="16655" x="3335338" y="1422400"/>
          <p14:tracePt t="16671" x="3335338" y="1414463"/>
          <p14:tracePt t="16688" x="3335338" y="1406525"/>
          <p14:tracePt t="16705" x="3325813" y="1397000"/>
          <p14:tracePt t="16738" x="3325813" y="1389063"/>
          <p14:tracePt t="17044" x="3325813" y="1379538"/>
          <p14:tracePt t="17157" x="3325813" y="1371600"/>
          <p14:tracePt t="18805" x="3335338" y="1363663"/>
          <p14:tracePt t="18821" x="3351213" y="1363663"/>
          <p14:tracePt t="18837" x="3368675" y="1363663"/>
          <p14:tracePt t="18845" x="3386138" y="1363663"/>
          <p14:tracePt t="18860" x="3403600" y="1363663"/>
          <p14:tracePt t="18878" x="3489325" y="1363663"/>
          <p14:tracePt t="18893" x="3557588" y="1363663"/>
          <p14:tracePt t="18910" x="3600450" y="1363663"/>
          <p14:tracePt t="18927" x="3625850" y="1363663"/>
          <p14:tracePt t="18944" x="3660775" y="1363663"/>
          <p14:tracePt t="18960" x="3694113" y="1363663"/>
          <p14:tracePt t="18977" x="3736975" y="1363663"/>
          <p14:tracePt t="18994" x="3797300" y="1354138"/>
          <p14:tracePt t="19011" x="3849688" y="1346200"/>
          <p14:tracePt t="19027" x="3900488" y="1346200"/>
          <p14:tracePt t="19043" x="3960813" y="1346200"/>
          <p14:tracePt t="19060" x="4071938" y="1346200"/>
          <p14:tracePt t="19078" x="4140200" y="1346200"/>
          <p14:tracePt t="19094" x="4200525" y="1346200"/>
          <p14:tracePt t="19110" x="4268788" y="1346200"/>
          <p14:tracePt t="19127" x="4364038" y="1346200"/>
          <p14:tracePt t="19145" x="4465638" y="1346200"/>
          <p14:tracePt t="19160" x="4568825" y="1346200"/>
          <p14:tracePt t="19177" x="4664075" y="1346200"/>
          <p14:tracePt t="19194" x="4757738" y="1346200"/>
          <p14:tracePt t="19211" x="4860925" y="1346200"/>
          <p14:tracePt t="19227" x="4964113" y="1346200"/>
          <p14:tracePt t="19244" x="5092700" y="1346200"/>
          <p14:tracePt t="19261" x="5297488" y="1346200"/>
          <p14:tracePt t="19279" x="5443538" y="1346200"/>
          <p14:tracePt t="19294" x="5597525" y="1346200"/>
          <p14:tracePt t="19311" x="5743575" y="1346200"/>
          <p14:tracePt t="19327" x="5940425" y="1346200"/>
          <p14:tracePt t="19345" x="6180138" y="1354138"/>
          <p14:tracePt t="19361" x="6437313" y="1354138"/>
          <p14:tracePt t="19378" x="6686550" y="1363663"/>
          <p14:tracePt t="19394" x="6918325" y="1389063"/>
          <p14:tracePt t="19412" x="7115175" y="1414463"/>
          <p14:tracePt t="19428" x="7304088" y="1449388"/>
          <p14:tracePt t="19444" x="7535863" y="1525588"/>
          <p14:tracePt t="19461" x="7680325" y="1577975"/>
          <p14:tracePt t="19479" x="7800975" y="1620838"/>
          <p14:tracePt t="19494" x="7912100" y="1663700"/>
          <p14:tracePt t="19511" x="7997825" y="1706563"/>
          <p14:tracePt t="19528" x="8083550" y="1731963"/>
          <p14:tracePt t="19546" x="8143875" y="1765300"/>
          <p14:tracePt t="19561" x="8212138" y="1800225"/>
          <p14:tracePt t="19578" x="8272463" y="1835150"/>
          <p14:tracePt t="19595" x="8332788" y="1885950"/>
          <p14:tracePt t="19612" x="8443913" y="1979613"/>
          <p14:tracePt t="19628" x="8537575" y="2065338"/>
          <p14:tracePt t="19645" x="8623300" y="2151063"/>
          <p14:tracePt t="19662" x="8693150" y="2220913"/>
          <p14:tracePt t="19679" x="8743950" y="2289175"/>
          <p14:tracePt t="19695" x="8769350" y="2332038"/>
          <p14:tracePt t="19712" x="8794750" y="2374900"/>
          <p14:tracePt t="19729" x="8812213" y="2443163"/>
          <p14:tracePt t="19746" x="8821738" y="2520950"/>
          <p14:tracePt t="19762" x="8829675" y="2579688"/>
          <p14:tracePt t="19778" x="8847138" y="2632075"/>
          <p14:tracePt t="19795" x="8855075" y="2665413"/>
          <p14:tracePt t="19813" x="8855075" y="2717800"/>
          <p14:tracePt t="19829" x="8855075" y="2735263"/>
          <p14:tracePt t="19845" x="8855075" y="2743200"/>
          <p14:tracePt t="19917" x="8855075" y="2751138"/>
          <p14:tracePt t="19941" x="8847138" y="2751138"/>
          <p14:tracePt t="19957" x="8837613" y="2751138"/>
          <p14:tracePt t="19973" x="8829675" y="2751138"/>
          <p14:tracePt t="19989" x="8821738" y="2751138"/>
          <p14:tracePt t="19997" x="8812213" y="2743200"/>
          <p14:tracePt t="20012" x="8794750" y="2743200"/>
          <p14:tracePt t="20030" x="8751888" y="2725738"/>
          <p14:tracePt t="20046" x="8718550" y="2717800"/>
          <p14:tracePt t="20063" x="8693150" y="2700338"/>
          <p14:tracePt t="20079" x="8640763" y="2682875"/>
          <p14:tracePt t="20096" x="8615363" y="2674938"/>
          <p14:tracePt t="20113" x="8572500" y="2649538"/>
          <p14:tracePt t="20129" x="8547100" y="2640013"/>
          <p14:tracePt t="20146" x="8504238" y="2632075"/>
          <p14:tracePt t="20163" x="8469313" y="2614613"/>
          <p14:tracePt t="20179" x="8426450" y="2606675"/>
          <p14:tracePt t="20196" x="8383588" y="2589213"/>
          <p14:tracePt t="20213" x="8340725" y="2579688"/>
          <p14:tracePt t="20230" x="8323263" y="2571750"/>
          <p14:tracePt t="20247" x="8307388" y="2571750"/>
          <p14:tracePt t="20263" x="8297863" y="2571750"/>
          <p14:tracePt t="20280" x="8264525" y="2554288"/>
          <p14:tracePt t="20297" x="8204200" y="2536825"/>
          <p14:tracePt t="20313" x="8135938" y="2511425"/>
          <p14:tracePt t="20330" x="8066088" y="2503488"/>
          <p14:tracePt t="20346" x="7989888" y="2486025"/>
          <p14:tracePt t="20364" x="7929563" y="2468563"/>
          <p14:tracePt t="20380" x="7878763" y="2460625"/>
          <p14:tracePt t="20397" x="7775575" y="2443163"/>
          <p14:tracePt t="20413" x="7715250" y="2435225"/>
          <p14:tracePt t="20431" x="7680325" y="2417763"/>
          <p14:tracePt t="20447" x="7637463" y="2408238"/>
          <p14:tracePt t="20463" x="7612063" y="2400300"/>
          <p14:tracePt t="20480" x="7586663" y="2382838"/>
          <p14:tracePt t="20497" x="7578725" y="2382838"/>
          <p14:tracePt t="20514" x="7569200" y="2382838"/>
          <p14:tracePt t="20530" x="7551738" y="2374900"/>
          <p14:tracePt t="20547" x="7543800" y="2374900"/>
          <p14:tracePt t="20564" x="7526338" y="2374900"/>
          <p14:tracePt t="20566" x="7518400" y="2374900"/>
          <p14:tracePt t="20580" x="7508875" y="2374900"/>
          <p14:tracePt t="20597" x="7500938" y="2374900"/>
          <p14:tracePt t="20614" x="7483475" y="2374900"/>
          <p14:tracePt t="20647" x="7475538" y="2374900"/>
          <p14:tracePt t="20693" x="7466013" y="2374900"/>
          <p14:tracePt t="20741" x="7458075" y="2374900"/>
          <p14:tracePt t="20790" x="7450138" y="2374900"/>
          <p14:tracePt t="20821" x="7440613" y="2374900"/>
          <p14:tracePt t="20877" x="7432675" y="2374900"/>
          <p14:tracePt t="20941" x="7423150" y="2374900"/>
          <p14:tracePt t="20973" x="7415213" y="2374900"/>
          <p14:tracePt t="20989" x="7407275" y="2374900"/>
          <p14:tracePt t="21021" x="7397750" y="2374900"/>
          <p14:tracePt t="21077" x="7389813" y="2374900"/>
          <p14:tracePt t="21101" x="7380288" y="2374900"/>
          <p14:tracePt t="21109" x="7372350" y="2374900"/>
          <p14:tracePt t="21149" x="7364413" y="2374900"/>
          <p14:tracePt t="21165" x="7354888" y="2374900"/>
          <p14:tracePt t="21181" x="7346950" y="2374900"/>
          <p14:tracePt t="21206" x="7337425" y="2374900"/>
          <p14:tracePt t="21221" x="7329488" y="2374900"/>
          <p14:tracePt t="21237" x="7321550" y="2374900"/>
          <p14:tracePt t="21245" x="7294563" y="2374900"/>
          <p14:tracePt t="21254" x="7261225" y="2382838"/>
          <p14:tracePt t="21266" x="7226300" y="2382838"/>
          <p14:tracePt t="21282" x="7097713" y="2392363"/>
          <p14:tracePt t="21298" x="6943725" y="2408238"/>
          <p14:tracePt t="21316" x="6797675" y="2408238"/>
          <p14:tracePt t="21333" x="6661150" y="2408238"/>
          <p14:tracePt t="21349" x="6608763" y="2408238"/>
          <p14:tracePt t="21365" x="6583363" y="2408238"/>
          <p14:tracePt t="21382" x="6565900" y="2408238"/>
          <p14:tracePt t="21400" x="6557963" y="2408238"/>
          <p14:tracePt t="21416" x="6550025" y="2408238"/>
          <p14:tracePt t="21432" x="6532563" y="2408238"/>
          <p14:tracePt t="21449" x="6523038" y="2408238"/>
          <p14:tracePt t="21466" x="6515100" y="2408238"/>
          <p14:tracePt t="21482" x="6489700" y="2408238"/>
          <p14:tracePt t="21499" x="6472238" y="2408238"/>
          <p14:tracePt t="21516" x="6454775" y="2408238"/>
          <p14:tracePt t="21533" x="6446838" y="2408238"/>
          <p14:tracePt t="21549" x="6437313" y="2408238"/>
          <p14:tracePt t="21566" x="6421438" y="2408238"/>
          <p14:tracePt t="21583" x="6403975" y="2408238"/>
          <p14:tracePt t="21600" x="6378575" y="2408238"/>
          <p14:tracePt t="21616" x="6351588" y="2408238"/>
          <p14:tracePt t="21633" x="6326188" y="2408238"/>
          <p14:tracePt t="21649" x="6318250" y="2408238"/>
          <p14:tracePt t="21667" x="6308725" y="2408238"/>
          <p14:tracePt t="21683" x="6292850" y="2408238"/>
          <p14:tracePt t="21766" x="6283325" y="2408238"/>
          <p14:tracePt t="22094" x="6283325" y="2400300"/>
          <p14:tracePt t="22102" x="6292850" y="2400300"/>
          <p14:tracePt t="22118" x="6318250" y="2392363"/>
          <p14:tracePt t="22134" x="6351588" y="2382838"/>
          <p14:tracePt t="22151" x="6394450" y="2382838"/>
          <p14:tracePt t="22168" x="6472238" y="2374900"/>
          <p14:tracePt t="22184" x="6557963" y="2374900"/>
          <p14:tracePt t="22201" x="6669088" y="2374900"/>
          <p14:tracePt t="22217" x="6780213" y="2374900"/>
          <p14:tracePt t="22235" x="6875463" y="2374900"/>
          <p14:tracePt t="22251" x="6943725" y="2365375"/>
          <p14:tracePt t="22267" x="7011988" y="2357438"/>
          <p14:tracePt t="22284" x="7054850" y="2349500"/>
          <p14:tracePt t="22301" x="7089775" y="2349500"/>
          <p14:tracePt t="22318" x="7097713" y="2349500"/>
          <p14:tracePt t="22374" x="7089775" y="2349500"/>
          <p14:tracePt t="22382" x="7080250" y="2349500"/>
          <p14:tracePt t="22390" x="7072313" y="2349500"/>
          <p14:tracePt t="22401" x="7054850" y="2349500"/>
          <p14:tracePt t="22418" x="7004050" y="2349500"/>
          <p14:tracePt t="22434" x="6969125" y="2349500"/>
          <p14:tracePt t="22452" x="6935788" y="2349500"/>
          <p14:tracePt t="22468" x="6875463" y="2349500"/>
          <p14:tracePt t="22485" x="6754813" y="2349500"/>
          <p14:tracePt t="22501" x="6592888" y="2357438"/>
          <p14:tracePt t="22519" x="6497638" y="2357438"/>
          <p14:tracePt t="22535" x="6446838" y="2357438"/>
          <p14:tracePt t="22551" x="6411913" y="2357438"/>
          <p14:tracePt t="22568" x="6378575" y="2357438"/>
          <p14:tracePt t="22585" x="6343650" y="2357438"/>
          <p14:tracePt t="22602" x="6326188" y="2357438"/>
          <p14:tracePt t="22618" x="6300788" y="2357438"/>
          <p14:tracePt t="22635" x="6283325" y="2357438"/>
          <p14:tracePt t="22652" x="6275388" y="2349500"/>
          <p14:tracePt t="22798" x="6283325" y="2349500"/>
          <p14:tracePt t="22814" x="6300788" y="2349500"/>
          <p14:tracePt t="22822" x="6326188" y="2349500"/>
          <p14:tracePt t="22836" x="6343650" y="2349500"/>
          <p14:tracePt t="22852" x="6411913" y="2349500"/>
          <p14:tracePt t="22870" x="6583363" y="2349500"/>
          <p14:tracePt t="22885" x="6711950" y="2349500"/>
          <p14:tracePt t="22902" x="6840538" y="2349500"/>
          <p14:tracePt t="22919" x="6951663" y="2349500"/>
          <p14:tracePt t="22936" x="7046913" y="2349500"/>
          <p14:tracePt t="22952" x="7115175" y="2349500"/>
          <p14:tracePt t="22969" x="7175500" y="2349500"/>
          <p14:tracePt t="22986" x="7218363" y="2349500"/>
          <p14:tracePt t="23003" x="7269163" y="2349500"/>
          <p14:tracePt t="23019" x="7304088" y="2349500"/>
          <p14:tracePt t="23036" x="7329488" y="2349500"/>
          <p14:tracePt t="23052" x="7354888" y="2349500"/>
          <p14:tracePt t="23054" x="7364413" y="2349500"/>
          <p14:tracePt t="23070" x="7372350" y="2349500"/>
          <p14:tracePt t="23086" x="7380288" y="2349500"/>
          <p14:tracePt t="23142" x="7372350" y="2349500"/>
          <p14:tracePt t="23150" x="7364413" y="2349500"/>
          <p14:tracePt t="23166" x="7354888" y="2349500"/>
          <p14:tracePt t="23174" x="7337425" y="2349500"/>
          <p14:tracePt t="23186" x="7329488" y="2349500"/>
          <p14:tracePt t="23203" x="7286625" y="2349500"/>
          <p14:tracePt t="23220" x="7218363" y="2349500"/>
          <p14:tracePt t="23238" x="7054850" y="2349500"/>
          <p14:tracePt t="23254" x="6926263" y="2349500"/>
          <p14:tracePt t="23270" x="6797675" y="2357438"/>
          <p14:tracePt t="23289" x="6669088" y="2357438"/>
          <p14:tracePt t="23303" x="6565900" y="2357438"/>
          <p14:tracePt t="23320" x="6489700" y="2357438"/>
          <p14:tracePt t="23336" x="6437313" y="2357438"/>
          <p14:tracePt t="23355" x="6403975" y="2357438"/>
          <p14:tracePt t="23371" x="6386513" y="2357438"/>
          <p14:tracePt t="23387" x="6378575" y="2357438"/>
          <p14:tracePt t="23478" x="6386513" y="2357438"/>
          <p14:tracePt t="23486" x="6411913" y="2357438"/>
          <p14:tracePt t="23494" x="6437313" y="2357438"/>
          <p14:tracePt t="23504" x="6489700" y="2357438"/>
          <p14:tracePt t="23520" x="6635750" y="2357438"/>
          <p14:tracePt t="23537" x="6840538" y="2357438"/>
          <p14:tracePt t="23555" x="7054850" y="2357438"/>
          <p14:tracePt t="23570" x="7269163" y="2357438"/>
          <p14:tracePt t="23587" x="7466013" y="2357438"/>
          <p14:tracePt t="23604" x="7594600" y="2357438"/>
          <p14:tracePt t="23621" x="7664450" y="2357438"/>
          <p14:tracePt t="23638" x="7707313" y="2357438"/>
          <p14:tracePt t="23702" x="7707313" y="2365375"/>
          <p14:tracePt t="23727" x="7697788" y="2365375"/>
          <p14:tracePt t="23742" x="7689850" y="2365375"/>
          <p14:tracePt t="23750" x="7672388" y="2365375"/>
          <p14:tracePt t="23758" x="7646988" y="2365375"/>
          <p14:tracePt t="23772" x="7621588" y="2365375"/>
          <p14:tracePt t="23787" x="7543800" y="2365375"/>
          <p14:tracePt t="23804" x="7432675" y="2365375"/>
          <p14:tracePt t="23821" x="7286625" y="2365375"/>
          <p14:tracePt t="23839" x="7029450" y="2365375"/>
          <p14:tracePt t="23854" x="6875463" y="2365375"/>
          <p14:tracePt t="23871" x="6721475" y="2365375"/>
          <p14:tracePt t="23888" x="6600825" y="2365375"/>
          <p14:tracePt t="23905" x="6515100" y="2365375"/>
          <p14:tracePt t="23922" x="6464300" y="2365375"/>
          <p14:tracePt t="23938" x="6446838" y="2365375"/>
          <p14:tracePt t="23955" x="6437313" y="2365375"/>
          <p14:tracePt t="24238" x="6446838" y="2365375"/>
          <p14:tracePt t="24526" x="6454775" y="2365375"/>
          <p14:tracePt t="24534" x="6464300" y="2365375"/>
          <p14:tracePt t="24542" x="6464300" y="2374900"/>
          <p14:tracePt t="24556" x="6464300" y="2382838"/>
          <p14:tracePt t="24573" x="6464300" y="2392363"/>
          <p14:tracePt t="24589" x="6464300" y="2400300"/>
          <p14:tracePt t="24607" x="6464300" y="2417763"/>
          <p14:tracePt t="24623" x="6464300" y="2425700"/>
          <p14:tracePt t="24640" x="6464300" y="2435225"/>
          <p14:tracePt t="24656" x="6464300" y="2443163"/>
          <p14:tracePt t="24673" x="6464300" y="2451100"/>
          <p14:tracePt t="24689" x="6464300" y="2460625"/>
          <p14:tracePt t="24707" x="6464300" y="2468563"/>
          <p14:tracePt t="24723" x="6464300" y="2478088"/>
          <p14:tracePt t="24740" x="6454775" y="2486025"/>
          <p14:tracePt t="24756" x="6446838" y="2493963"/>
          <p14:tracePt t="24773" x="6437313" y="2493963"/>
          <p14:tracePt t="24790" x="6421438" y="2503488"/>
          <p14:tracePt t="24807" x="6421438" y="2511425"/>
          <p14:tracePt t="24823" x="6411913" y="2511425"/>
          <p14:tracePt t="24856" x="6403975" y="2511425"/>
          <p14:tracePt t="24874" x="6394450" y="2511425"/>
          <p14:tracePt t="24890" x="6378575" y="2520950"/>
          <p14:tracePt t="24907" x="6351588" y="2528888"/>
          <p14:tracePt t="24924" x="6318250" y="2528888"/>
          <p14:tracePt t="24941" x="6300788" y="2528888"/>
          <p14:tracePt t="24957" x="6292850" y="2528888"/>
          <p14:tracePt t="24974" x="6275388" y="2528888"/>
          <p14:tracePt t="24990" x="6265863" y="2528888"/>
          <p14:tracePt t="25238" x="6275388" y="2528888"/>
          <p14:tracePt t="25247" x="6283325" y="2528888"/>
          <p14:tracePt t="25258" x="6300788" y="2528888"/>
          <p14:tracePt t="25274" x="6326188" y="2520950"/>
          <p14:tracePt t="25291" x="6351588" y="2511425"/>
          <p14:tracePt t="25308" x="6378575" y="2503488"/>
          <p14:tracePt t="25324" x="6411913" y="2503488"/>
          <p14:tracePt t="25341" x="6446838" y="2503488"/>
          <p14:tracePt t="25358" x="6489700" y="2503488"/>
          <p14:tracePt t="25375" x="6532563" y="2503488"/>
          <p14:tracePt t="25391" x="6550025" y="2503488"/>
          <p14:tracePt t="25408" x="6592888" y="2503488"/>
          <p14:tracePt t="25424" x="6643688" y="2503488"/>
          <p14:tracePt t="25442" x="6754813" y="2511425"/>
          <p14:tracePt t="25458" x="6875463" y="2520950"/>
          <p14:tracePt t="25474" x="6978650" y="2520950"/>
          <p14:tracePt t="25491" x="7072313" y="2520950"/>
          <p14:tracePt t="25509" x="7140575" y="2520950"/>
          <p14:tracePt t="25525" x="7218363" y="2520950"/>
          <p14:tracePt t="25541" x="7269163" y="2520950"/>
          <p14:tracePt t="25558" x="7329488" y="2520950"/>
          <p14:tracePt t="25576" x="7364413" y="2520950"/>
          <p14:tracePt t="25591" x="7389813" y="2520950"/>
          <p14:tracePt t="25608" x="7415213" y="2520950"/>
          <p14:tracePt t="25625" x="7432675" y="2520950"/>
          <p14:tracePt t="25642" x="7440613" y="2520950"/>
          <p14:tracePt t="25659" x="7450138" y="2520950"/>
          <p14:tracePt t="25675" x="7475538" y="2520950"/>
          <p14:tracePt t="25692" x="7508875" y="2520950"/>
          <p14:tracePt t="25709" x="7543800" y="2520950"/>
          <p14:tracePt t="25725" x="7578725" y="2520950"/>
          <p14:tracePt t="25742" x="7604125" y="2520950"/>
          <p14:tracePt t="25759" x="7612063" y="2520950"/>
          <p14:tracePt t="25792" x="7621588" y="2520950"/>
          <p14:tracePt t="25926" x="7629525" y="2520950"/>
          <p14:tracePt t="26319" x="7621588" y="2520950"/>
          <p14:tracePt t="26327" x="7612063" y="2520950"/>
          <p14:tracePt t="26367" x="7604125" y="2520950"/>
          <p14:tracePt t="26383" x="7604125" y="2511425"/>
          <p14:tracePt t="26431" x="7594600" y="2511425"/>
          <p14:tracePt t="26495" x="7586663" y="2511425"/>
          <p14:tracePt t="26655" x="7578725" y="2511425"/>
          <p14:tracePt t="26679" x="7569200" y="2511425"/>
          <p14:tracePt t="26695" x="7561263" y="2511425"/>
          <p14:tracePt t="26703" x="7551738" y="2511425"/>
          <p14:tracePt t="26711" x="7543800" y="2511425"/>
          <p14:tracePt t="26728" x="7508875" y="2511425"/>
          <p14:tracePt t="26744" x="7493000" y="2511425"/>
          <p14:tracePt t="26761" x="7458075" y="2511425"/>
          <p14:tracePt t="26777" x="7415213" y="2493963"/>
          <p14:tracePt t="26795" x="7354888" y="2486025"/>
          <p14:tracePt t="26811" x="7278688" y="2460625"/>
          <p14:tracePt t="26828" x="7200900" y="2443163"/>
          <p14:tracePt t="26844" x="7140575" y="2443163"/>
          <p14:tracePt t="26862" x="7107238" y="2425700"/>
          <p14:tracePt t="26878" x="7072313" y="2417763"/>
          <p14:tracePt t="26895" x="7021513" y="2417763"/>
          <p14:tracePt t="26911" x="6961188" y="2417763"/>
          <p14:tracePt t="26929" x="6883400" y="2417763"/>
          <p14:tracePt t="26945" x="6789738" y="2417763"/>
          <p14:tracePt t="26961" x="6686550" y="2417763"/>
          <p14:tracePt t="26978" x="6557963" y="2417763"/>
          <p14:tracePt t="26995" x="6429375" y="2417763"/>
          <p14:tracePt t="27012" x="6308725" y="2417763"/>
          <p14:tracePt t="27028" x="6146800" y="2417763"/>
          <p14:tracePt t="27045" x="5975350" y="2417763"/>
          <p14:tracePt t="27063" x="5718175" y="2374900"/>
          <p14:tracePt t="27079" x="5554663" y="2332038"/>
          <p14:tracePt t="27095" x="5418138" y="2279650"/>
          <p14:tracePt t="27112" x="5289550" y="2220913"/>
          <p14:tracePt t="27129" x="5186363" y="2168525"/>
          <p14:tracePt t="27146" x="5100638" y="2143125"/>
          <p14:tracePt t="27162" x="5049838" y="2117725"/>
          <p14:tracePt t="27178" x="5032375" y="2100263"/>
          <p14:tracePt t="27196" x="5032375" y="2082800"/>
          <p14:tracePt t="27212" x="5022850" y="2065338"/>
          <p14:tracePt t="27228" x="5022850" y="2049463"/>
          <p14:tracePt t="27245" x="5022850" y="2039938"/>
          <p14:tracePt t="27263" x="5022850" y="2022475"/>
          <p14:tracePt t="27295" x="5022850" y="2014538"/>
          <p14:tracePt t="27312" x="5032375" y="2014538"/>
          <p14:tracePt t="27351" x="5032375" y="2006600"/>
          <p14:tracePt t="27383" x="5032375" y="1997075"/>
          <p14:tracePt t="27399" x="5040313" y="1997075"/>
          <p14:tracePt t="27415" x="5040313" y="1989138"/>
          <p14:tracePt t="27479" x="5049838" y="1989138"/>
          <p14:tracePt t="27503" x="5049838" y="1979613"/>
          <p14:tracePt t="27519" x="5057775" y="1979613"/>
          <p14:tracePt t="27711" x="5065713" y="1979613"/>
          <p14:tracePt t="27727" x="5075238" y="1979613"/>
          <p14:tracePt t="27759" x="5083175" y="1979613"/>
          <p14:tracePt t="27767" x="5092700" y="1979613"/>
          <p14:tracePt t="27783" x="5100638" y="1989138"/>
          <p14:tracePt t="27796" x="5108575" y="1989138"/>
          <p14:tracePt t="27813" x="5126038" y="1989138"/>
          <p14:tracePt t="27830" x="5160963" y="1989138"/>
          <p14:tracePt t="27848" x="5229225" y="1997075"/>
          <p14:tracePt t="27864" x="5272088" y="1997075"/>
          <p14:tracePt t="27880" x="5322888" y="1997075"/>
          <p14:tracePt t="27897" x="5375275" y="1997075"/>
          <p14:tracePt t="27914" x="5435600" y="1997075"/>
          <p14:tracePt t="27930" x="5478463" y="1997075"/>
          <p14:tracePt t="27947" x="5521325" y="1997075"/>
          <p14:tracePt t="27963" x="5554663" y="1997075"/>
          <p14:tracePt t="27981" x="5572125" y="1997075"/>
          <p14:tracePt t="27997" x="5580063" y="1997075"/>
          <p14:tracePt t="28014" x="5580063" y="2014538"/>
          <p14:tracePt t="28030" x="5589588" y="2014538"/>
          <p14:tracePt t="28048" x="5597525" y="2022475"/>
          <p14:tracePt t="28064" x="5607050" y="2022475"/>
          <p14:tracePt t="28081" x="5622925" y="2032000"/>
          <p14:tracePt t="28097" x="5632450" y="2049463"/>
          <p14:tracePt t="28114" x="5640388" y="2057400"/>
          <p14:tracePt t="28384" x="5632450" y="2057400"/>
          <p14:tracePt t="28399" x="5622925" y="2057400"/>
          <p14:tracePt t="28407" x="5614988" y="2057400"/>
          <p14:tracePt t="28415" x="5597525" y="2057400"/>
          <p14:tracePt t="28432" x="5589588" y="2057400"/>
          <p14:tracePt t="28448" x="5580063" y="2057400"/>
          <p14:tracePt t="28466" x="5564188" y="2057400"/>
          <p14:tracePt t="28481" x="5554663" y="2057400"/>
          <p14:tracePt t="28663" x="5554663" y="2065338"/>
          <p14:tracePt t="28671" x="5546725" y="2065338"/>
          <p14:tracePt t="28696" x="5546725" y="2074863"/>
          <p14:tracePt t="28703" x="5537200" y="2074863"/>
          <p14:tracePt t="31632" x="5529263" y="2074863"/>
          <p14:tracePt t="31648" x="5521325" y="2074863"/>
          <p14:tracePt t="31656" x="5503863" y="2057400"/>
          <p14:tracePt t="31672" x="5443538" y="2022475"/>
          <p14:tracePt t="31689" x="5383213" y="2006600"/>
          <p14:tracePt t="31706" x="5349875" y="2006600"/>
          <p14:tracePt t="31722" x="5332413" y="2006600"/>
          <p14:tracePt t="31755" x="5332413" y="2014538"/>
          <p14:tracePt t="31773" x="5332413" y="2032000"/>
          <p14:tracePt t="31789" x="5349875" y="2082800"/>
          <p14:tracePt t="31805" x="5400675" y="2143125"/>
          <p14:tracePt t="31822" x="5461000" y="2193925"/>
          <p14:tracePt t="31840" x="5546725" y="2246313"/>
          <p14:tracePt t="31856" x="5607050" y="2271713"/>
          <p14:tracePt t="31872" x="5640388" y="2289175"/>
          <p14:tracePt t="31889" x="5683250" y="2306638"/>
          <p14:tracePt t="31907" x="5726113" y="2314575"/>
          <p14:tracePt t="31922" x="5761038" y="2332038"/>
          <p14:tracePt t="31939" x="5786438" y="2339975"/>
          <p14:tracePt t="31956" x="5803900" y="2339975"/>
          <p14:tracePt t="31973" x="5811838" y="2339975"/>
          <p14:tracePt t="31989" x="5846763" y="2339975"/>
          <p14:tracePt t="32006" x="5880100" y="2339975"/>
          <p14:tracePt t="32022" x="5957888" y="2339975"/>
          <p14:tracePt t="32040" x="6154738" y="2339975"/>
          <p14:tracePt t="32056" x="6265863" y="2339975"/>
          <p14:tracePt t="32073" x="6308725" y="2339975"/>
          <p14:tracePt t="32090" x="6343650" y="2339975"/>
          <p14:tracePt t="32107" x="6369050" y="2339975"/>
          <p14:tracePt t="32123" x="6394450" y="2339975"/>
          <p14:tracePt t="32139" x="6437313" y="2332038"/>
          <p14:tracePt t="32156" x="6480175" y="2332038"/>
          <p14:tracePt t="32174" x="6507163" y="2332038"/>
          <p14:tracePt t="32190" x="6523038" y="2332038"/>
          <p14:tracePt t="32206" x="6532563" y="2332038"/>
          <p14:tracePt t="32223" x="6540500" y="2332038"/>
          <p14:tracePt t="32241" x="6557963" y="2332038"/>
          <p14:tracePt t="32257" x="6565900" y="2332038"/>
          <p14:tracePt t="32273" x="6575425" y="2332038"/>
          <p14:tracePt t="32290" x="6583363" y="2332038"/>
          <p14:tracePt t="32432" x="6575425" y="2339975"/>
          <p14:tracePt t="32448" x="6557963" y="2339975"/>
          <p14:tracePt t="32456" x="6540500" y="2339975"/>
          <p14:tracePt t="32464" x="6515100" y="2349500"/>
          <p14:tracePt t="32473" x="6497638" y="2349500"/>
          <p14:tracePt t="32490" x="6446838" y="2349500"/>
          <p14:tracePt t="32508" x="6411913" y="2349500"/>
          <p14:tracePt t="32524" x="6378575" y="2349500"/>
          <p14:tracePt t="32540" x="6326188" y="2349500"/>
          <p14:tracePt t="32557" x="6257925" y="2339975"/>
          <p14:tracePt t="32575" x="6215063" y="2332038"/>
          <p14:tracePt t="32590" x="6180138" y="2314575"/>
          <p14:tracePt t="32607" x="6146800" y="2289175"/>
          <p14:tracePt t="32624" x="6121400" y="2254250"/>
          <p14:tracePt t="32642" x="6111875" y="2236788"/>
          <p14:tracePt t="32657" x="6103938" y="2203450"/>
          <p14:tracePt t="32674" x="6103938" y="2178050"/>
          <p14:tracePt t="32691" x="6111875" y="2143125"/>
          <p14:tracePt t="32708" x="6146800" y="2108200"/>
          <p14:tracePt t="32724" x="6189663" y="2082800"/>
          <p14:tracePt t="32741" x="6240463" y="2039938"/>
          <p14:tracePt t="32758" x="6292850" y="2014538"/>
          <p14:tracePt t="32775" x="6335713" y="1997075"/>
          <p14:tracePt t="32791" x="6378575" y="1989138"/>
          <p14:tracePt t="32808" x="6472238" y="1971675"/>
          <p14:tracePt t="32825" x="6523038" y="1963738"/>
          <p14:tracePt t="32842" x="6550025" y="1963738"/>
          <p14:tracePt t="32858" x="6583363" y="1971675"/>
          <p14:tracePt t="32874" x="6608763" y="1989138"/>
          <p14:tracePt t="32891" x="6626225" y="2022475"/>
          <p14:tracePt t="32909" x="6643688" y="2065338"/>
          <p14:tracePt t="32925" x="6661150" y="2100263"/>
          <p14:tracePt t="32941" x="6678613" y="2135188"/>
          <p14:tracePt t="32958" x="6686550" y="2143125"/>
          <p14:tracePt t="32976" x="6694488" y="2185988"/>
          <p14:tracePt t="32992" x="6704013" y="2220913"/>
          <p14:tracePt t="33008" x="6704013" y="2246313"/>
          <p14:tracePt t="33025" x="6704013" y="2289175"/>
          <p14:tracePt t="33042" x="6678613" y="2314575"/>
          <p14:tracePt t="33058" x="6643688" y="2357438"/>
          <p14:tracePt t="33075" x="6565900" y="2400300"/>
          <p14:tracePt t="33092" x="6489700" y="2451100"/>
          <p14:tracePt t="33109" x="6386513" y="2503488"/>
          <p14:tracePt t="33125" x="6283325" y="2528888"/>
          <p14:tracePt t="33142" x="6197600" y="2528888"/>
          <p14:tracePt t="33159" x="6129338" y="2528888"/>
          <p14:tracePt t="33176" x="6061075" y="2528888"/>
          <p14:tracePt t="33192" x="6035675" y="2511425"/>
          <p14:tracePt t="33209" x="6008688" y="2486025"/>
          <p14:tracePt t="33225" x="5992813" y="2460625"/>
          <p14:tracePt t="33243" x="5992813" y="2435225"/>
          <p14:tracePt t="33259" x="5983288" y="2400300"/>
          <p14:tracePt t="33275" x="5983288" y="2374900"/>
          <p14:tracePt t="33292" x="5983288" y="2332038"/>
          <p14:tracePt t="33309" x="5983288" y="2314575"/>
          <p14:tracePt t="33325" x="6008688" y="2279650"/>
          <p14:tracePt t="33342" x="6026150" y="2246313"/>
          <p14:tracePt t="33359" x="6086475" y="2211388"/>
          <p14:tracePt t="33376" x="6249988" y="2160588"/>
          <p14:tracePt t="33393" x="6386513" y="2143125"/>
          <p14:tracePt t="33409" x="6489700" y="2135188"/>
          <p14:tracePt t="33426" x="6575425" y="2135188"/>
          <p14:tracePt t="33443" x="6600825" y="2135188"/>
          <p14:tracePt t="33459" x="6618288" y="2143125"/>
          <p14:tracePt t="33476" x="6635750" y="2151063"/>
          <p14:tracePt t="33493" x="6651625" y="2185988"/>
          <p14:tracePt t="33510" x="6669088" y="2220913"/>
          <p14:tracePt t="33526" x="6669088" y="2246313"/>
          <p14:tracePt t="33543" x="6678613" y="2271713"/>
          <p14:tracePt t="33559" x="6678613" y="2297113"/>
          <p14:tracePt t="33561" x="6678613" y="2306638"/>
          <p14:tracePt t="33577" x="6678613" y="2332038"/>
          <p14:tracePt t="33593" x="6661150" y="2357438"/>
          <p14:tracePt t="33610" x="6635750" y="2392363"/>
          <p14:tracePt t="33626" x="6550025" y="2417763"/>
          <p14:tracePt t="33644" x="6446838" y="2443163"/>
          <p14:tracePt t="33660" x="6343650" y="2451100"/>
          <p14:tracePt t="33676" x="6232525" y="2451100"/>
          <p14:tracePt t="33693" x="6137275" y="2451100"/>
          <p14:tracePt t="33711" x="6061075" y="2425700"/>
          <p14:tracePt t="33727" x="6026150" y="2382838"/>
          <p14:tracePt t="33743" x="6000750" y="2339975"/>
          <p14:tracePt t="33760" x="5992813" y="2289175"/>
          <p14:tracePt t="33778" x="5992813" y="2263775"/>
          <p14:tracePt t="33793" x="5992813" y="2220913"/>
          <p14:tracePt t="33810" x="6026150" y="2185988"/>
          <p14:tracePt t="33826" x="6078538" y="2143125"/>
          <p14:tracePt t="33844" x="6154738" y="2092325"/>
          <p14:tracePt t="33860" x="6249988" y="2039938"/>
          <p14:tracePt t="33877" x="6335713" y="2022475"/>
          <p14:tracePt t="33893" x="6394450" y="2014538"/>
          <p14:tracePt t="33911" x="6446838" y="2014538"/>
          <p14:tracePt t="33927" x="6497638" y="2014538"/>
          <p14:tracePt t="33944" x="6557963" y="2039938"/>
          <p14:tracePt t="33960" x="6635750" y="2092325"/>
          <p14:tracePt t="33978" x="6661150" y="2117725"/>
          <p14:tracePt t="33994" x="6669088" y="2125663"/>
          <p14:tracePt t="34010" x="6678613" y="2143125"/>
          <p14:tracePt t="34027" x="6686550" y="2160588"/>
          <p14:tracePt t="34045" x="6694488" y="2178050"/>
          <p14:tracePt t="34061" x="6694488" y="2193925"/>
          <p14:tracePt t="34077" x="6704013" y="2228850"/>
          <p14:tracePt t="34094" x="6704013" y="2246313"/>
          <p14:tracePt t="34111" x="6704013" y="2271713"/>
          <p14:tracePt t="34127" x="6704013" y="2289175"/>
          <p14:tracePt t="34144" x="6694488" y="2306638"/>
          <p14:tracePt t="34161" x="6678613" y="2322513"/>
          <p14:tracePt t="34178" x="6661150" y="2332038"/>
          <p14:tracePt t="34194" x="6618288" y="2349500"/>
          <p14:tracePt t="34211" x="6575425" y="2357438"/>
          <p14:tracePt t="34228" x="6532563" y="2357438"/>
          <p14:tracePt t="34245" x="6489700" y="2357438"/>
          <p14:tracePt t="34261" x="6437313" y="2357438"/>
          <p14:tracePt t="34278" x="6378575" y="2357438"/>
          <p14:tracePt t="34294" x="6300788" y="2349500"/>
          <p14:tracePt t="34312" x="6257925" y="2322513"/>
          <p14:tracePt t="34328" x="6232525" y="2306638"/>
          <p14:tracePt t="34345" x="6215063" y="2289175"/>
          <p14:tracePt t="34361" x="6207125" y="2263775"/>
          <p14:tracePt t="34379" x="6207125" y="2246313"/>
          <p14:tracePt t="34395" x="6207125" y="2236788"/>
          <p14:tracePt t="34411" x="6215063" y="2220913"/>
          <p14:tracePt t="34428" x="6232525" y="2203450"/>
          <p14:tracePt t="34445" x="6257925" y="2185988"/>
          <p14:tracePt t="34461" x="6283325" y="2168525"/>
          <p14:tracePt t="34478" x="6318250" y="2151063"/>
          <p14:tracePt t="34495" x="6335713" y="2143125"/>
          <p14:tracePt t="34512" x="6369050" y="2135188"/>
          <p14:tracePt t="34529" x="6386513" y="2135188"/>
          <p14:tracePt t="34545" x="6411913" y="2125663"/>
          <p14:tracePt t="34562" x="6421438" y="2125663"/>
          <p14:tracePt t="34579" x="6437313" y="2125663"/>
          <p14:tracePt t="34595" x="6446838" y="2125663"/>
          <p14:tracePt t="34612" x="6464300" y="2125663"/>
          <p14:tracePt t="34628" x="6472238" y="2125663"/>
          <p14:tracePt t="34646" x="6480175" y="2135188"/>
          <p14:tracePt t="34662" x="6489700" y="2135188"/>
          <p14:tracePt t="34695" x="6497638" y="2135188"/>
          <p14:tracePt t="35217" x="6497638" y="2143125"/>
          <p14:tracePt t="35761" x="6497638" y="2151063"/>
          <p14:tracePt t="35769" x="6489700" y="2151063"/>
          <p14:tracePt t="35785" x="6480175" y="2151063"/>
          <p14:tracePt t="35801" x="6472238" y="2160588"/>
          <p14:tracePt t="35817" x="6464300" y="2160588"/>
          <p14:tracePt t="35832" x="6464300" y="2168525"/>
          <p14:tracePt t="35848" x="6454775" y="2168525"/>
          <p14:tracePt t="35865" x="6446838" y="2168525"/>
          <p14:tracePt t="35881" x="6437313" y="2168525"/>
          <p14:tracePt t="35899" x="6429375" y="2178050"/>
          <p14:tracePt t="35915" x="6411913" y="2178050"/>
          <p14:tracePt t="35932" x="6394450" y="2178050"/>
          <p14:tracePt t="35948" x="6351588" y="2185988"/>
          <p14:tracePt t="35966" x="6318250" y="2203450"/>
          <p14:tracePt t="35981" x="6283325" y="2203450"/>
          <p14:tracePt t="35999" x="6257925" y="2211388"/>
          <p14:tracePt t="36015" x="6232525" y="2211388"/>
          <p14:tracePt t="36032" x="6197600" y="2220913"/>
          <p14:tracePt t="36048" x="6154738" y="2228850"/>
          <p14:tracePt t="36065" x="6086475" y="2246313"/>
          <p14:tracePt t="36082" x="6043613" y="2263775"/>
          <p14:tracePt t="36099" x="6000750" y="2271713"/>
          <p14:tracePt t="36115" x="5965825" y="2271713"/>
          <p14:tracePt t="36132" x="5932488" y="2289175"/>
          <p14:tracePt t="36148" x="5907088" y="2297113"/>
          <p14:tracePt t="36166" x="5880100" y="2306638"/>
          <p14:tracePt t="36182" x="5854700" y="2314575"/>
          <p14:tracePt t="36199" x="5837238" y="2314575"/>
          <p14:tracePt t="36215" x="5821363" y="2332038"/>
          <p14:tracePt t="36233" x="5794375" y="2339975"/>
          <p14:tracePt t="36249" x="5778500" y="2339975"/>
          <p14:tracePt t="36266" x="5761038" y="2349500"/>
          <p14:tracePt t="36282" x="5751513" y="2357438"/>
          <p14:tracePt t="36300" x="5743575" y="2357438"/>
          <p14:tracePt t="36315" x="5726113" y="2365375"/>
          <p14:tracePt t="36332" x="5718175" y="2365375"/>
          <p14:tracePt t="36349" x="5708650" y="2365375"/>
          <p14:tracePt t="36366" x="5692775" y="2365375"/>
          <p14:tracePt t="36382" x="5683250" y="2365375"/>
          <p14:tracePt t="36399" x="5665788" y="2365375"/>
          <p14:tracePt t="36416" x="5657850" y="2365375"/>
          <p14:tracePt t="36881" x="5649913" y="2365375"/>
          <p14:tracePt t="38594" x="5665788" y="2365375"/>
          <p14:tracePt t="38602" x="5675313" y="2357438"/>
          <p14:tracePt t="38610" x="5692775" y="2357438"/>
          <p14:tracePt t="38621" x="5708650" y="2339975"/>
          <p14:tracePt t="38637" x="5726113" y="2332038"/>
          <p14:tracePt t="38654" x="5735638" y="2332038"/>
          <p14:tracePt t="38688" x="5743575" y="2332038"/>
          <p14:tracePt t="38706" x="5751513" y="2332038"/>
          <p14:tracePt t="38721" x="5761038" y="2332038"/>
          <p14:tracePt t="38762" x="5761038" y="2339975"/>
          <p14:tracePt t="38770" x="5768975" y="2339975"/>
          <p14:tracePt t="38906" x="5761038" y="2339975"/>
          <p14:tracePt t="38914" x="5751513" y="2339975"/>
          <p14:tracePt t="38922" x="5751513" y="2349500"/>
          <p14:tracePt t="38938" x="5726113" y="2349500"/>
          <p14:tracePt t="38955" x="5675313" y="2357438"/>
          <p14:tracePt t="38971" x="5632450" y="2365375"/>
          <p14:tracePt t="38989" x="5597525" y="2365375"/>
          <p14:tracePt t="39005" x="5564188" y="2365375"/>
          <p14:tracePt t="39021" x="5554663" y="2365375"/>
          <p14:tracePt t="39038" x="5537200" y="2365375"/>
          <p14:tracePt t="39056" x="5521325" y="2365375"/>
          <p14:tracePt t="39072" x="5503863" y="2365375"/>
          <p14:tracePt t="39088" x="5486400" y="2365375"/>
          <p14:tracePt t="39105" x="5461000" y="2365375"/>
          <p14:tracePt t="39123" x="5443538" y="2365375"/>
          <p14:tracePt t="39139" x="5418138" y="2365375"/>
          <p14:tracePt t="39155" x="5408613" y="2365375"/>
          <p14:tracePt t="39172" x="5392738" y="2365375"/>
          <p14:tracePt t="39189" x="5383213" y="2365375"/>
          <p14:tracePt t="39205" x="5375275" y="2365375"/>
          <p14:tracePt t="39222" x="5365750" y="2365375"/>
          <p14:tracePt t="39239" x="5357813" y="2365375"/>
          <p14:tracePt t="39256" x="5349875" y="2365375"/>
          <p14:tracePt t="39272" x="5340350" y="2365375"/>
          <p14:tracePt t="39289" x="5332413" y="2365375"/>
          <p14:tracePt t="39306" x="5314950" y="2365375"/>
          <p14:tracePt t="39323" x="5297488" y="2365375"/>
          <p14:tracePt t="39339" x="5254625" y="2365375"/>
          <p14:tracePt t="39356" x="5211763" y="2365375"/>
          <p14:tracePt t="39372" x="5186363" y="2365375"/>
          <p14:tracePt t="39390" x="5168900" y="2365375"/>
          <p14:tracePt t="39406" x="5160963" y="2365375"/>
          <p14:tracePt t="39422" x="5143500" y="2365375"/>
          <p14:tracePt t="39439" x="5135563" y="2365375"/>
          <p14:tracePt t="39457" x="5118100" y="2365375"/>
          <p14:tracePt t="39472" x="5100638" y="2365375"/>
          <p14:tracePt t="39489" x="5092700" y="2365375"/>
          <p14:tracePt t="39626" x="5083175" y="2365375"/>
          <p14:tracePt t="39650" x="5075238" y="2365375"/>
          <p14:tracePt t="39666" x="5065713" y="2365375"/>
          <p14:tracePt t="39690" x="5057775" y="2365375"/>
          <p14:tracePt t="39706" x="5049838" y="2365375"/>
          <p14:tracePt t="39722" x="5040313" y="2365375"/>
          <p14:tracePt t="39738" x="5032375" y="2365375"/>
          <p14:tracePt t="39754" x="5022850" y="2365375"/>
          <p14:tracePt t="39770" x="5014913" y="2365375"/>
          <p14:tracePt t="39786" x="4997450" y="2374900"/>
          <p14:tracePt t="39794" x="4989513" y="2374900"/>
          <p14:tracePt t="39807" x="4979988" y="2374900"/>
          <p14:tracePt t="39823" x="4954588" y="2382838"/>
          <p14:tracePt t="39840" x="4946650" y="2382838"/>
          <p14:tracePt t="39858" x="4937125" y="2392363"/>
          <p14:tracePt t="39874" x="4929188" y="2392363"/>
          <p14:tracePt t="40210" x="4921250" y="2392363"/>
          <p14:tracePt t="40226" x="4911725" y="2392363"/>
          <p14:tracePt t="40242" x="4903788" y="2392363"/>
          <p14:tracePt t="40250" x="4894263" y="2392363"/>
          <p14:tracePt t="40266" x="4878388" y="2392363"/>
          <p14:tracePt t="40275" x="4860925" y="2392363"/>
          <p14:tracePt t="40292" x="4775200" y="2392363"/>
          <p14:tracePt t="40308" x="4672013" y="2400300"/>
          <p14:tracePt t="40325" x="4586288" y="2400300"/>
          <p14:tracePt t="40341" x="4525963" y="2400300"/>
          <p14:tracePt t="40359" x="4500563" y="2400300"/>
          <p14:tracePt t="40375" x="4492625" y="2400300"/>
          <p14:tracePt t="40698" x="4500563" y="2400300"/>
          <p14:tracePt t="40722" x="4508500" y="2400300"/>
          <p14:tracePt t="40730" x="4508500" y="2392363"/>
          <p14:tracePt t="40743" x="4518025" y="2392363"/>
          <p14:tracePt t="40762" x="4525963" y="2392363"/>
          <p14:tracePt t="40777" x="4535488" y="2382838"/>
          <p14:tracePt t="40792" x="4560888" y="2382838"/>
          <p14:tracePt t="40809" x="4646613" y="2382838"/>
          <p14:tracePt t="40826" x="4843463" y="2392363"/>
          <p14:tracePt t="40843" x="5006975" y="2408238"/>
          <p14:tracePt t="40859" x="5168900" y="2417763"/>
          <p14:tracePt t="40876" x="5349875" y="2417763"/>
          <p14:tracePt t="40892" x="5554663" y="2417763"/>
          <p14:tracePt t="40910" x="5700713" y="2417763"/>
          <p14:tracePt t="40926" x="5768975" y="2417763"/>
          <p14:tracePt t="40943" x="5803900" y="2417763"/>
          <p14:tracePt t="40959" x="5811838" y="2417763"/>
          <p14:tracePt t="40993" x="5821363" y="2417763"/>
          <p14:tracePt t="41010" x="5837238" y="2417763"/>
          <p14:tracePt t="41026" x="5846763" y="2417763"/>
          <p14:tracePt t="41060" x="5854700" y="2417763"/>
          <p14:tracePt t="41076" x="5864225" y="2417763"/>
          <p14:tracePt t="41093" x="5872163" y="2417763"/>
          <p14:tracePt t="41111" x="5880100" y="2417763"/>
          <p14:tracePt t="41202" x="5872163" y="2417763"/>
          <p14:tracePt t="41211" x="5864225" y="2417763"/>
          <p14:tracePt t="41218" x="5854700" y="2417763"/>
          <p14:tracePt t="41227" x="5846763" y="2417763"/>
          <p14:tracePt t="41243" x="5794375" y="2425700"/>
          <p14:tracePt t="41260" x="5665788" y="2425700"/>
          <p14:tracePt t="41278" x="5503863" y="2425700"/>
          <p14:tracePt t="41293" x="5322888" y="2425700"/>
          <p14:tracePt t="41311" x="5151438" y="2425700"/>
          <p14:tracePt t="41327" x="5022850" y="2425700"/>
          <p14:tracePt t="41344" x="4946650" y="2425700"/>
          <p14:tracePt t="41360" x="4886325" y="2425700"/>
          <p14:tracePt t="41377" x="4835525" y="2425700"/>
          <p14:tracePt t="41393" x="4800600" y="2425700"/>
          <p14:tracePt t="41411" x="4775200" y="2425700"/>
          <p14:tracePt t="41427" x="4765675" y="2425700"/>
          <p14:tracePt t="41587" x="4775200" y="2425700"/>
          <p14:tracePt t="41642" x="4783138" y="2425700"/>
          <p14:tracePt t="42003" x="4775200" y="2425700"/>
          <p14:tracePt t="42011" x="4757738" y="2425700"/>
          <p14:tracePt t="42018" x="4732338" y="2425700"/>
          <p14:tracePt t="42028" x="4706938" y="2425700"/>
          <p14:tracePt t="42045" x="4603750" y="2425700"/>
          <p14:tracePt t="42062" x="4449763" y="2425700"/>
          <p14:tracePt t="42080" x="4251325" y="2425700"/>
          <p14:tracePt t="42095" x="4064000" y="2425700"/>
          <p14:tracePt t="42112" x="3900488" y="2425700"/>
          <p14:tracePt t="42129" x="3779838" y="2417763"/>
          <p14:tracePt t="42147" x="3668713" y="2392363"/>
          <p14:tracePt t="42162" x="3625850" y="2365375"/>
          <p14:tracePt t="42179" x="3600450" y="2357438"/>
          <p14:tracePt t="42196" x="3565525" y="2339975"/>
          <p14:tracePt t="42213" x="3532188" y="2322513"/>
          <p14:tracePt t="42229" x="3471863" y="2297113"/>
          <p14:tracePt t="42245" x="3343275" y="2246313"/>
          <p14:tracePt t="42262" x="3163888" y="2185988"/>
          <p14:tracePt t="42280" x="3008313" y="2143125"/>
          <p14:tracePt t="42296" x="2871788" y="2108200"/>
          <p14:tracePt t="42312" x="2725738" y="2082800"/>
          <p14:tracePt t="42329" x="2649538" y="2057400"/>
          <p14:tracePt t="42347" x="2606675" y="2039938"/>
          <p14:tracePt t="42363" x="2589213" y="2032000"/>
          <p14:tracePt t="42379" x="2579688" y="2032000"/>
          <p14:tracePt t="42396" x="2571750" y="2032000"/>
          <p14:tracePt t="42413" x="2563813" y="2032000"/>
          <p14:tracePt t="42429" x="2554288" y="2022475"/>
          <p14:tracePt t="42446" x="2546350" y="2022475"/>
          <p14:tracePt t="42499" x="2536825" y="2022475"/>
          <p14:tracePt t="42547" x="2528888" y="2022475"/>
          <p14:tracePt t="42555" x="2528888" y="2014538"/>
          <p14:tracePt t="42563" x="2520950" y="2014538"/>
          <p14:tracePt t="42587" x="2511425" y="2014538"/>
          <p14:tracePt t="42603" x="2503488" y="2014538"/>
          <p14:tracePt t="42619" x="2493963" y="2014538"/>
          <p14:tracePt t="42630" x="2486025" y="2014538"/>
          <p14:tracePt t="42647" x="2478088" y="2014538"/>
          <p14:tracePt t="42663" x="2468563" y="2006600"/>
          <p14:tracePt t="42680" x="2443163" y="2006600"/>
          <p14:tracePt t="42697" x="2417763" y="1997075"/>
          <p14:tracePt t="42713" x="2408238" y="1997075"/>
          <p14:tracePt t="42730" x="2374900" y="1989138"/>
          <p14:tracePt t="42747" x="2349500" y="1979613"/>
          <p14:tracePt t="42764" x="2322513" y="1979613"/>
          <p14:tracePt t="42780" x="2289175" y="1979613"/>
          <p14:tracePt t="42797" x="2271713" y="1979613"/>
          <p14:tracePt t="42813" x="2246313" y="1979613"/>
          <p14:tracePt t="42831" x="2228850" y="1979613"/>
          <p14:tracePt t="42847" x="2211388" y="1979613"/>
          <p14:tracePt t="42863" x="2185988" y="1979613"/>
          <p14:tracePt t="42880" x="2151063" y="1979613"/>
          <p14:tracePt t="42898" x="2108200" y="1989138"/>
          <p14:tracePt t="42914" x="2057400" y="1997075"/>
          <p14:tracePt t="42931" x="1979613" y="2014538"/>
          <p14:tracePt t="42947" x="1936750" y="2022475"/>
          <p14:tracePt t="42965" x="1885950" y="2022475"/>
          <p14:tracePt t="42980" x="1825625" y="2039938"/>
          <p14:tracePt t="42997" x="1792288" y="2049463"/>
          <p14:tracePt t="43014" x="1765300" y="2049463"/>
          <p14:tracePt t="43031" x="1757363" y="2057400"/>
          <p14:tracePt t="43047" x="1749425" y="2057400"/>
          <p14:tracePt t="43203" x="1739900" y="2057400"/>
          <p14:tracePt t="43211" x="1731963" y="2057400"/>
          <p14:tracePt t="43259" x="1722438" y="2057400"/>
          <p14:tracePt t="43291" x="1714500" y="2057400"/>
          <p14:tracePt t="43387" x="1706563" y="2057400"/>
          <p14:tracePt t="44148" x="1706563" y="2049463"/>
          <p14:tracePt t="44275" x="1714500" y="2049463"/>
          <p14:tracePt t="44307" x="1714500" y="2039938"/>
          <p14:tracePt t="44419" x="1722438" y="2039938"/>
          <p14:tracePt t="44948" x="1731963" y="2039938"/>
          <p14:tracePt t="44972" x="1731963" y="2032000"/>
          <p14:tracePt t="44979" x="1731963" y="2022475"/>
          <p14:tracePt t="44987" x="1739900" y="2022475"/>
          <p14:tracePt t="45092" x="1749425" y="2022475"/>
          <p14:tracePt t="45371" x="1749425" y="2014538"/>
          <p14:tracePt t="45388" x="1757363" y="2014538"/>
          <p14:tracePt t="45868" x="1757363" y="2022475"/>
          <p14:tracePt t="45876" x="1757363" y="2032000"/>
          <p14:tracePt t="45892" x="1757363" y="2039938"/>
          <p14:tracePt t="45915" x="1757363" y="2049463"/>
          <p14:tracePt t="45940" x="1757363" y="2057400"/>
          <p14:tracePt t="45947" x="1757363" y="2065338"/>
          <p14:tracePt t="45963" x="1757363" y="2074863"/>
          <p14:tracePt t="45972" x="1749425" y="2082800"/>
          <p14:tracePt t="45988" x="1739900" y="2100263"/>
          <p14:tracePt t="46004" x="1722438" y="2125663"/>
          <p14:tracePt t="46022" x="1697038" y="2160588"/>
          <p14:tracePt t="46037" x="1671638" y="2203450"/>
          <p14:tracePt t="46054" x="1646238" y="2236788"/>
          <p14:tracePt t="46071" x="1611313" y="2289175"/>
          <p14:tracePt t="46089" x="1577975" y="2322513"/>
          <p14:tracePt t="46104" x="1543050" y="2339975"/>
          <p14:tracePt t="46121" x="1517650" y="2365375"/>
          <p14:tracePt t="46137" x="1482725" y="2382838"/>
          <p14:tracePt t="46155" x="1439863" y="2408238"/>
          <p14:tracePt t="46171" x="1406525" y="2425700"/>
          <p14:tracePt t="46188" x="1397000" y="2435225"/>
          <p14:tracePt t="46205" x="1363663" y="2443163"/>
          <p14:tracePt t="46222" x="1336675" y="2451100"/>
          <p14:tracePt t="46238" x="1328738" y="2460625"/>
          <p14:tracePt t="46254" x="1311275" y="2468563"/>
          <p14:tracePt t="46271" x="1303338" y="2468563"/>
          <p14:tracePt t="46289" x="1285875" y="2468563"/>
          <p14:tracePt t="46321" x="1277938" y="2468563"/>
          <p14:tracePt t="46338" x="1268413" y="2468563"/>
          <p14:tracePt t="46356" x="1243013" y="2468563"/>
          <p14:tracePt t="46372" x="1235075" y="2468563"/>
          <p14:tracePt t="46388" x="1225550" y="2468563"/>
          <p14:tracePt t="46405" x="1217613" y="2468563"/>
          <p14:tracePt t="46476" x="1208088" y="2468563"/>
          <p14:tracePt t="46500" x="1200150" y="2468563"/>
          <p14:tracePt t="46692" x="1192213" y="2468563"/>
          <p14:tracePt t="46868" x="1192213" y="2460625"/>
          <p14:tracePt t="46932" x="1192213" y="2451100"/>
          <p14:tracePt t="46972" x="1192213" y="2443163"/>
          <p14:tracePt t="46980" x="1200150" y="2443163"/>
          <p14:tracePt t="46989" x="1200150" y="2435225"/>
          <p14:tracePt t="47020" x="1200150" y="2425700"/>
          <p14:tracePt t="47076" x="1208088" y="2425700"/>
          <p14:tracePt t="47108" x="1217613" y="2425700"/>
          <p14:tracePt t="47156" x="1225550" y="2425700"/>
          <p14:tracePt t="47212" x="1235075" y="2425700"/>
          <p14:tracePt t="47244" x="1243013" y="2425700"/>
          <p14:tracePt t="47268" x="1250950" y="2425700"/>
          <p14:tracePt t="47292" x="1260475" y="2425700"/>
          <p14:tracePt t="47316" x="1268413" y="2425700"/>
          <p14:tracePt t="47356" x="1277938" y="2425700"/>
          <p14:tracePt t="47380" x="1285875" y="2425700"/>
          <p14:tracePt t="47396" x="1293813" y="2425700"/>
          <p14:tracePt t="47412" x="1303338" y="2425700"/>
          <p14:tracePt t="47428" x="1311275" y="2425700"/>
          <p14:tracePt t="47444" x="1320800" y="2425700"/>
          <p14:tracePt t="47460" x="1328738" y="2425700"/>
          <p14:tracePt t="47468" x="1336675" y="2425700"/>
          <p14:tracePt t="47484" x="1346200" y="2425700"/>
          <p14:tracePt t="47500" x="1354138" y="2425700"/>
          <p14:tracePt t="47516" x="1363663" y="2425700"/>
          <p14:tracePt t="47525" x="1371600" y="2425700"/>
          <p14:tracePt t="47542" x="1379538" y="2425700"/>
          <p14:tracePt t="47558" x="1389063" y="2425700"/>
          <p14:tracePt t="47574" x="1397000" y="2425700"/>
          <p14:tracePt t="47591" x="1406525" y="2425700"/>
          <p14:tracePt t="47608" x="1414463" y="2425700"/>
          <p14:tracePt t="47624" x="1422400" y="2425700"/>
          <p14:tracePt t="47641" x="1439863" y="2425700"/>
          <p14:tracePt t="47658" x="1449388" y="2425700"/>
          <p14:tracePt t="47675" x="1457325" y="2425700"/>
          <p14:tracePt t="47691" x="1465263" y="2425700"/>
          <p14:tracePt t="47708" x="1492250" y="2425700"/>
          <p14:tracePt t="47725" x="1500188" y="2425700"/>
          <p14:tracePt t="47742" x="1517650" y="2425700"/>
          <p14:tracePt t="47775" x="1535113" y="2425700"/>
          <p14:tracePt t="47812" x="1543050" y="2425700"/>
          <p14:tracePt t="47876" x="1550988" y="2425700"/>
          <p14:tracePt t="47924" x="1560513" y="2425700"/>
          <p14:tracePt t="47940" x="1568450" y="2425700"/>
          <p14:tracePt t="47980" x="1577975" y="2425700"/>
          <p14:tracePt t="47996" x="1585913" y="2425700"/>
          <p14:tracePt t="48028" x="1593850" y="2425700"/>
          <p14:tracePt t="48036" x="1603375" y="2425700"/>
          <p14:tracePt t="48052" x="1611313" y="2425700"/>
          <p14:tracePt t="48068" x="1620838" y="2425700"/>
          <p14:tracePt t="48084" x="1628775" y="2425700"/>
          <p14:tracePt t="48092" x="1628775" y="2435225"/>
          <p14:tracePt t="48109" x="1654175" y="2443163"/>
          <p14:tracePt t="48126" x="1714500" y="2443163"/>
          <p14:tracePt t="48142" x="1782763" y="2443163"/>
          <p14:tracePt t="48159" x="1860550" y="2443163"/>
          <p14:tracePt t="48176" x="1954213" y="2443163"/>
          <p14:tracePt t="48193" x="1997075" y="2443163"/>
          <p14:tracePt t="48209" x="2022475" y="2443163"/>
          <p14:tracePt t="48226" x="2032000" y="2443163"/>
          <p14:tracePt t="48242" x="2039938" y="2443163"/>
          <p14:tracePt t="48260" x="2057400" y="2443163"/>
          <p14:tracePt t="48277" x="2065338" y="2443163"/>
          <p14:tracePt t="48292" x="2082800" y="2443163"/>
          <p14:tracePt t="48326" x="2092325" y="2443163"/>
          <p14:tracePt t="48388" x="2100263" y="2443163"/>
          <p14:tracePt t="48469" x="2108200" y="2443163"/>
          <p14:tracePt t="48508" x="2117725" y="2443163"/>
          <p14:tracePt t="48588" x="2125663" y="2443163"/>
          <p14:tracePt t="48605" x="2135188" y="2443163"/>
          <p14:tracePt t="48620" x="2143125" y="2443163"/>
          <p14:tracePt t="48628" x="2151063" y="2443163"/>
          <p14:tracePt t="48644" x="2160588" y="2443163"/>
          <p14:tracePt t="48661" x="2160588" y="2435225"/>
          <p14:tracePt t="48677" x="2178050" y="2425700"/>
          <p14:tracePt t="48693" x="2220913" y="2425700"/>
          <p14:tracePt t="48710" x="2306638" y="2425700"/>
          <p14:tracePt t="48727" x="2382838" y="2425700"/>
          <p14:tracePt t="48743" x="2468563" y="2425700"/>
          <p14:tracePt t="48760" x="2520950" y="2425700"/>
          <p14:tracePt t="48777" x="2546350" y="2425700"/>
          <p14:tracePt t="48794" x="2563813" y="2435225"/>
          <p14:tracePt t="48852" x="2571750" y="2435225"/>
          <p14:tracePt t="48869" x="2579688" y="2435225"/>
          <p14:tracePt t="48884" x="2589213" y="2435225"/>
          <p14:tracePt t="48908" x="2597150" y="2435225"/>
          <p14:tracePt t="48916" x="2606675" y="2435225"/>
          <p14:tracePt t="48933" x="2614613" y="2435225"/>
          <p14:tracePt t="48948" x="2622550" y="2435225"/>
          <p14:tracePt t="49012" x="2632075" y="2435225"/>
          <p14:tracePt t="49020" x="2640013" y="2435225"/>
          <p14:tracePt t="49037" x="2649538" y="2435225"/>
          <p14:tracePt t="49053" x="2657475" y="2435225"/>
          <p14:tracePt t="49069" x="2674938" y="2435225"/>
          <p14:tracePt t="49078" x="2682875" y="2435225"/>
          <p14:tracePt t="49095" x="2717800" y="2425700"/>
          <p14:tracePt t="49111" x="2768600" y="2417763"/>
          <p14:tracePt t="49128" x="2828925" y="2408238"/>
          <p14:tracePt t="49144" x="2879725" y="2408238"/>
          <p14:tracePt t="49162" x="2940050" y="2408238"/>
          <p14:tracePt t="49178" x="2992438" y="2408238"/>
          <p14:tracePt t="49194" x="3051175" y="2408238"/>
          <p14:tracePt t="49211" x="3103563" y="2408238"/>
          <p14:tracePt t="49229" x="3171825" y="2408238"/>
          <p14:tracePt t="49245" x="3189288" y="2408238"/>
          <p14:tracePt t="49261" x="3206750" y="2408238"/>
          <p14:tracePt t="49278" x="3214688" y="2408238"/>
          <p14:tracePt t="49296" x="3222625" y="2408238"/>
          <p14:tracePt t="49328" x="3232150" y="2408238"/>
          <p14:tracePt t="49381" x="3240088" y="2408238"/>
          <p14:tracePt t="49412" x="3249613" y="2408238"/>
          <p14:tracePt t="49476" x="3257550" y="2408238"/>
          <p14:tracePt t="49524" x="3265488" y="2408238"/>
          <p14:tracePt t="49557" x="3275013" y="2400300"/>
          <p14:tracePt t="49564" x="3282950" y="2400300"/>
          <p14:tracePt t="49580" x="3292475" y="2400300"/>
          <p14:tracePt t="49588" x="3300413" y="2400300"/>
          <p14:tracePt t="49596" x="3317875" y="2400300"/>
          <p14:tracePt t="49612" x="3351213" y="2400300"/>
          <p14:tracePt t="49630" x="3394075" y="2400300"/>
          <p14:tracePt t="49645" x="3436938" y="2400300"/>
          <p14:tracePt t="49662" x="3463925" y="2400300"/>
          <p14:tracePt t="49679" x="3489325" y="2400300"/>
          <p14:tracePt t="49697" x="3506788" y="2400300"/>
          <p14:tracePt t="49712" x="3549650" y="2400300"/>
          <p14:tracePt t="49729" x="3600450" y="2400300"/>
          <p14:tracePt t="49746" x="3651250" y="2400300"/>
          <p14:tracePt t="49763" x="3694113" y="2400300"/>
          <p14:tracePt t="49779" x="3711575" y="2400300"/>
          <p14:tracePt t="49796" x="3746500" y="2408238"/>
          <p14:tracePt t="49812" x="3754438" y="2408238"/>
          <p14:tracePt t="49830" x="3771900" y="2408238"/>
          <p14:tracePt t="49846" x="3797300" y="2408238"/>
          <p14:tracePt t="49862" x="3814763" y="2408238"/>
          <p14:tracePt t="49879" x="3822700" y="2417763"/>
          <p14:tracePt t="49897" x="3840163" y="2417763"/>
          <p14:tracePt t="49957" x="3849688" y="2417763"/>
          <p14:tracePt t="50117" x="3857625" y="2417763"/>
          <p14:tracePt t="50133" x="3865563" y="2417763"/>
          <p14:tracePt t="50141" x="3875088" y="2417763"/>
          <p14:tracePt t="50157" x="3883025" y="2417763"/>
          <p14:tracePt t="50165" x="3892550" y="2417763"/>
          <p14:tracePt t="50180" x="3908425" y="2417763"/>
          <p14:tracePt t="50198" x="3968750" y="2417763"/>
          <p14:tracePt t="50214" x="4003675" y="2417763"/>
          <p14:tracePt t="50230" x="4029075" y="2425700"/>
          <p14:tracePt t="50247" x="4054475" y="2425700"/>
          <p14:tracePt t="50264" x="4079875" y="2425700"/>
          <p14:tracePt t="50281" x="4106863" y="2435225"/>
          <p14:tracePt t="50297" x="4132263" y="2435225"/>
          <p14:tracePt t="50314" x="4175125" y="2435225"/>
          <p14:tracePt t="50331" x="4243388" y="2435225"/>
          <p14:tracePt t="50347" x="4337050" y="2435225"/>
          <p14:tracePt t="50364" x="4406900" y="2435225"/>
          <p14:tracePt t="50381" x="4457700" y="2435225"/>
          <p14:tracePt t="50398" x="4475163" y="2435225"/>
          <p14:tracePt t="51205" x="4475163" y="2443163"/>
          <p14:tracePt t="51221" x="4475163" y="2451100"/>
          <p14:tracePt t="51229" x="4475163" y="2460625"/>
          <p14:tracePt t="51237" x="4475163" y="2468563"/>
          <p14:tracePt t="51249" x="4483100" y="2486025"/>
          <p14:tracePt t="51266" x="4483100" y="2520950"/>
          <p14:tracePt t="51283" x="4492625" y="2528888"/>
          <p14:tracePt t="52581" x="4500563" y="2528888"/>
          <p14:tracePt t="52589" x="4500563" y="2536825"/>
          <p14:tracePt t="52602" x="4508500" y="2536825"/>
          <p14:tracePt t="52619" x="4525963" y="2546350"/>
          <p14:tracePt t="52636" x="4568825" y="2563813"/>
          <p14:tracePt t="52653" x="4646613" y="2571750"/>
          <p14:tracePt t="52669" x="4732338" y="2571750"/>
          <p14:tracePt t="52686" x="4868863" y="2571750"/>
          <p14:tracePt t="52702" x="5065713" y="2589213"/>
          <p14:tracePt t="52720" x="5272088" y="2614613"/>
          <p14:tracePt t="52736" x="5468938" y="2657475"/>
          <p14:tracePt t="52752" x="5657850" y="2725738"/>
          <p14:tracePt t="52769" x="5837238" y="2794000"/>
          <p14:tracePt t="52787" x="6018213" y="2854325"/>
          <p14:tracePt t="52803" x="6180138" y="2914650"/>
          <p14:tracePt t="52819" x="6343650" y="2932113"/>
          <p14:tracePt t="52836" x="6480175" y="2940050"/>
          <p14:tracePt t="52853" x="6618288" y="2940050"/>
          <p14:tracePt t="52869" x="6669088" y="2940050"/>
          <p14:tracePt t="52886" x="6678613" y="2940050"/>
          <p14:tracePt t="52903" x="6686550" y="2940050"/>
          <p14:tracePt t="52920" x="6694488" y="2940050"/>
          <p14:tracePt t="52936" x="6704013" y="2940050"/>
          <p14:tracePt t="52953" x="6711950" y="2940050"/>
          <p14:tracePt t="52969" x="6729413" y="2957513"/>
          <p14:tracePt t="52988" x="6746875" y="2974975"/>
          <p14:tracePt t="53003" x="6772275" y="2982913"/>
          <p14:tracePt t="53020" x="6797675" y="3008313"/>
          <p14:tracePt t="53036" x="6815138" y="3017838"/>
          <p14:tracePt t="53054" x="6832600" y="3043238"/>
          <p14:tracePt t="53070" x="6850063" y="3060700"/>
          <p14:tracePt t="53087" x="6858000" y="3068638"/>
          <p14:tracePt t="53103" x="6875463" y="3086100"/>
          <p14:tracePt t="53121" x="6875463" y="3094038"/>
          <p14:tracePt t="53137" x="6883400" y="3103563"/>
          <p14:tracePt t="53153" x="6892925" y="3111500"/>
          <p14:tracePt t="53170" x="6900863" y="3128963"/>
          <p14:tracePt t="53187" x="6908800" y="3146425"/>
          <p14:tracePt t="53203" x="6935788" y="3171825"/>
          <p14:tracePt t="53220" x="6978650" y="3206750"/>
          <p14:tracePt t="53237" x="7064375" y="3265488"/>
          <p14:tracePt t="53255" x="7132638" y="3292475"/>
          <p14:tracePt t="53270" x="7192963" y="3317875"/>
          <p14:tracePt t="53287" x="7251700" y="3335338"/>
          <p14:tracePt t="53304" x="7304088" y="3351213"/>
          <p14:tracePt t="53321" x="7380288" y="3378200"/>
          <p14:tracePt t="53337" x="7458075" y="3386138"/>
          <p14:tracePt t="53354" x="7508875" y="3394075"/>
          <p14:tracePt t="53370" x="7561263" y="3394075"/>
          <p14:tracePt t="53388" x="7594600" y="3394075"/>
          <p14:tracePt t="53404" x="7629525" y="3394075"/>
          <p14:tracePt t="53420" x="7672388" y="3386138"/>
          <p14:tracePt t="53438" x="7707313" y="3368675"/>
          <p14:tracePt t="53455" x="7715250" y="3368675"/>
          <p14:tracePt t="53526" x="7723188" y="3368675"/>
          <p14:tracePt t="53541" x="7723188" y="3360738"/>
          <p14:tracePt t="53558" x="7723188" y="3351213"/>
          <p14:tracePt t="53574" x="7723188" y="3343275"/>
          <p14:tracePt t="53582" x="7723188" y="3335338"/>
          <p14:tracePt t="53598" x="7723188" y="3325813"/>
          <p14:tracePt t="53613" x="7723188" y="3317875"/>
          <p14:tracePt t="53645" x="7715250" y="3317875"/>
          <p14:tracePt t="53662" x="7715250" y="3308350"/>
          <p14:tracePt t="53846" x="7715250" y="3300413"/>
          <p14:tracePt t="54102" x="7707313" y="3300413"/>
          <p14:tracePt t="54150" x="7697788" y="3300413"/>
          <p14:tracePt t="54158" x="7689850" y="3300413"/>
          <p14:tracePt t="54182" x="7680325" y="3300413"/>
          <p14:tracePt t="54206" x="7672388" y="3300413"/>
          <p14:tracePt t="54214" x="7672388" y="3292475"/>
          <p14:tracePt t="54222" x="7664450" y="3292475"/>
          <p14:tracePt t="54239" x="7654925" y="3292475"/>
          <p14:tracePt t="54257" x="7654925" y="3282950"/>
          <p14:tracePt t="54272" x="7654925" y="3275013"/>
          <p14:tracePt t="54289" x="7646988" y="3275013"/>
          <p14:tracePt t="54306" x="7646988" y="3265488"/>
          <p14:tracePt t="54323" x="7637463" y="3257550"/>
          <p14:tracePt t="54356" x="7629525" y="3249613"/>
          <p14:tracePt t="54373" x="7621588" y="3249613"/>
          <p14:tracePt t="54390" x="7594600" y="3240088"/>
          <p14:tracePt t="54406" x="7586663" y="3240088"/>
          <p14:tracePt t="54423" x="7578725" y="3232150"/>
          <p14:tracePt t="54440" x="7561263" y="3232150"/>
          <p14:tracePt t="54457" x="7543800" y="3232150"/>
          <p14:tracePt t="54473" x="7518400" y="3232150"/>
          <p14:tracePt t="54490" x="7483475" y="3232150"/>
          <p14:tracePt t="54506" x="7450138" y="3232150"/>
          <p14:tracePt t="54524" x="7415213" y="3232150"/>
          <p14:tracePt t="54540" x="7389813" y="3232150"/>
          <p14:tracePt t="54556" x="7354888" y="3232150"/>
          <p14:tracePt t="54558" x="7329488" y="3222625"/>
          <p14:tracePt t="54574" x="7286625" y="3222625"/>
          <p14:tracePt t="54591" x="7235825" y="3222625"/>
          <p14:tracePt t="54607" x="7183438" y="3222625"/>
          <p14:tracePt t="54623" x="7123113" y="3222625"/>
          <p14:tracePt t="54640" x="7072313" y="3222625"/>
          <p14:tracePt t="54657" x="7037388" y="3222625"/>
          <p14:tracePt t="54673" x="7004050" y="3222625"/>
          <p14:tracePt t="54690" x="6969125" y="3222625"/>
          <p14:tracePt t="54707" x="6943725" y="3222625"/>
          <p14:tracePt t="54724" x="6918325" y="3222625"/>
          <p14:tracePt t="54740" x="6883400" y="3222625"/>
          <p14:tracePt t="54757" x="6865938" y="3222625"/>
          <p14:tracePt t="54774" x="6823075" y="3222625"/>
          <p14:tracePt t="54791" x="6797675" y="3222625"/>
          <p14:tracePt t="54807" x="6789738" y="3222625"/>
          <p14:tracePt t="54824" x="6764338" y="3222625"/>
          <p14:tracePt t="54841" x="6746875" y="3222625"/>
          <p14:tracePt t="54858" x="6721475" y="3222625"/>
          <p14:tracePt t="54874" x="6704013" y="3222625"/>
          <p14:tracePt t="54891" x="6686550" y="3222625"/>
          <p14:tracePt t="54907" x="6669088" y="3222625"/>
          <p14:tracePt t="54926" x="6643688" y="3222625"/>
          <p14:tracePt t="54941" x="6635750" y="3222625"/>
          <p14:tracePt t="54957" x="6600825" y="3222625"/>
          <p14:tracePt t="54975" x="6592888" y="3222625"/>
          <p14:tracePt t="54992" x="6565900" y="3222625"/>
          <p14:tracePt t="55007" x="6550025" y="3222625"/>
          <p14:tracePt t="55024" x="6532563" y="3222625"/>
          <p14:tracePt t="55041" x="6515100" y="3222625"/>
          <p14:tracePt t="55058" x="6507163" y="3222625"/>
          <p14:tracePt t="55074" x="6497638" y="3222625"/>
          <p14:tracePt t="55091" x="6489700" y="3222625"/>
          <p14:tracePt t="55108" x="6472238" y="3222625"/>
          <p14:tracePt t="55125" x="6464300" y="3222625"/>
          <p14:tracePt t="55199" x="6454775" y="3222625"/>
          <p14:tracePt t="55254" x="6446838" y="3222625"/>
          <p14:tracePt t="55374" x="6437313" y="3222625"/>
          <p14:tracePt t="55454" x="6437313" y="3232150"/>
          <p14:tracePt t="55470" x="6429375" y="3232150"/>
          <p14:tracePt t="55478" x="6429375" y="3240088"/>
          <p14:tracePt t="55492" x="6429375" y="3249613"/>
          <p14:tracePt t="55509" x="6429375" y="3265488"/>
          <p14:tracePt t="55526" x="6429375" y="3275013"/>
          <p14:tracePt t="55542" x="6429375" y="3292475"/>
          <p14:tracePt t="55575" x="6429375" y="3300413"/>
          <p14:tracePt t="56782" x="6421438" y="3300413"/>
          <p14:tracePt t="56814" x="6421438" y="3292475"/>
          <p14:tracePt t="56823" x="6411913" y="3292475"/>
          <p14:tracePt t="56830" x="6411913" y="3282950"/>
          <p14:tracePt t="56845" x="6403975" y="3282950"/>
          <p14:tracePt t="56862" x="6369050" y="3275013"/>
          <p14:tracePt t="56878" x="6318250" y="3265488"/>
          <p14:tracePt t="56895" x="6275388" y="3249613"/>
          <p14:tracePt t="56912" x="6232525" y="3240088"/>
          <p14:tracePt t="56929" x="6197600" y="3240088"/>
          <p14:tracePt t="56945" x="6189663" y="3232150"/>
          <p14:tracePt t="56962" x="6172200" y="3232150"/>
          <p14:tracePt t="56979" x="6164263" y="3232150"/>
          <p14:tracePt t="56996" x="6154738" y="3232150"/>
          <p14:tracePt t="57012" x="6146800" y="3232150"/>
          <p14:tracePt t="57029" x="6137275" y="3222625"/>
          <p14:tracePt t="57063" x="6129338" y="3222625"/>
          <p14:tracePt t="57079" x="6121400" y="3222625"/>
          <p14:tracePt t="57095" x="6103938" y="3214688"/>
          <p14:tracePt t="57112" x="6069013" y="3197225"/>
          <p14:tracePt t="57130" x="6035675" y="3189288"/>
          <p14:tracePt t="57145" x="6000750" y="3179763"/>
          <p14:tracePt t="57162" x="5983288" y="3171825"/>
          <p14:tracePt t="57179" x="5949950" y="3154363"/>
          <p14:tracePt t="57196" x="5915025" y="3146425"/>
          <p14:tracePt t="57212" x="5837238" y="3111500"/>
          <p14:tracePt t="57229" x="5700713" y="3060700"/>
          <p14:tracePt t="57246" x="5511800" y="3000375"/>
          <p14:tracePt t="57263" x="5408613" y="2957513"/>
          <p14:tracePt t="57279" x="5322888" y="2922588"/>
          <p14:tracePt t="57296" x="5272088" y="2897188"/>
          <p14:tracePt t="57313" x="5237163" y="2879725"/>
          <p14:tracePt t="57330" x="5211763" y="2863850"/>
          <p14:tracePt t="57346" x="5186363" y="2846388"/>
          <p14:tracePt t="57363" x="5160963" y="2820988"/>
          <p14:tracePt t="57380" x="5135563" y="2786063"/>
          <p14:tracePt t="57397" x="5108575" y="2751138"/>
          <p14:tracePt t="57413" x="5083175" y="2708275"/>
          <p14:tracePt t="57429" x="5057775" y="2674938"/>
          <p14:tracePt t="57447" x="5032375" y="2597150"/>
          <p14:tracePt t="57464" x="5022850" y="2546350"/>
          <p14:tracePt t="57480" x="5014913" y="2478088"/>
          <p14:tracePt t="57496" x="4997450" y="2417763"/>
          <p14:tracePt t="57513" x="4989513" y="2374900"/>
          <p14:tracePt t="57530" x="4989513" y="2339975"/>
          <p14:tracePt t="57546" x="4989513" y="2306638"/>
          <p14:tracePt t="57563" x="4989513" y="2279650"/>
          <p14:tracePt t="57580" x="4989513" y="2254250"/>
          <p14:tracePt t="57597" x="4989513" y="2236788"/>
          <p14:tracePt t="57613" x="4989513" y="2220913"/>
          <p14:tracePt t="57630" x="4989513" y="2203450"/>
          <p14:tracePt t="57686" x="4989513" y="2211388"/>
          <p14:tracePt t="57695" x="4989513" y="2220913"/>
          <p14:tracePt t="57702" x="4997450" y="2228850"/>
          <p14:tracePt t="57714" x="4997450" y="2246313"/>
          <p14:tracePt t="57731" x="5014913" y="2289175"/>
          <p14:tracePt t="57747" x="5022850" y="2339975"/>
          <p14:tracePt t="57763" x="5032375" y="2400300"/>
          <p14:tracePt t="57780" x="5040313" y="2460625"/>
          <p14:tracePt t="57798" x="5040313" y="2511425"/>
          <p14:tracePt t="57814" x="5049838" y="2571750"/>
          <p14:tracePt t="57831" x="5065713" y="2692400"/>
          <p14:tracePt t="57848" x="5092700" y="2760663"/>
          <p14:tracePt t="57864" x="5126038" y="2803525"/>
          <p14:tracePt t="57880" x="5143500" y="2836863"/>
          <p14:tracePt t="57897" x="5160963" y="2863850"/>
          <p14:tracePt t="57914" x="5168900" y="2871788"/>
          <p14:tracePt t="57932" x="5186363" y="2889250"/>
          <p14:tracePt t="57947" x="5203825" y="2897188"/>
          <p14:tracePt t="57964" x="5229225" y="2906713"/>
          <p14:tracePt t="57981" x="5264150" y="2914650"/>
          <p14:tracePt t="57998" x="5322888" y="2922588"/>
          <p14:tracePt t="58014" x="5357813" y="2932113"/>
          <p14:tracePt t="58031" x="5408613" y="2949575"/>
          <p14:tracePt t="58048" x="5468938" y="2949575"/>
          <p14:tracePt t="58065" x="5503863" y="2965450"/>
          <p14:tracePt t="58081" x="5537200" y="2974975"/>
          <p14:tracePt t="58098" x="5580063" y="2982913"/>
          <p14:tracePt t="58115" x="5614988" y="2992438"/>
          <p14:tracePt t="58132" x="5649913" y="3000375"/>
          <p14:tracePt t="58148" x="5700713" y="3008313"/>
          <p14:tracePt t="58165" x="5751513" y="3017838"/>
          <p14:tracePt t="58181" x="5786438" y="3017838"/>
          <p14:tracePt t="58199" x="5829300" y="3017838"/>
          <p14:tracePt t="58215" x="5837238" y="3017838"/>
          <p14:tracePt t="58231" x="5854700" y="3017838"/>
          <p14:tracePt t="58248" x="5872163" y="3017838"/>
          <p14:tracePt t="58265" x="5897563" y="3017838"/>
          <p14:tracePt t="58281" x="5907088" y="3017838"/>
          <p14:tracePt t="58298" x="5915025" y="3017838"/>
          <p14:tracePt t="58431" x="5907088" y="3017838"/>
          <p14:tracePt t="58447" x="5889625" y="3017838"/>
          <p14:tracePt t="58455" x="5872163" y="3017838"/>
          <p14:tracePt t="58465" x="5846763" y="3017838"/>
          <p14:tracePt t="58482" x="5811838" y="3017838"/>
          <p14:tracePt t="58499" x="5768975" y="3025775"/>
          <p14:tracePt t="58516" x="5718175" y="3025775"/>
          <p14:tracePt t="58532" x="5657850" y="3043238"/>
          <p14:tracePt t="58549" x="5607050" y="3051175"/>
          <p14:tracePt t="58565" x="5564188" y="3051175"/>
          <p14:tracePt t="58566" x="5546725" y="3051175"/>
          <p14:tracePt t="58583" x="5521325" y="3051175"/>
          <p14:tracePt t="58599" x="5503863" y="3051175"/>
          <p14:tracePt t="58616" x="5494338" y="3051175"/>
          <p14:tracePt t="58632" x="5486400" y="3051175"/>
          <p14:tracePt t="58666" x="5478463" y="3051175"/>
          <p14:tracePt t="58682" x="5468938" y="3051175"/>
          <p14:tracePt t="58703" x="5461000" y="3051175"/>
          <p14:tracePt t="58831" x="5451475" y="3051175"/>
          <p14:tracePt t="58863" x="5443538" y="3051175"/>
          <p14:tracePt t="58871" x="5435600" y="3051175"/>
          <p14:tracePt t="58883" x="5426075" y="3051175"/>
          <p14:tracePt t="58900" x="5375275" y="3051175"/>
          <p14:tracePt t="58916" x="5264150" y="3051175"/>
          <p14:tracePt t="58933" x="5126038" y="3051175"/>
          <p14:tracePt t="58950" x="4997450" y="3051175"/>
          <p14:tracePt t="58967" x="4878388" y="3051175"/>
          <p14:tracePt t="58984" x="4843463" y="3051175"/>
          <p14:tracePt t="59000" x="4826000" y="3051175"/>
          <p14:tracePt t="59151" x="4818063" y="3051175"/>
          <p14:tracePt t="59167" x="4808538" y="3051175"/>
          <p14:tracePt t="59183" x="4800600" y="3051175"/>
          <p14:tracePt t="59191" x="4792663" y="3051175"/>
          <p14:tracePt t="59200" x="4775200" y="3051175"/>
          <p14:tracePt t="59217" x="4714875" y="3051175"/>
          <p14:tracePt t="59234" x="4654550" y="3060700"/>
          <p14:tracePt t="59250" x="4603750" y="3060700"/>
          <p14:tracePt t="59267" x="4551363" y="3060700"/>
          <p14:tracePt t="59284" x="4500563" y="3060700"/>
          <p14:tracePt t="59301" x="4475163" y="3060700"/>
          <p14:tracePt t="59317" x="4457700" y="3060700"/>
          <p14:tracePt t="59334" x="4440238" y="3060700"/>
          <p14:tracePt t="59447" x="4432300" y="3060700"/>
          <p14:tracePt t="59463" x="4422775" y="3060700"/>
          <p14:tracePt t="59479" x="4414838" y="3060700"/>
          <p14:tracePt t="59487" x="4406900" y="3060700"/>
          <p14:tracePt t="59501" x="4397375" y="3060700"/>
          <p14:tracePt t="59518" x="4389438" y="3060700"/>
          <p14:tracePt t="59534" x="4379913" y="3060700"/>
          <p14:tracePt t="59615" x="4389438" y="3060700"/>
          <p14:tracePt t="59641" x="4414838" y="3060700"/>
          <p14:tracePt t="59651" x="4440238" y="3060700"/>
          <p14:tracePt t="59668" x="4500563" y="3051175"/>
          <p14:tracePt t="59685" x="4586288" y="3051175"/>
          <p14:tracePt t="59701" x="4679950" y="3051175"/>
          <p14:tracePt t="59718" x="4765675" y="3051175"/>
          <p14:tracePt t="59735" x="4946650" y="3051175"/>
          <p14:tracePt t="59752" x="5057775" y="3051175"/>
          <p14:tracePt t="59768" x="5160963" y="3051175"/>
          <p14:tracePt t="59785" x="5264150" y="3051175"/>
          <p14:tracePt t="59802" x="5357813" y="3051175"/>
          <p14:tracePt t="59819" x="5443538" y="3051175"/>
          <p14:tracePt t="59835" x="5503863" y="3051175"/>
          <p14:tracePt t="59852" x="5554663" y="3051175"/>
          <p14:tracePt t="59869" x="5607050" y="3068638"/>
          <p14:tracePt t="59886" x="5649913" y="3078163"/>
          <p14:tracePt t="59902" x="5692775" y="3094038"/>
          <p14:tracePt t="59918" x="5735638" y="3103563"/>
          <p14:tracePt t="59936" x="5803900" y="3136900"/>
          <p14:tracePt t="59953" x="5846763" y="3146425"/>
          <p14:tracePt t="59968" x="5872163" y="3154363"/>
          <p14:tracePt t="59985" x="5889625" y="3163888"/>
          <p14:tracePt t="60002" x="5897563" y="3171825"/>
          <p14:tracePt t="60035" x="5897563" y="3179763"/>
          <p14:tracePt t="60052" x="5907088" y="3179763"/>
          <p14:tracePt t="60069" x="5907088" y="3197225"/>
          <p14:tracePt t="60086" x="5915025" y="3197225"/>
          <p14:tracePt t="60102" x="5915025" y="3206750"/>
          <p14:tracePt t="60119" x="5915025" y="3214688"/>
          <p14:tracePt t="60136" x="5915025" y="3232150"/>
          <p14:tracePt t="60153" x="5915025" y="3240088"/>
          <p14:tracePt t="60169" x="5907088" y="3249613"/>
          <p14:tracePt t="60202" x="5897563" y="3265488"/>
          <p14:tracePt t="60220" x="5854700" y="3275013"/>
          <p14:tracePt t="60236" x="5786438" y="3292475"/>
          <p14:tracePt t="60252" x="5683250" y="3317875"/>
          <p14:tracePt t="60269" x="5597525" y="3317875"/>
          <p14:tracePt t="60287" x="5511800" y="3317875"/>
          <p14:tracePt t="60303" x="5461000" y="3317875"/>
          <p14:tracePt t="60319" x="5418138" y="3317875"/>
          <p14:tracePt t="60336" x="5383213" y="3317875"/>
          <p14:tracePt t="60353" x="5357813" y="3317875"/>
          <p14:tracePt t="60369" x="5349875" y="3317875"/>
          <p14:tracePt t="60386" x="5340350" y="3317875"/>
          <p14:tracePt t="60405" x="5332413" y="3317875"/>
          <p14:tracePt t="60421" x="5322888" y="3317875"/>
          <p14:tracePt t="60436" x="5314950" y="3317875"/>
          <p14:tracePt t="60453" x="5307013" y="3317875"/>
          <p14:tracePt t="60470" x="5289550" y="3317875"/>
          <p14:tracePt t="60488" x="5264150" y="3317875"/>
          <p14:tracePt t="60503" x="5237163" y="3317875"/>
          <p14:tracePt t="60520" x="5229225" y="3317875"/>
          <p14:tracePt t="60537" x="5221288" y="3317875"/>
          <p14:tracePt t="60554" x="5211763" y="3317875"/>
          <p14:tracePt t="60570" x="5203825" y="3317875"/>
          <p14:tracePt t="60600" x="5194300" y="3317875"/>
          <p14:tracePt t="60631" x="5186363" y="3317875"/>
          <p14:tracePt t="60647" x="5178425" y="3317875"/>
          <p14:tracePt t="60663" x="5168900" y="3317875"/>
          <p14:tracePt t="60687" x="5160963" y="3317875"/>
          <p14:tracePt t="60704" x="5160963" y="3325813"/>
          <p14:tracePt t="61632" x="5168900" y="3325813"/>
          <p14:tracePt t="61640" x="5178425" y="3325813"/>
          <p14:tracePt t="61648" x="5229225" y="3325813"/>
          <p14:tracePt t="61657" x="5322888" y="3325813"/>
          <p14:tracePt t="61673" x="5768975" y="3351213"/>
          <p14:tracePt t="61689" x="6378575" y="3446463"/>
          <p14:tracePt t="61706" x="6651625" y="3506788"/>
          <p14:tracePt t="61723" x="6694488" y="3522663"/>
          <p14:tracePt t="61739" x="6694488" y="3532188"/>
          <p14:tracePt t="61756" x="6721475" y="3532188"/>
          <p14:tracePt t="61772" x="6832600" y="3532188"/>
          <p14:tracePt t="61790" x="6978650" y="3540125"/>
          <p14:tracePt t="61806" x="7064375" y="3540125"/>
          <p14:tracePt t="61823" x="7089775" y="3540125"/>
          <p14:tracePt t="61840" x="7080250" y="3549650"/>
          <p14:tracePt t="61858" x="7054850" y="3557588"/>
          <p14:tracePt t="61873" x="7029450" y="3565525"/>
          <p14:tracePt t="61889" x="6978650" y="3565525"/>
          <p14:tracePt t="61906" x="6815138" y="3471863"/>
          <p14:tracePt t="61924" x="6523038" y="3292475"/>
          <p14:tracePt t="61940" x="6292850" y="3128963"/>
          <p14:tracePt t="61956" x="6197600" y="3051175"/>
          <p14:tracePt t="61973" x="6180138" y="3043238"/>
          <p14:tracePt t="62008" x="6180138" y="3035300"/>
          <p14:tracePt t="62040" x="6189663" y="3035300"/>
          <p14:tracePt t="62048" x="6197600" y="3035300"/>
          <p14:tracePt t="62064" x="6207125" y="3035300"/>
          <p14:tracePt t="62080" x="6215063" y="3035300"/>
          <p14:tracePt t="62090" x="6215063" y="3025775"/>
          <p14:tracePt t="62107" x="6232525" y="3017838"/>
          <p14:tracePt t="62124" x="6249988" y="3008313"/>
          <p14:tracePt t="62140" x="6257925" y="3000375"/>
          <p14:tracePt t="62157" x="6257925" y="2982913"/>
          <p14:tracePt t="62173" x="6265863" y="2965450"/>
          <p14:tracePt t="62207" x="6275388" y="2957513"/>
          <p14:tracePt t="62224" x="6275388" y="2949575"/>
          <p14:tracePt t="62400" x="6283325" y="2949575"/>
          <p14:tracePt t="62416" x="6292850" y="2957513"/>
          <p14:tracePt t="62432" x="6300788" y="2965450"/>
          <p14:tracePt t="62448" x="6308725" y="2974975"/>
          <p14:tracePt t="62457" x="6318250" y="2974975"/>
          <p14:tracePt t="62472" x="6318250" y="2982913"/>
          <p14:tracePt t="62480" x="6326188" y="2982913"/>
          <p14:tracePt t="62496" x="6326188" y="2992438"/>
          <p14:tracePt t="62508" x="6326188" y="3000375"/>
          <p14:tracePt t="62524" x="6335713" y="3008313"/>
          <p14:tracePt t="62542" x="6361113" y="3025775"/>
          <p14:tracePt t="62558" x="6369050" y="3025775"/>
          <p14:tracePt t="62592" x="6369050" y="3035300"/>
          <p14:tracePt t="62600" x="6378575" y="3035300"/>
          <p14:tracePt t="62640" x="6378575" y="3043238"/>
          <p14:tracePt t="62656" x="6378575" y="3051175"/>
          <p14:tracePt t="62672" x="6378575" y="3060700"/>
          <p14:tracePt t="62696" x="6378575" y="3068638"/>
          <p14:tracePt t="62704" x="6386513" y="3068638"/>
          <p14:tracePt t="62712" x="6386513" y="3078163"/>
          <p14:tracePt t="62724" x="6386513" y="3086100"/>
          <p14:tracePt t="62742" x="6394450" y="3086100"/>
          <p14:tracePt t="62758" x="6394450" y="3094038"/>
          <p14:tracePt t="62775" x="6394450" y="3103563"/>
          <p14:tracePt t="62800" x="6394450" y="3111500"/>
          <p14:tracePt t="62809" x="6394450" y="3121025"/>
          <p14:tracePt t="62825" x="6403975" y="3121025"/>
          <p14:tracePt t="62842" x="6403975" y="3128963"/>
          <p14:tracePt t="62880" x="6403975" y="3136900"/>
          <p14:tracePt t="62896" x="6403975" y="3146425"/>
          <p14:tracePt t="62912" x="6403975" y="3154363"/>
          <p14:tracePt t="62920" x="6403975" y="3163888"/>
          <p14:tracePt t="62936" x="6403975" y="3171825"/>
          <p14:tracePt t="62944" x="6411913" y="3179763"/>
          <p14:tracePt t="62959" x="6421438" y="3197225"/>
          <p14:tracePt t="62975" x="6421438" y="3206750"/>
          <p14:tracePt t="62992" x="6429375" y="3240088"/>
          <p14:tracePt t="63009" x="6437313" y="3249613"/>
          <p14:tracePt t="63026" x="6437313" y="3257550"/>
          <p14:tracePt t="64048" x="6429375" y="3257550"/>
          <p14:tracePt t="64072" x="6421438" y="3257550"/>
          <p14:tracePt t="64104" x="6411913" y="3257550"/>
          <p14:tracePt t="64184" x="6403975" y="3257550"/>
          <p14:tracePt t="64499" x="6394450" y="3257550"/>
          <p14:tracePt t="64521" x="6386513" y="3257550"/>
          <p14:tracePt t="64538" x="6378575" y="3257550"/>
          <p14:tracePt t="64545" x="6369050" y="3257550"/>
          <p14:tracePt t="64563" x="6351588" y="3257550"/>
          <p14:tracePt t="64581" x="6318250" y="3257550"/>
          <p14:tracePt t="64598" x="6275388" y="3257550"/>
          <p14:tracePt t="64616" x="6215063" y="3257550"/>
          <p14:tracePt t="64633" x="6172200" y="3257550"/>
          <p14:tracePt t="64648" x="6146800" y="3257550"/>
          <p14:tracePt t="64663" x="6086475" y="3257550"/>
          <p14:tracePt t="64680" x="6026150" y="3257550"/>
          <p14:tracePt t="64697" x="5992813" y="3257550"/>
          <p14:tracePt t="64712" x="5965825" y="3257550"/>
          <p14:tracePt t="64729" x="5940425" y="3257550"/>
          <p14:tracePt t="64745" x="5897563" y="3257550"/>
          <p14:tracePt t="64762" x="5854700" y="3257550"/>
          <p14:tracePt t="64779" x="5803900" y="3257550"/>
          <p14:tracePt t="64797" x="5735638" y="3257550"/>
          <p14:tracePt t="64812" x="5675313" y="3257550"/>
          <p14:tracePt t="64830" x="5632450" y="3257550"/>
          <p14:tracePt t="64846" x="5597525" y="3257550"/>
          <p14:tracePt t="64863" x="5564188" y="3257550"/>
          <p14:tracePt t="64879" x="5537200" y="3249613"/>
          <p14:tracePt t="64896" x="5461000" y="3222625"/>
          <p14:tracePt t="64912" x="5408613" y="3206750"/>
          <p14:tracePt t="64930" x="5375275" y="3189288"/>
          <p14:tracePt t="64946" x="5340350" y="3171825"/>
          <p14:tracePt t="64962" x="5314950" y="3163888"/>
          <p14:tracePt t="64979" x="5297488" y="3154363"/>
          <p14:tracePt t="64996" x="5280025" y="3154363"/>
          <p14:tracePt t="65012" x="5272088" y="3146425"/>
          <p14:tracePt t="65029" x="5264150" y="3136900"/>
          <p14:tracePt t="65046" x="5264150" y="3128963"/>
          <p14:tracePt t="65063" x="5254625" y="3128963"/>
          <p14:tracePt t="65104" x="5246688" y="3128963"/>
          <p14:tracePt t="65144" x="5237163" y="3128963"/>
          <p14:tracePt t="84229" x="5246688" y="3128963"/>
          <p14:tracePt t="84238" x="5254625" y="3128963"/>
          <p14:tracePt t="84245" x="5280025" y="3128963"/>
          <p14:tracePt t="84256" x="5297488" y="3128963"/>
          <p14:tracePt t="84273" x="5314950" y="3128963"/>
          <p14:tracePt t="84290" x="5322888" y="3128963"/>
          <p14:tracePt t="84307" x="5340350" y="3128963"/>
          <p14:tracePt t="84349" x="5349875" y="3128963"/>
          <p14:tracePt t="84365" x="5357813" y="3128963"/>
          <p14:tracePt t="84374" x="5365750" y="3128963"/>
          <p14:tracePt t="84390" x="5408613" y="3128963"/>
          <p14:tracePt t="84407" x="5478463" y="3128963"/>
          <p14:tracePt t="84423" x="5597525" y="3154363"/>
          <p14:tracePt t="84441" x="5768975" y="3214688"/>
          <p14:tracePt t="84457" x="5922963" y="3265488"/>
          <p14:tracePt t="84473" x="6018213" y="3282950"/>
          <p14:tracePt t="84490" x="6051550" y="3292475"/>
          <p14:tracePt t="84508" x="6086475" y="3292475"/>
          <p14:tracePt t="84523" x="6121400" y="3292475"/>
          <p14:tracePt t="84540" x="6180138" y="3292475"/>
          <p14:tracePt t="84557" x="6335713" y="3292475"/>
          <p14:tracePt t="84574" x="6403975" y="3282950"/>
          <p14:tracePt t="84591" x="6446838" y="3265488"/>
          <p14:tracePt t="84607" x="6472238" y="3257550"/>
          <p14:tracePt t="84624" x="6489700" y="3249613"/>
          <p14:tracePt t="84641" x="6507163" y="3240088"/>
          <p14:tracePt t="84657" x="6523038" y="3240088"/>
          <p14:tracePt t="84674" x="6550025" y="3222625"/>
          <p14:tracePt t="84691" x="6557963" y="3222625"/>
          <p14:tracePt t="84708" x="6565900" y="3222625"/>
          <p14:tracePt t="84724" x="6565900" y="3214688"/>
          <p14:tracePt t="84741" x="6575425" y="3214688"/>
          <p14:tracePt t="84758" x="6592888" y="3206750"/>
          <p14:tracePt t="84775" x="6592888" y="3197225"/>
          <p14:tracePt t="84791" x="6600825" y="3197225"/>
          <p14:tracePt t="84807" x="6600825" y="3189288"/>
          <p14:tracePt t="84824" x="6608763" y="3189288"/>
          <p14:tracePt t="85070" x="6600825" y="3189288"/>
          <p14:tracePt t="85085" x="6592888" y="3189288"/>
          <p14:tracePt t="85096" x="6583363" y="3189288"/>
          <p14:tracePt t="85110" x="6575425" y="3189288"/>
          <p14:tracePt t="85125" x="6565900" y="3189288"/>
          <p14:tracePt t="85143" x="6557963" y="3189288"/>
          <p14:tracePt t="85158" x="6550025" y="3189288"/>
          <p14:tracePt t="85176" x="6540500" y="3189288"/>
          <p14:tracePt t="85191" x="6532563" y="3189288"/>
          <p14:tracePt t="85209" x="6515100" y="3189288"/>
          <p14:tracePt t="85225" x="6489700" y="3189288"/>
          <p14:tracePt t="85241" x="6464300" y="3189288"/>
          <p14:tracePt t="85258" x="6429375" y="3189288"/>
          <p14:tracePt t="85274" x="6403975" y="3189288"/>
          <p14:tracePt t="85291" x="6369050" y="3189288"/>
          <p14:tracePt t="85308" x="6318250" y="3189288"/>
          <p14:tracePt t="85324" x="6232525" y="3189288"/>
          <p14:tracePt t="85341" x="6051550" y="3189288"/>
          <p14:tracePt t="85358" x="5922963" y="3189288"/>
          <p14:tracePt t="85374" x="5786438" y="3189288"/>
          <p14:tracePt t="85391" x="5614988" y="3189288"/>
          <p14:tracePt t="85408" x="5451475" y="3189288"/>
          <p14:tracePt t="85425" x="5314950" y="3189288"/>
          <p14:tracePt t="85441" x="5211763" y="3189288"/>
          <p14:tracePt t="85458" x="5126038" y="3189288"/>
          <p14:tracePt t="85475" x="5049838" y="3189288"/>
          <p14:tracePt t="85492" x="4954588" y="3189288"/>
          <p14:tracePt t="85508" x="4826000" y="3189288"/>
          <p14:tracePt t="85525" x="4714875" y="3189288"/>
          <p14:tracePt t="85541" x="4603750" y="3189288"/>
          <p14:tracePt t="85559" x="4543425" y="3179763"/>
          <p14:tracePt t="85575" x="4465638" y="3179763"/>
          <p14:tracePt t="85592" x="4346575" y="3179763"/>
          <p14:tracePt t="85608" x="4243388" y="3179763"/>
          <p14:tracePt t="85626" x="4165600" y="3179763"/>
          <p14:tracePt t="85642" x="4097338" y="3179763"/>
          <p14:tracePt t="85658" x="4046538" y="3179763"/>
          <p14:tracePt t="85675" x="3994150" y="3179763"/>
          <p14:tracePt t="85692" x="3925888" y="3179763"/>
          <p14:tracePt t="85710" x="3789363" y="3179763"/>
          <p14:tracePt t="85726" x="3711575" y="3179763"/>
          <p14:tracePt t="85743" x="3660775" y="3179763"/>
          <p14:tracePt t="85760" x="3608388" y="3179763"/>
          <p14:tracePt t="85776" x="3557588" y="3179763"/>
          <p14:tracePt t="85793" x="3497263" y="3179763"/>
          <p14:tracePt t="85810" x="3378200" y="3179763"/>
          <p14:tracePt t="85827" x="3232150" y="3179763"/>
          <p14:tracePt t="85845" x="3068638" y="3179763"/>
          <p14:tracePt t="85860" x="2932113" y="3179763"/>
          <p14:tracePt t="85876" x="2828925" y="3179763"/>
          <p14:tracePt t="85897" x="2743200" y="3179763"/>
          <p14:tracePt t="85911" x="2708275" y="3179763"/>
          <p14:tracePt t="85927" x="2682875" y="3171825"/>
          <p14:tracePt t="85944" x="2657475" y="3163888"/>
          <p14:tracePt t="85961" x="2640013" y="3146425"/>
          <p14:tracePt t="85977" x="2614613" y="3121025"/>
          <p14:tracePt t="85993" x="2563813" y="3103563"/>
          <p14:tracePt t="86010" x="2503488" y="3068638"/>
          <p14:tracePt t="86028" x="2443163" y="3025775"/>
          <p14:tracePt t="86044" x="2382838" y="2982913"/>
          <p14:tracePt t="86060" x="2349500" y="2940050"/>
          <p14:tracePt t="86077" x="2306638" y="2906713"/>
          <p14:tracePt t="86079" x="2297113" y="2889250"/>
          <p14:tracePt t="86095" x="2271713" y="2846388"/>
          <p14:tracePt t="86111" x="2236788" y="2820988"/>
          <p14:tracePt t="86127" x="2203450" y="2778125"/>
          <p14:tracePt t="86144" x="2168525" y="2743200"/>
          <p14:tracePt t="86161" x="2151063" y="2708275"/>
          <p14:tracePt t="86177" x="2125663" y="2674938"/>
          <p14:tracePt t="86194" x="2100263" y="2649538"/>
          <p14:tracePt t="86211" x="2082800" y="2622550"/>
          <p14:tracePt t="86228" x="2065338" y="2597150"/>
          <p14:tracePt t="86244" x="2039938" y="2563813"/>
          <p14:tracePt t="86261" x="2022475" y="2536825"/>
          <p14:tracePt t="86277" x="1989138" y="2478088"/>
          <p14:tracePt t="86296" x="1971675" y="2443163"/>
          <p14:tracePt t="86311" x="1963738" y="2417763"/>
          <p14:tracePt t="86328" x="1954213" y="2382838"/>
          <p14:tracePt t="86344" x="1946275" y="2339975"/>
          <p14:tracePt t="86362" x="1946275" y="2306638"/>
          <p14:tracePt t="86378" x="1946275" y="2271713"/>
          <p14:tracePt t="86394" x="1946275" y="2220913"/>
          <p14:tracePt t="86411" x="1946275" y="2178050"/>
          <p14:tracePt t="86429" x="1954213" y="2143125"/>
          <p14:tracePt t="86444" x="1963738" y="2100263"/>
          <p14:tracePt t="86461" x="1979613" y="2065338"/>
          <p14:tracePt t="86478" x="1979613" y="2049463"/>
          <p14:tracePt t="86495" x="1979613" y="2039938"/>
          <p14:tracePt t="86566" x="1971675" y="2039938"/>
          <p14:tracePt t="86574" x="1971675" y="2049463"/>
          <p14:tracePt t="86582" x="1963738" y="2049463"/>
          <p14:tracePt t="86598" x="1954213" y="2065338"/>
          <p14:tracePt t="86611" x="1936750" y="2082800"/>
          <p14:tracePt t="86628" x="1893888" y="2143125"/>
          <p14:tracePt t="86646" x="1817688" y="2246313"/>
          <p14:tracePt t="86662" x="1749425" y="2322513"/>
          <p14:tracePt t="86679" x="1689100" y="2400300"/>
          <p14:tracePt t="86695" x="1611313" y="2468563"/>
          <p14:tracePt t="86713" x="1525588" y="2528888"/>
          <p14:tracePt t="86728" x="1449388" y="2589213"/>
          <p14:tracePt t="86745" x="1389063" y="2622550"/>
          <p14:tracePt t="86762" x="1354138" y="2649538"/>
          <p14:tracePt t="86779" x="1303338" y="2665413"/>
          <p14:tracePt t="86795" x="1250950" y="2692400"/>
          <p14:tracePt t="86812" x="1174750" y="2717800"/>
          <p14:tracePt t="86829" x="1096963" y="2760663"/>
          <p14:tracePt t="86846" x="985838" y="2803525"/>
          <p14:tracePt t="86862" x="935038" y="2828925"/>
          <p14:tracePt t="86879" x="892175" y="2854325"/>
          <p14:tracePt t="86895" x="874713" y="2871788"/>
          <p14:tracePt t="86913" x="865188" y="2871788"/>
          <p14:tracePt t="86929" x="865188" y="2879725"/>
          <p14:tracePt t="86946" x="857250" y="2879725"/>
          <p14:tracePt t="86962" x="849313" y="2889250"/>
          <p14:tracePt t="86980" x="849313" y="2906713"/>
          <p14:tracePt t="86996" x="839788" y="2932113"/>
          <p14:tracePt t="87012" x="831850" y="2965450"/>
          <p14:tracePt t="87029" x="831850" y="2992438"/>
          <p14:tracePt t="87047" x="831850" y="3043238"/>
          <p14:tracePt t="87063" x="831850" y="3078163"/>
          <p14:tracePt t="87079" x="831850" y="3094038"/>
          <p14:tracePt t="87096" x="831850" y="3111500"/>
          <p14:tracePt t="87113" x="839788" y="3136900"/>
          <p14:tracePt t="87129" x="849313" y="3146425"/>
          <p14:tracePt t="87146" x="857250" y="3154363"/>
          <p14:tracePt t="87163" x="865188" y="3154363"/>
          <p14:tracePt t="87180" x="874713" y="3154363"/>
          <p14:tracePt t="87196" x="882650" y="3154363"/>
          <p14:tracePt t="87213" x="892175" y="3154363"/>
          <p14:tracePt t="87230" x="925513" y="3154363"/>
          <p14:tracePt t="87247" x="950913" y="3154363"/>
          <p14:tracePt t="87263" x="993775" y="3154363"/>
          <p14:tracePt t="87280" x="1020763" y="3154363"/>
          <p14:tracePt t="87296" x="1046163" y="3154363"/>
          <p14:tracePt t="87314" x="1089025" y="3154363"/>
          <p14:tracePt t="87330" x="1149350" y="3154363"/>
          <p14:tracePt t="87346" x="1225550" y="3154363"/>
          <p14:tracePt t="87363" x="1320800" y="3154363"/>
          <p14:tracePt t="87381" x="1397000" y="3154363"/>
          <p14:tracePt t="87397" x="1439863" y="3154363"/>
          <p14:tracePt t="87414" x="1474788" y="3154363"/>
          <p14:tracePt t="87430" x="1508125" y="3154363"/>
          <p14:tracePt t="87447" x="1560513" y="3154363"/>
          <p14:tracePt t="87464" x="1628775" y="3154363"/>
          <p14:tracePt t="87480" x="1731963" y="3154363"/>
          <p14:tracePt t="87497" x="1825625" y="3154363"/>
          <p14:tracePt t="87514" x="1893888" y="3154363"/>
          <p14:tracePt t="87530" x="1954213" y="3154363"/>
          <p14:tracePt t="87547" x="2039938" y="3154363"/>
          <p14:tracePt t="87564" x="2143125" y="3154363"/>
          <p14:tracePt t="87581" x="2263775" y="3154363"/>
          <p14:tracePt t="87597" x="2408238" y="3154363"/>
          <p14:tracePt t="87614" x="2589213" y="3154363"/>
          <p14:tracePt t="87631" x="2682875" y="3154363"/>
          <p14:tracePt t="87648" x="2778125" y="3154363"/>
          <p14:tracePt t="87664" x="2846388" y="3154363"/>
          <p14:tracePt t="87680" x="2932113" y="3154363"/>
          <p14:tracePt t="87697" x="3035300" y="3154363"/>
          <p14:tracePt t="87715" x="3136900" y="3154363"/>
          <p14:tracePt t="87731" x="3240088" y="3154363"/>
          <p14:tracePt t="87748" x="3308350" y="3154363"/>
          <p14:tracePt t="87764" x="3351213" y="3154363"/>
          <p14:tracePt t="87782" x="3421063" y="3154363"/>
          <p14:tracePt t="87798" x="3463925" y="3154363"/>
          <p14:tracePt t="87814" x="3522663" y="3154363"/>
          <p14:tracePt t="87831" x="3592513" y="3154363"/>
          <p14:tracePt t="87848" x="3668713" y="3154363"/>
          <p14:tracePt t="87864" x="3746500" y="3154363"/>
          <p14:tracePt t="87881" x="3822700" y="3154363"/>
          <p14:tracePt t="87899" x="3883025" y="3154363"/>
          <p14:tracePt t="87916" x="3943350" y="3154363"/>
          <p14:tracePt t="87931" x="4011613" y="3154363"/>
          <p14:tracePt t="87948" x="4097338" y="3154363"/>
          <p14:tracePt t="87965" x="4165600" y="3154363"/>
          <p14:tracePt t="87983" x="4225925" y="3154363"/>
          <p14:tracePt t="87998" x="4235450" y="3154363"/>
          <p14:tracePt t="88031" x="4243388" y="3154363"/>
          <p14:tracePt t="88054" x="4251325" y="3154363"/>
          <p14:tracePt t="88927" x="4243388" y="3154363"/>
          <p14:tracePt t="88934" x="4243388" y="3146425"/>
          <p14:tracePt t="88959" x="4235450" y="3146425"/>
          <p14:tracePt t="88974" x="4225925" y="3146425"/>
          <p14:tracePt t="88984" x="4225925" y="3136900"/>
          <p14:tracePt t="89001" x="4208463" y="3136900"/>
          <p14:tracePt t="89017" x="4149725" y="3136900"/>
          <p14:tracePt t="89034" x="4037013" y="3136900"/>
          <p14:tracePt t="89051" x="3925888" y="3136900"/>
          <p14:tracePt t="89068" x="3822700" y="3136900"/>
          <p14:tracePt t="89084" x="3711575" y="3136900"/>
          <p14:tracePt t="89100" x="3582988" y="3121025"/>
          <p14:tracePt t="89117" x="3386138" y="3078163"/>
          <p14:tracePt t="89135" x="2957513" y="3017838"/>
          <p14:tracePt t="89151" x="2700338" y="2982913"/>
          <p14:tracePt t="89168" x="2503488" y="2974975"/>
          <p14:tracePt t="89184" x="2392363" y="2974975"/>
          <p14:tracePt t="89202" x="2279650" y="2974975"/>
          <p14:tracePt t="89217" x="2178050" y="2974975"/>
          <p14:tracePt t="89234" x="2032000" y="2974975"/>
          <p14:tracePt t="89251" x="1851025" y="2974975"/>
          <p14:tracePt t="89268" x="1689100" y="2974975"/>
          <p14:tracePt t="89284" x="1550988" y="2974975"/>
          <p14:tracePt t="89301" x="1422400" y="2974975"/>
          <p14:tracePt t="89318" x="1285875" y="2974975"/>
          <p14:tracePt t="89335" x="1089025" y="2974975"/>
          <p14:tracePt t="89351" x="968375" y="2974975"/>
          <p14:tracePt t="89368" x="839788" y="2974975"/>
          <p14:tracePt t="89384" x="736600" y="2974975"/>
          <p14:tracePt t="89402" x="685800" y="2974975"/>
          <p14:tracePt t="89418" x="650875" y="2974975"/>
          <p14:tracePt t="89435" x="617538" y="2974975"/>
          <p14:tracePt t="89451" x="600075" y="2974975"/>
          <p14:tracePt t="89469" x="582613" y="2974975"/>
          <p14:tracePt t="89485" x="565150" y="2974975"/>
          <p14:tracePt t="89583" x="574675" y="2974975"/>
          <p14:tracePt t="89591" x="592138" y="2974975"/>
          <p14:tracePt t="89602" x="608013" y="2974975"/>
          <p14:tracePt t="89619" x="693738" y="3000375"/>
          <p14:tracePt t="89635" x="796925" y="3008313"/>
          <p14:tracePt t="89652" x="942975" y="3008313"/>
          <p14:tracePt t="89668" x="1079500" y="3008313"/>
          <p14:tracePt t="89685" x="1235075" y="3008313"/>
          <p14:tracePt t="89702" x="1389063" y="3008313"/>
          <p14:tracePt t="89719" x="1697038" y="3008313"/>
          <p14:tracePt t="89735" x="1946275" y="3008313"/>
          <p14:tracePt t="89752" x="2193925" y="3008313"/>
          <p14:tracePt t="89769" x="2408238" y="3008313"/>
          <p14:tracePt t="89786" x="2579688" y="3008313"/>
          <p14:tracePt t="89802" x="2717800" y="3008313"/>
          <p14:tracePt t="89819" x="2836863" y="3008313"/>
          <p14:tracePt t="89835" x="2965450" y="3008313"/>
          <p14:tracePt t="89853" x="3086100" y="3008313"/>
          <p14:tracePt t="89869" x="3206750" y="3008313"/>
          <p14:tracePt t="89885" x="3308350" y="3008313"/>
          <p14:tracePt t="89903" x="3394075" y="3008313"/>
          <p14:tracePt t="89920" x="3436938" y="3008313"/>
          <p14:tracePt t="89937" x="3479800" y="3008313"/>
          <p14:tracePt t="89957" x="3522663" y="3008313"/>
          <p14:tracePt t="89969" x="3575050" y="3017838"/>
          <p14:tracePt t="89987" x="3625850" y="3017838"/>
          <p14:tracePt t="90002" x="3651250" y="3017838"/>
          <p14:tracePt t="90019" x="3668713" y="3017838"/>
          <p14:tracePt t="90036" x="3678238" y="3017838"/>
          <p14:tracePt t="90053" x="3686175" y="3017838"/>
          <p14:tracePt t="90069" x="3703638" y="3025775"/>
          <p14:tracePt t="90071" x="3711575" y="3025775"/>
          <p14:tracePt t="90086" x="3729038" y="3025775"/>
          <p14:tracePt t="90103" x="3746500" y="3025775"/>
          <p14:tracePt t="90120" x="3754438" y="3025775"/>
          <p14:tracePt t="90175" x="3754438" y="3035300"/>
          <p14:tracePt t="90199" x="3746500" y="3035300"/>
          <p14:tracePt t="90215" x="3729038" y="3035300"/>
          <p14:tracePt t="90223" x="3703638" y="3035300"/>
          <p14:tracePt t="90237" x="3651250" y="3025775"/>
          <p14:tracePt t="90253" x="3549650" y="3025775"/>
          <p14:tracePt t="90271" x="3325813" y="3025775"/>
          <p14:tracePt t="90287" x="3154363" y="3025775"/>
          <p14:tracePt t="90303" x="2974975" y="3025775"/>
          <p14:tracePt t="90320" x="2768600" y="3025775"/>
          <p14:tracePt t="90337" x="2571750" y="3025775"/>
          <p14:tracePt t="90353" x="2374900" y="3025775"/>
          <p14:tracePt t="90370" x="2203450" y="3025775"/>
          <p14:tracePt t="90387" x="2092325" y="3025775"/>
          <p14:tracePt t="90404" x="1979613" y="3035300"/>
          <p14:tracePt t="90420" x="1860550" y="3043238"/>
          <p14:tracePt t="90437" x="1749425" y="3051175"/>
          <p14:tracePt t="90454" x="1620838" y="3068638"/>
          <p14:tracePt t="90471" x="1431925" y="3078163"/>
          <p14:tracePt t="90487" x="1320800" y="3086100"/>
          <p14:tracePt t="90504" x="1192213" y="3086100"/>
          <p14:tracePt t="90520" x="1089025" y="3086100"/>
          <p14:tracePt t="90538" x="1003300" y="3086100"/>
          <p14:tracePt t="90554" x="960438" y="3086100"/>
          <p14:tracePt t="90571" x="925513" y="3094038"/>
          <p14:tracePt t="90587" x="917575" y="3094038"/>
          <p14:tracePt t="90604" x="900113" y="3094038"/>
          <p14:tracePt t="90735" x="908050" y="3094038"/>
          <p14:tracePt t="90751" x="917575" y="3094038"/>
          <p14:tracePt t="90759" x="935038" y="3094038"/>
          <p14:tracePt t="90771" x="950913" y="3094038"/>
          <p14:tracePt t="90788" x="985838" y="3094038"/>
          <p14:tracePt t="90805" x="1028700" y="3086100"/>
          <p14:tracePt t="90821" x="1071563" y="3086100"/>
          <p14:tracePt t="90838" x="1122363" y="3086100"/>
          <p14:tracePt t="90854" x="1200150" y="3086100"/>
          <p14:tracePt t="90872" x="1250950" y="3086100"/>
          <p14:tracePt t="90888" x="1293813" y="3086100"/>
          <p14:tracePt t="90904" x="1336675" y="3086100"/>
          <p14:tracePt t="90921" x="1371600" y="3086100"/>
          <p14:tracePt t="90939" x="1397000" y="3086100"/>
          <p14:tracePt t="90955" x="1414463" y="3086100"/>
          <p14:tracePt t="90971" x="1439863" y="3086100"/>
          <p14:tracePt t="90988" x="1457325" y="3086100"/>
          <p14:tracePt t="91006" x="1474788" y="3086100"/>
          <p14:tracePt t="91021" x="1508125" y="3086100"/>
          <p14:tracePt t="91038" x="1550988" y="3086100"/>
          <p14:tracePt t="91055" x="1628775" y="3086100"/>
          <p14:tracePt t="91073" x="1739900" y="3103563"/>
          <p14:tracePt t="91088" x="1765300" y="3111500"/>
          <p14:tracePt t="91105" x="1782763" y="3111500"/>
          <p14:tracePt t="91122" x="1792288" y="3111500"/>
          <p14:tracePt t="91183" x="1800225" y="3111500"/>
          <p14:tracePt t="91231" x="1808163" y="3111500"/>
          <p14:tracePt t="91255" x="1817688" y="3111500"/>
          <p14:tracePt t="91271" x="1825625" y="3111500"/>
          <p14:tracePt t="91287" x="1843088" y="3111500"/>
          <p14:tracePt t="91295" x="1851025" y="3111500"/>
          <p14:tracePt t="91306" x="1868488" y="3111500"/>
          <p14:tracePt t="91322" x="1893888" y="3111500"/>
          <p14:tracePt t="91339" x="1911350" y="3103563"/>
          <p14:tracePt t="91355" x="1946275" y="3103563"/>
          <p14:tracePt t="91373" x="1989138" y="3103563"/>
          <p14:tracePt t="91389" x="2032000" y="3103563"/>
          <p14:tracePt t="91406" x="2100263" y="3103563"/>
          <p14:tracePt t="91422" x="2151063" y="3103563"/>
          <p14:tracePt t="91440" x="2185988" y="3103563"/>
          <p14:tracePt t="91456" x="2193925" y="3103563"/>
          <p14:tracePt t="91472" x="2203450" y="3103563"/>
          <p14:tracePt t="91599" x="2211388" y="3103563"/>
          <p14:tracePt t="91639" x="2220913" y="3103563"/>
          <p14:tracePt t="91655" x="2228850" y="3103563"/>
          <p14:tracePt t="91663" x="2236788" y="3103563"/>
          <p14:tracePt t="91695" x="2246313" y="3103563"/>
          <p14:tracePt t="91711" x="2254250" y="3103563"/>
          <p14:tracePt t="91727" x="2263775" y="3103563"/>
          <p14:tracePt t="91735" x="2271713" y="3103563"/>
          <p14:tracePt t="91752" x="2279650" y="3103563"/>
          <p14:tracePt t="91759" x="2289175" y="3103563"/>
          <p14:tracePt t="91775" x="2306638" y="3103563"/>
          <p14:tracePt t="91790" x="2332038" y="3103563"/>
          <p14:tracePt t="91807" x="2417763" y="3103563"/>
          <p14:tracePt t="91823" x="2478088" y="3103563"/>
          <p14:tracePt t="91840" x="2528888" y="3103563"/>
          <p14:tracePt t="91856" x="2563813" y="3103563"/>
          <p14:tracePt t="91874" x="2579688" y="3103563"/>
          <p14:tracePt t="91890" x="2597150" y="3103563"/>
          <p14:tracePt t="91907" x="2606675" y="3103563"/>
          <p14:tracePt t="91923" x="2622550" y="3103563"/>
          <p14:tracePt t="91941" x="2632075" y="3103563"/>
          <p14:tracePt t="91957" x="2640013" y="3103563"/>
          <p14:tracePt t="91973" x="2657475" y="3103563"/>
          <p14:tracePt t="91990" x="2665413" y="3103563"/>
          <p14:tracePt t="92024" x="2674938" y="3103563"/>
          <p14:tracePt t="92041" x="2682875" y="3103563"/>
          <p14:tracePt t="92057" x="2692400" y="3111500"/>
          <p14:tracePt t="92075" x="2700338" y="3111500"/>
          <p14:tracePt t="92091" x="2708275" y="3111500"/>
          <p14:tracePt t="92107" x="2708275" y="3121025"/>
          <p14:tracePt t="92124" x="2717800" y="3121025"/>
          <p14:tracePt t="92141" x="2725738" y="3128963"/>
          <p14:tracePt t="92174" x="2735263" y="3136900"/>
          <p14:tracePt t="92191" x="2743200" y="3136900"/>
          <p14:tracePt t="92208" x="2760663" y="3136900"/>
          <p14:tracePt t="92224" x="2768600" y="3136900"/>
          <p14:tracePt t="92241" x="2778125" y="3136900"/>
          <p14:tracePt t="92257" x="2794000" y="3136900"/>
          <p14:tracePt t="92275" x="2820988" y="3136900"/>
          <p14:tracePt t="92291" x="2836863" y="3136900"/>
          <p14:tracePt t="92308" x="2879725" y="3136900"/>
          <p14:tracePt t="92324" x="2922588" y="3136900"/>
          <p14:tracePt t="92342" x="2982913" y="3136900"/>
          <p14:tracePt t="92358" x="3043238" y="3136900"/>
          <p14:tracePt t="92375" x="3111500" y="3136900"/>
          <p14:tracePt t="92391" x="3197225" y="3136900"/>
          <p14:tracePt t="92409" x="3257550" y="3136900"/>
          <p14:tracePt t="92425" x="3308350" y="3136900"/>
          <p14:tracePt t="92441" x="3335338" y="3136900"/>
          <p14:tracePt t="92458" x="3351213" y="3136900"/>
          <p14:tracePt t="92475" x="3360738" y="3136900"/>
          <p14:tracePt t="92664" x="3368675" y="3136900"/>
          <p14:tracePt t="92679" x="3378200" y="3136900"/>
          <p14:tracePt t="92687" x="3386138" y="3146425"/>
          <p14:tracePt t="92695" x="3386138" y="3154363"/>
          <p14:tracePt t="92709" x="3394075" y="3154363"/>
          <p14:tracePt t="92725" x="3403600" y="3154363"/>
          <p14:tracePt t="92743" x="3421063" y="3154363"/>
          <p14:tracePt t="92759" x="3436938" y="3154363"/>
          <p14:tracePt t="92776" x="3479800" y="3154363"/>
          <p14:tracePt t="92792" x="3514725" y="3154363"/>
          <p14:tracePt t="92809" x="3557588" y="3154363"/>
          <p14:tracePt t="92826" x="3600450" y="3154363"/>
          <p14:tracePt t="92842" x="3643313" y="3154363"/>
          <p14:tracePt t="92859" x="3686175" y="3154363"/>
          <p14:tracePt t="92876" x="3729038" y="3154363"/>
          <p14:tracePt t="92892" x="3763963" y="3154363"/>
          <p14:tracePt t="92909" x="3797300" y="3154363"/>
          <p14:tracePt t="92926" x="3832225" y="3154363"/>
          <p14:tracePt t="92943" x="3857625" y="3154363"/>
          <p14:tracePt t="92960" x="3875088" y="3154363"/>
          <p14:tracePt t="92976" x="3883025" y="3154363"/>
          <p14:tracePt t="92993" x="3892550" y="3154363"/>
          <p14:tracePt t="93010" x="3900488" y="3154363"/>
          <p14:tracePt t="93043" x="3908425" y="3154363"/>
          <p14:tracePt t="93059" x="3917950" y="3154363"/>
          <p14:tracePt t="93077" x="3925888" y="3154363"/>
          <p14:tracePt t="93093" x="3943350" y="3154363"/>
          <p14:tracePt t="93109" x="3951288" y="3154363"/>
          <p14:tracePt t="93126" x="3960813" y="3154363"/>
          <p14:tracePt t="93143" x="3968750" y="3163888"/>
          <p14:tracePt t="93176" x="3978275" y="3163888"/>
          <p14:tracePt t="93984" x="3986213" y="3163888"/>
          <p14:tracePt t="94000" x="3994150" y="3163888"/>
          <p14:tracePt t="94016" x="4011613" y="3163888"/>
          <p14:tracePt t="94024" x="4021138" y="3163888"/>
          <p14:tracePt t="94032" x="4029075" y="3163888"/>
          <p14:tracePt t="94045" x="4046538" y="3154363"/>
          <p14:tracePt t="94062" x="4079875" y="3154363"/>
          <p14:tracePt t="94078" x="4114800" y="3154363"/>
          <p14:tracePt t="94081" x="4122738" y="3154363"/>
          <p14:tracePt t="94096" x="4149725" y="3154363"/>
          <p14:tracePt t="94112" x="4175125" y="3154363"/>
          <p14:tracePt t="94129" x="4183063" y="3154363"/>
          <p14:tracePt t="94145" x="4208463" y="3154363"/>
          <p14:tracePt t="94162" x="4225925" y="3154363"/>
          <p14:tracePt t="94178" x="4235450" y="3154363"/>
          <p14:tracePt t="94196" x="4243388" y="3154363"/>
          <p14:tracePt t="94256" x="4251325" y="3154363"/>
          <p14:tracePt t="94264" x="4251325" y="3163888"/>
          <p14:tracePt t="94272" x="4260850" y="3163888"/>
          <p14:tracePt t="94280" x="4278313" y="3163888"/>
          <p14:tracePt t="94295" x="4303713" y="3163888"/>
          <p14:tracePt t="94312" x="4321175" y="3163888"/>
          <p14:tracePt t="94329" x="4346575" y="3163888"/>
          <p14:tracePt t="94346" x="4354513" y="3163888"/>
          <p14:tracePt t="94720" x="4364038" y="3163888"/>
          <p14:tracePt t="94752" x="4371975" y="3163888"/>
          <p14:tracePt t="94760" x="4371975" y="3171825"/>
          <p14:tracePt t="94768" x="4379913" y="3171825"/>
          <p14:tracePt t="94780" x="4389438" y="3171825"/>
          <p14:tracePt t="94797" x="4406900" y="3179763"/>
          <p14:tracePt t="94813" x="4440238" y="3189288"/>
          <p14:tracePt t="94830" x="4492625" y="3189288"/>
          <p14:tracePt t="94847" x="4551363" y="3189288"/>
          <p14:tracePt t="94865" x="4654550" y="3189288"/>
          <p14:tracePt t="94880" x="4722813" y="3189288"/>
          <p14:tracePt t="94897" x="4792663" y="3189288"/>
          <p14:tracePt t="94913" x="4878388" y="3189288"/>
          <p14:tracePt t="94931" x="5006975" y="3189288"/>
          <p14:tracePt t="94947" x="5160963" y="3189288"/>
          <p14:tracePt t="94964" x="5322888" y="3189288"/>
          <p14:tracePt t="94980" x="5451475" y="3189288"/>
          <p14:tracePt t="94998" x="5564188" y="3179763"/>
          <p14:tracePt t="95014" x="5665788" y="3179763"/>
          <p14:tracePt t="95031" x="5786438" y="3179763"/>
          <p14:tracePt t="95048" x="5992813" y="3179763"/>
          <p14:tracePt t="95065" x="6164263" y="3179763"/>
          <p14:tracePt t="95081" x="6326188" y="3179763"/>
          <p14:tracePt t="95098" x="6497638" y="3179763"/>
          <p14:tracePt t="95114" x="6651625" y="3179763"/>
          <p14:tracePt t="95134" x="6807200" y="3179763"/>
          <p14:tracePt t="95148" x="6961188" y="3179763"/>
          <p14:tracePt t="95164" x="7150100" y="3179763"/>
          <p14:tracePt t="95181" x="7372350" y="3206750"/>
          <p14:tracePt t="95197" x="7629525" y="3240088"/>
          <p14:tracePt t="95215" x="7861300" y="3265488"/>
          <p14:tracePt t="95231" x="8040688" y="3275013"/>
          <p14:tracePt t="95248" x="8212138" y="3275013"/>
          <p14:tracePt t="95265" x="8297863" y="3275013"/>
          <p14:tracePt t="95282" x="8350250" y="3282950"/>
          <p14:tracePt t="95298" x="8408988" y="3292475"/>
          <p14:tracePt t="95314" x="8435975" y="3300413"/>
          <p14:tracePt t="95331" x="8469313" y="3308350"/>
          <p14:tracePt t="95349" x="8478838" y="3308350"/>
          <p14:tracePt t="95381" x="8486775" y="3317875"/>
          <p14:tracePt t="95600" x="8486775" y="3325813"/>
          <p14:tracePt t="95624" x="8486775" y="3335338"/>
          <p14:tracePt t="95632" x="8478838" y="3335338"/>
          <p14:tracePt t="95649" x="8478838" y="3343275"/>
          <p14:tracePt t="95656" x="8469313" y="3343275"/>
          <p14:tracePt t="95673" x="8469313" y="3360738"/>
          <p14:tracePt t="95688" x="8461375" y="3378200"/>
          <p14:tracePt t="95699" x="8451850" y="3386138"/>
          <p14:tracePt t="95715" x="8451850" y="3411538"/>
          <p14:tracePt t="95732" x="8435975" y="3429000"/>
          <p14:tracePt t="95749" x="8426450" y="3446463"/>
          <p14:tracePt t="95766" x="8426450" y="3463925"/>
          <p14:tracePt t="95782" x="8426450" y="3471863"/>
          <p14:tracePt t="95799" x="8418513" y="3489325"/>
          <p14:tracePt t="95816" x="8401050" y="3514725"/>
          <p14:tracePt t="95833" x="8401050" y="3522663"/>
          <p14:tracePt t="95849" x="8393113" y="3532188"/>
          <p14:tracePt t="95865" x="8383588" y="3540125"/>
          <p14:tracePt t="95883" x="8366125" y="3549650"/>
          <p14:tracePt t="95899" x="8358188" y="3557588"/>
          <p14:tracePt t="95916" x="8350250" y="3557588"/>
          <p14:tracePt t="95933" x="8340725" y="3557588"/>
          <p14:tracePt t="95950" x="8323263" y="3557588"/>
          <p14:tracePt t="95966" x="8315325" y="3557588"/>
          <p14:tracePt t="95983" x="8297863" y="3557588"/>
          <p14:tracePt t="95999" x="8289925" y="3557588"/>
          <p14:tracePt t="96017" x="8255000" y="3557588"/>
          <p14:tracePt t="96033" x="8237538" y="3557588"/>
          <p14:tracePt t="96050" x="8229600" y="3557588"/>
          <p14:tracePt t="96066" x="8221663" y="3557588"/>
          <p14:tracePt t="96084" x="8212138" y="3557588"/>
          <p14:tracePt t="96100" x="8204200" y="3557588"/>
          <p14:tracePt t="96116" x="8194675" y="3557588"/>
          <p14:tracePt t="96133" x="8194675" y="3565525"/>
          <p14:tracePt t="96150" x="8178800" y="3565525"/>
          <p14:tracePt t="96183" x="8169275" y="3565525"/>
          <p14:tracePt t="96200" x="8169275" y="3575050"/>
          <p14:tracePt t="96217" x="8161338" y="3582988"/>
          <p14:tracePt t="96233" x="8143875" y="3592513"/>
          <p14:tracePt t="96250" x="8143875" y="3600450"/>
          <p14:tracePt t="96266" x="8135938" y="3600450"/>
          <p14:tracePt t="96284" x="8108950" y="3617913"/>
          <p14:tracePt t="96300" x="8101013" y="3617913"/>
          <p14:tracePt t="96317" x="8083550" y="3625850"/>
          <p14:tracePt t="96333" x="8066088" y="3635375"/>
          <p14:tracePt t="96351" x="8058150" y="3643313"/>
          <p14:tracePt t="96367" x="8040688" y="3643313"/>
          <p14:tracePt t="96384" x="8032750" y="3643313"/>
          <p14:tracePt t="96400" x="7997825" y="3660775"/>
          <p14:tracePt t="96418" x="7980363" y="3668713"/>
          <p14:tracePt t="96434" x="7954963" y="3668713"/>
          <p14:tracePt t="96450" x="7937500" y="3668713"/>
          <p14:tracePt t="96467" x="7921625" y="3668713"/>
          <p14:tracePt t="96484" x="7912100" y="3668713"/>
          <p14:tracePt t="96501" x="7894638" y="3668713"/>
          <p14:tracePt t="96517" x="7878763" y="3668713"/>
          <p14:tracePt t="96534" x="7869238" y="3668713"/>
          <p14:tracePt t="96551" x="7861300" y="3668713"/>
          <p14:tracePt t="96567" x="7851775" y="3668713"/>
          <p14:tracePt t="96584" x="7826375" y="3668713"/>
          <p14:tracePt t="96601" x="7783513" y="3668713"/>
          <p14:tracePt t="96618" x="7750175" y="3668713"/>
          <p14:tracePt t="96634" x="7715250" y="3668713"/>
          <p14:tracePt t="96651" x="7680325" y="3678238"/>
          <p14:tracePt t="96668" x="7672388" y="3678238"/>
          <p14:tracePt t="96685" x="7654925" y="3678238"/>
          <p14:tracePt t="96701" x="7646988" y="3678238"/>
          <p14:tracePt t="96718" x="7629525" y="3678238"/>
          <p14:tracePt t="96734" x="7621588" y="3686175"/>
          <p14:tracePt t="96752" x="7612063" y="3694113"/>
          <p14:tracePt t="96768" x="7594600" y="3694113"/>
          <p14:tracePt t="96784" x="7586663" y="3703638"/>
          <p14:tracePt t="96801" x="7551738" y="3711575"/>
          <p14:tracePt t="96818" x="7526338" y="3721100"/>
          <p14:tracePt t="96834" x="7500938" y="3736975"/>
          <p14:tracePt t="96851" x="7466013" y="3736975"/>
          <p14:tracePt t="96868" x="7450138" y="3746500"/>
          <p14:tracePt t="96885" x="7432675" y="3754438"/>
          <p14:tracePt t="96902" x="7423150" y="3754438"/>
          <p14:tracePt t="96918" x="7397750" y="3754438"/>
          <p14:tracePt t="96935" x="7380288" y="3754438"/>
          <p14:tracePt t="96952" x="7346950" y="3754438"/>
          <p14:tracePt t="96968" x="7312025" y="3763963"/>
          <p14:tracePt t="96985" x="7286625" y="3771900"/>
          <p14:tracePt t="97002" x="7251700" y="3771900"/>
          <p14:tracePt t="97019" x="7235825" y="3771900"/>
          <p14:tracePt t="97035" x="7200900" y="3771900"/>
          <p14:tracePt t="97052" x="7175500" y="3771900"/>
          <p14:tracePt t="97068" x="7140575" y="3771900"/>
          <p14:tracePt t="97086" x="7107238" y="3771900"/>
          <p14:tracePt t="97102" x="7054850" y="3771900"/>
          <p14:tracePt t="97118" x="7021513" y="3771900"/>
          <p14:tracePt t="97135" x="6986588" y="3771900"/>
          <p14:tracePt t="97153" x="6943725" y="3771900"/>
          <p14:tracePt t="97169" x="6926263" y="3771900"/>
          <p14:tracePt t="97185" x="6918325" y="3771900"/>
          <p14:tracePt t="97202" x="6900863" y="3771900"/>
          <p14:tracePt t="97219" x="6892925" y="3771900"/>
          <p14:tracePt t="97235" x="6883400" y="3771900"/>
          <p14:tracePt t="97252" x="6875463" y="3771900"/>
          <p14:tracePt t="97269" x="6858000" y="3771900"/>
          <p14:tracePt t="97286" x="6840538" y="3771900"/>
          <p14:tracePt t="97302" x="6823075" y="3771900"/>
          <p14:tracePt t="97319" x="6797675" y="3771900"/>
          <p14:tracePt t="97336" x="6789738" y="3771900"/>
          <p14:tracePt t="97353" x="6764338" y="3779838"/>
          <p14:tracePt t="97369" x="6746875" y="3779838"/>
          <p14:tracePt t="97386" x="6737350" y="3779838"/>
          <p14:tracePt t="97402" x="6721475" y="3779838"/>
          <p14:tracePt t="97420" x="6711950" y="3789363"/>
          <p14:tracePt t="97436" x="6704013" y="3789363"/>
          <p14:tracePt t="97452" x="6686550" y="3789363"/>
          <p14:tracePt t="97469" x="6669088" y="3789363"/>
          <p14:tracePt t="97487" x="6651625" y="3789363"/>
          <p14:tracePt t="97503" x="6635750" y="3789363"/>
          <p14:tracePt t="97519" x="6618288" y="3789363"/>
          <p14:tracePt t="97536" x="6575425" y="3789363"/>
          <p14:tracePt t="97554" x="6550025" y="3789363"/>
          <p14:tracePt t="97570" x="6523038" y="3789363"/>
          <p14:tracePt t="97586" x="6507163" y="3789363"/>
          <p14:tracePt t="97603" x="6489700" y="3789363"/>
          <p14:tracePt t="97620" x="6480175" y="3789363"/>
          <p14:tracePt t="97865" x="6472238" y="3789363"/>
          <p14:tracePt t="98417" x="6472238" y="3779838"/>
          <p14:tracePt t="98425" x="6472238" y="3763963"/>
          <p14:tracePt t="98439" x="6472238" y="3736975"/>
          <p14:tracePt t="98455" x="6472238" y="3660775"/>
          <p14:tracePt t="98472" x="6472238" y="3582988"/>
          <p14:tracePt t="98489" x="6497638" y="3421063"/>
          <p14:tracePt t="98505" x="6515100" y="3317875"/>
          <p14:tracePt t="98522" x="6540500" y="3206750"/>
          <p14:tracePt t="98538" x="6550025" y="3103563"/>
          <p14:tracePt t="98555" x="6565900" y="3008313"/>
          <p14:tracePt t="98572" x="6565900" y="2897188"/>
          <p14:tracePt t="98588" x="6565900" y="2811463"/>
          <p14:tracePt t="98605" x="6565900" y="2735263"/>
          <p14:tracePt t="98622" x="6565900" y="2674938"/>
          <p14:tracePt t="98638" x="6565900" y="2632075"/>
          <p14:tracePt t="98655" x="6565900" y="2589213"/>
          <p14:tracePt t="98672" x="6565900" y="2554288"/>
          <p14:tracePt t="98689" x="6565900" y="2511425"/>
          <p14:tracePt t="98706" x="6565900" y="2486025"/>
          <p14:tracePt t="98722" x="6565900" y="2478088"/>
          <p14:tracePt t="98739" x="6565900" y="2451100"/>
          <p14:tracePt t="98756" x="6565900" y="2435225"/>
          <p14:tracePt t="98772" x="6557963" y="2400300"/>
          <p14:tracePt t="98789" x="6557963" y="2349500"/>
          <p14:tracePt t="98806" x="6557963" y="2297113"/>
          <p14:tracePt t="98823" x="6557963" y="2254250"/>
          <p14:tracePt t="98839" x="6557963" y="2220913"/>
          <p14:tracePt t="98856" x="6557963" y="2203450"/>
          <p14:tracePt t="98961" x="6557963" y="2211388"/>
          <p14:tracePt t="98977" x="6557963" y="2220913"/>
          <p14:tracePt t="98993" x="6557963" y="2228850"/>
          <p14:tracePt t="99009" x="6557963" y="2236788"/>
          <p14:tracePt t="99033" x="6557963" y="2246313"/>
          <p14:tracePt t="99089" x="6557963" y="2254250"/>
          <p14:tracePt t="99105" x="6557963" y="2263775"/>
          <p14:tracePt t="99121" x="6557963" y="2271713"/>
          <p14:tracePt t="99129" x="6557963" y="2279650"/>
          <p14:tracePt t="99145" x="6557963" y="2289175"/>
          <p14:tracePt t="99156" x="6557963" y="2306638"/>
          <p14:tracePt t="99174" x="6565900" y="2357438"/>
          <p14:tracePt t="99190" x="6575425" y="2443163"/>
          <p14:tracePt t="99207" x="6592888" y="2571750"/>
          <p14:tracePt t="99223" x="6600825" y="2725738"/>
          <p14:tracePt t="99241" x="6600825" y="2965450"/>
          <p14:tracePt t="99257" x="6600825" y="3068638"/>
          <p14:tracePt t="99273" x="6600825" y="3121025"/>
          <p14:tracePt t="99290" x="6600825" y="3154363"/>
          <p14:tracePt t="99307" x="6600825" y="3189288"/>
          <p14:tracePt t="99323" x="6600825" y="3222625"/>
          <p14:tracePt t="99340" x="6600825" y="3257550"/>
          <p14:tracePt t="99357" x="6600825" y="3292475"/>
          <p14:tracePt t="99375" x="6600825" y="3317875"/>
          <p14:tracePt t="99390" x="6600825" y="3343275"/>
          <p14:tracePt t="99407" x="6600825" y="3360738"/>
          <p14:tracePt t="99424" x="6600825" y="3378200"/>
          <p14:tracePt t="99440" x="6600825" y="3394075"/>
          <p14:tracePt t="99458" x="6600825" y="3421063"/>
          <p14:tracePt t="99474" x="6600825" y="3436938"/>
          <p14:tracePt t="99490" x="6600825" y="3463925"/>
          <p14:tracePt t="99507" x="6600825" y="3489325"/>
          <p14:tracePt t="99524" x="6600825" y="3506788"/>
          <p14:tracePt t="99541" x="6608763" y="3540125"/>
          <p14:tracePt t="99557" x="6608763" y="3557588"/>
          <p14:tracePt t="99574" x="6608763" y="3575050"/>
          <p14:tracePt t="99591" x="6618288" y="3592513"/>
          <p14:tracePt t="99608" x="6618288" y="3608388"/>
          <p14:tracePt t="99624" x="6618288" y="3625850"/>
          <p14:tracePt t="99641" x="6618288" y="3635375"/>
          <p14:tracePt t="99658" x="6626225" y="3643313"/>
          <p14:tracePt t="99674" x="6626225" y="3660775"/>
          <p14:tracePt t="99691" x="6626225" y="3668713"/>
          <p14:tracePt t="99708" x="6626225" y="3678238"/>
          <p14:tracePt t="99793" x="6626225" y="3660775"/>
          <p14:tracePt t="99802" x="6626225" y="3635375"/>
          <p14:tracePt t="99809" x="6626225" y="3582988"/>
          <p14:tracePt t="99825" x="6626225" y="3514725"/>
          <p14:tracePt t="99841" x="6626225" y="3292475"/>
          <p14:tracePt t="99858" x="6626225" y="3154363"/>
          <p14:tracePt t="99876" x="6626225" y="2974975"/>
          <p14:tracePt t="99891" x="6626225" y="2778125"/>
          <p14:tracePt t="99908" x="6626225" y="2606675"/>
          <p14:tracePt t="99925" x="6626225" y="2468563"/>
          <p14:tracePt t="99942" x="6626225" y="2357438"/>
          <p14:tracePt t="99958" x="6626225" y="2263775"/>
          <p14:tracePt t="99975" x="6626225" y="2193925"/>
          <p14:tracePt t="99992" x="6626225" y="2151063"/>
          <p14:tracePt t="100009" x="6626225" y="2082800"/>
          <p14:tracePt t="100025" x="6626225" y="2074863"/>
          <p14:tracePt t="100042" x="6626225" y="2057400"/>
          <p14:tracePt t="100076" x="6626225" y="2049463"/>
          <p14:tracePt t="100092" x="6626225" y="2039938"/>
          <p14:tracePt t="100108" x="6626225" y="2022475"/>
          <p14:tracePt t="100125" x="6626225" y="2014538"/>
          <p14:tracePt t="100142" x="6626225" y="2006600"/>
          <p14:tracePt t="100159" x="6626225" y="1997075"/>
          <p14:tracePt t="100233" x="6626225" y="2014538"/>
          <p14:tracePt t="100241" x="6626225" y="2039938"/>
          <p14:tracePt t="100249" x="6626225" y="2082800"/>
          <p14:tracePt t="100259" x="6626225" y="2143125"/>
          <p14:tracePt t="100276" x="6626225" y="2314575"/>
          <p14:tracePt t="100292" x="6626225" y="2554288"/>
          <p14:tracePt t="100310" x="6626225" y="2803525"/>
          <p14:tracePt t="100326" x="6626225" y="3025775"/>
          <p14:tracePt t="100342" x="6626225" y="3206750"/>
          <p14:tracePt t="100359" x="6618288" y="3335338"/>
          <p14:tracePt t="100377" x="6592888" y="3463925"/>
          <p14:tracePt t="100393" x="6583363" y="3479800"/>
          <p14:tracePt t="100409" x="6565900" y="3532188"/>
          <p14:tracePt t="100426" x="6540500" y="3575050"/>
          <p14:tracePt t="100443" x="6489700" y="3635375"/>
          <p14:tracePt t="100460" x="6394450" y="3711575"/>
          <p14:tracePt t="100476" x="6265863" y="3771900"/>
          <p14:tracePt t="100493" x="6086475" y="3789363"/>
          <p14:tracePt t="100510" x="5872163" y="3797300"/>
          <p14:tracePt t="100526" x="5632450" y="3797300"/>
          <p14:tracePt t="100543" x="5400675" y="3797300"/>
          <p14:tracePt t="100559" x="5186363" y="3797300"/>
          <p14:tracePt t="100577" x="4997450" y="3797300"/>
          <p14:tracePt t="100579" x="4911725" y="3797300"/>
          <p14:tracePt t="100593" x="4722813" y="3789363"/>
          <p14:tracePt t="100610" x="4568825" y="3763963"/>
          <p14:tracePt t="100626" x="4449763" y="3754438"/>
          <p14:tracePt t="100643" x="4329113" y="3754438"/>
          <p14:tracePt t="100660" x="4225925" y="3754438"/>
          <p14:tracePt t="100676" x="4114800" y="3754438"/>
          <p14:tracePt t="100693" x="3986213" y="3754438"/>
          <p14:tracePt t="100710" x="3849688" y="3754438"/>
          <p14:tracePt t="100727" x="3711575" y="3754438"/>
          <p14:tracePt t="100743" x="3582988" y="3746500"/>
          <p14:tracePt t="100760" x="3446463" y="3746500"/>
          <p14:tracePt t="100777" x="3179763" y="3729038"/>
          <p14:tracePt t="100793" x="2965450" y="3729038"/>
          <p14:tracePt t="100810" x="2751138" y="3729038"/>
          <p14:tracePt t="100827" x="2554288" y="3729038"/>
          <p14:tracePt t="100844" x="2417763" y="3729038"/>
          <p14:tracePt t="100860" x="2322513" y="3729038"/>
          <p14:tracePt t="100877" x="2220913" y="3729038"/>
          <p14:tracePt t="100894" x="2125663" y="3729038"/>
          <p14:tracePt t="100911" x="2032000" y="3729038"/>
          <p14:tracePt t="100927" x="1971675" y="3721100"/>
          <p14:tracePt t="100944" x="1936750" y="3711575"/>
          <p14:tracePt t="100960" x="1911350" y="3711575"/>
          <p14:tracePt t="100978" x="1868488" y="3711575"/>
          <p14:tracePt t="100994" x="1825625" y="3711575"/>
          <p14:tracePt t="101010" x="1757363" y="3711575"/>
          <p14:tracePt t="101027" x="1697038" y="3711575"/>
          <p14:tracePt t="101045" x="1654175" y="3711575"/>
          <p14:tracePt t="101061" x="1620838" y="3711575"/>
          <p14:tracePt t="101077" x="1585913" y="3711575"/>
          <p14:tracePt t="101094" x="1525588" y="3711575"/>
          <p14:tracePt t="101112" x="1406525" y="3711575"/>
          <p14:tracePt t="101127" x="1268413" y="3711575"/>
          <p14:tracePt t="101144" x="1149350" y="3711575"/>
          <p14:tracePt t="101161" x="1054100" y="3711575"/>
          <p14:tracePt t="101178" x="1028700" y="3711575"/>
          <p14:tracePt t="101194" x="1020763" y="3711575"/>
          <p14:tracePt t="101298" x="1036638" y="3711575"/>
          <p14:tracePt t="101306" x="1054100" y="3711575"/>
          <p14:tracePt t="101314" x="1114425" y="3721100"/>
          <p14:tracePt t="101328" x="1182688" y="3721100"/>
          <p14:tracePt t="101345" x="1371600" y="3729038"/>
          <p14:tracePt t="101362" x="1817688" y="3729038"/>
          <p14:tracePt t="101379" x="2193925" y="3729038"/>
          <p14:tracePt t="101395" x="2503488" y="3729038"/>
          <p14:tracePt t="101411" x="2735263" y="3729038"/>
          <p14:tracePt t="101428" x="2897188" y="3729038"/>
          <p14:tracePt t="101446" x="2992438" y="3729038"/>
          <p14:tracePt t="101461" x="3035300" y="3729038"/>
          <p14:tracePt t="101478" x="3060700" y="3729038"/>
          <p14:tracePt t="101495" x="3103563" y="3729038"/>
          <p14:tracePt t="101512" x="3163888" y="3729038"/>
          <p14:tracePt t="101528" x="3232150" y="3729038"/>
          <p14:tracePt t="101545" x="3335338" y="3729038"/>
          <p14:tracePt t="101562" x="3497263" y="3729038"/>
          <p14:tracePt t="101579" x="3600450" y="3729038"/>
          <p14:tracePt t="101595" x="3668713" y="3729038"/>
          <p14:tracePt t="101612" x="3721100" y="3729038"/>
          <p14:tracePt t="101628" x="3763963" y="3729038"/>
          <p14:tracePt t="101646" x="3797300" y="3729038"/>
          <p14:tracePt t="101662" x="3806825" y="3729038"/>
          <p14:tracePt t="101754" x="3806825" y="3721100"/>
          <p14:tracePt t="101762" x="3797300" y="3721100"/>
          <p14:tracePt t="101770" x="3771900" y="3703638"/>
          <p14:tracePt t="101779" x="3746500" y="3694113"/>
          <p14:tracePt t="101795" x="3660775" y="3651250"/>
          <p14:tracePt t="101812" x="3557588" y="3608388"/>
          <p14:tracePt t="101830" x="3446463" y="3565525"/>
          <p14:tracePt t="101846" x="3325813" y="3540125"/>
          <p14:tracePt t="101862" x="3222625" y="3514725"/>
          <p14:tracePt t="101879" x="3111500" y="3479800"/>
          <p14:tracePt t="101897" x="2974975" y="3436938"/>
          <p14:tracePt t="101912" x="2846388" y="3394075"/>
          <p14:tracePt t="101929" x="2614613" y="3335338"/>
          <p14:tracePt t="101946" x="2468563" y="3300413"/>
          <p14:tracePt t="101963" x="2349500" y="3249613"/>
          <p14:tracePt t="101979" x="2246313" y="3189288"/>
          <p14:tracePt t="101996" x="2143125" y="3136900"/>
          <p14:tracePt t="102013" x="2014538" y="3060700"/>
          <p14:tracePt t="102030" x="1928813" y="3000375"/>
          <p14:tracePt t="102046" x="1843088" y="2957513"/>
          <p14:tracePt t="102063" x="1774825" y="2906713"/>
          <p14:tracePt t="102080" x="1739900" y="2871788"/>
          <p14:tracePt t="102098" x="1679575" y="2794000"/>
          <p14:tracePt t="102113" x="1646238" y="2735263"/>
          <p14:tracePt t="102130" x="1628775" y="2692400"/>
          <p14:tracePt t="102147" x="1611313" y="2649538"/>
          <p14:tracePt t="102164" x="1603375" y="2614613"/>
          <p14:tracePt t="102180" x="1577975" y="2571750"/>
          <p14:tracePt t="102196" x="1560513" y="2528888"/>
          <p14:tracePt t="102213" x="1543050" y="2493963"/>
          <p14:tracePt t="102231" x="1525588" y="2468563"/>
          <p14:tracePt t="102247" x="1508125" y="2425700"/>
          <p14:tracePt t="102263" x="1500188" y="2392363"/>
          <p14:tracePt t="102280" x="1492250" y="2357438"/>
          <p14:tracePt t="102298" x="1482725" y="2332038"/>
          <p14:tracePt t="102314" x="1482725" y="2322513"/>
          <p14:tracePt t="102362" x="1482725" y="2314575"/>
          <p14:tracePt t="102466" x="1474788" y="2314575"/>
          <p14:tracePt t="102490" x="1474788" y="2322513"/>
          <p14:tracePt t="102498" x="1474788" y="2332038"/>
          <p14:tracePt t="102506" x="1474788" y="2349500"/>
          <p14:tracePt t="102514" x="1474788" y="2374900"/>
          <p14:tracePt t="102531" x="1465263" y="2443163"/>
          <p14:tracePt t="102548" x="1449388" y="2554288"/>
          <p14:tracePt t="102564" x="1414463" y="2665413"/>
          <p14:tracePt t="102581" x="1371600" y="2794000"/>
          <p14:tracePt t="102597" x="1320800" y="2949575"/>
          <p14:tracePt t="102615" x="1235075" y="3154363"/>
          <p14:tracePt t="102631" x="1157288" y="3360738"/>
          <p14:tracePt t="102648" x="1089025" y="3532188"/>
          <p14:tracePt t="102664" x="1028700" y="3643313"/>
          <p14:tracePt t="102682" x="985838" y="3721100"/>
          <p14:tracePt t="102698" x="985838" y="3746500"/>
          <p14:tracePt t="102714" x="985838" y="3771900"/>
          <p14:tracePt t="102731" x="985838" y="3789363"/>
          <p14:tracePt t="102748" x="985838" y="3814763"/>
          <p14:tracePt t="102765" x="985838" y="3849688"/>
          <p14:tracePt t="102781" x="985838" y="3892550"/>
          <p14:tracePt t="102798" x="985838" y="3925888"/>
          <p14:tracePt t="102815" x="985838" y="3935413"/>
          <p14:tracePt t="102831" x="968375" y="3935413"/>
          <p14:tracePt t="102899" x="968375" y="3908425"/>
          <p14:tracePt t="102906" x="968375" y="3865563"/>
          <p14:tracePt t="102915" x="968375" y="3806825"/>
          <p14:tracePt t="102932" x="968375" y="3625850"/>
          <p14:tracePt t="102948" x="968375" y="3411538"/>
          <p14:tracePt t="102965" x="1003300" y="3189288"/>
          <p14:tracePt t="102982" x="1089025" y="3000375"/>
          <p14:tracePt t="102998" x="1182688" y="2846388"/>
          <p14:tracePt t="103015" x="1285875" y="2708275"/>
          <p14:tracePt t="103032" x="1397000" y="2589213"/>
          <p14:tracePt t="103049" x="1474788" y="2503488"/>
          <p14:tracePt t="103066" x="1568450" y="2400300"/>
          <p14:tracePt t="103082" x="1636713" y="2357438"/>
          <p14:tracePt t="103099" x="1679575" y="2332038"/>
          <p14:tracePt t="103116" x="1714500" y="2314575"/>
          <p14:tracePt t="103132" x="1722438" y="2306638"/>
          <p14:tracePt t="103148" x="1731963" y="2306638"/>
          <p14:tracePt t="103165" x="1739900" y="2306638"/>
          <p14:tracePt t="103183" x="1749425" y="2322513"/>
          <p14:tracePt t="103199" x="1774825" y="2365375"/>
          <p14:tracePt t="103215" x="1817688" y="2443163"/>
          <p14:tracePt t="103232" x="1868488" y="2536825"/>
          <p14:tracePt t="103250" x="1928813" y="2725738"/>
          <p14:tracePt t="103266" x="1971675" y="2889250"/>
          <p14:tracePt t="103282" x="1989138" y="3078163"/>
          <p14:tracePt t="103299" x="1997075" y="3282950"/>
          <p14:tracePt t="103317" x="1997075" y="3471863"/>
          <p14:tracePt t="103332" x="1997075" y="3592513"/>
          <p14:tracePt t="103349" x="1997075" y="3678238"/>
          <p14:tracePt t="103366" x="1997075" y="3736975"/>
          <p14:tracePt t="103383" x="1997075" y="3779838"/>
          <p14:tracePt t="103399" x="1997075" y="3814763"/>
          <p14:tracePt t="103416" x="1997075" y="3840163"/>
          <p14:tracePt t="103433" x="2006600" y="3865563"/>
          <p14:tracePt t="103466" x="2014538" y="3865563"/>
          <p14:tracePt t="103498" x="2022475" y="3857625"/>
          <p14:tracePt t="103506" x="2032000" y="3840163"/>
          <p14:tracePt t="103517" x="2057400" y="3806825"/>
          <p14:tracePt t="103533" x="2151063" y="3660775"/>
          <p14:tracePt t="103549" x="2263775" y="3471863"/>
          <p14:tracePt t="103566" x="2357438" y="3292475"/>
          <p14:tracePt t="103584" x="2460625" y="3128963"/>
          <p14:tracePt t="103600" x="2563813" y="2982913"/>
          <p14:tracePt t="103616" x="2665413" y="2863850"/>
          <p14:tracePt t="103633" x="2768600" y="2768600"/>
          <p14:tracePt t="103651" x="2871788" y="2665413"/>
          <p14:tracePt t="103667" x="2922588" y="2614613"/>
          <p14:tracePt t="103683" x="2957513" y="2563813"/>
          <p14:tracePt t="103700" x="2992438" y="2528888"/>
          <p14:tracePt t="103717" x="3017838" y="2493963"/>
          <p14:tracePt t="103733" x="3035300" y="2478088"/>
          <p14:tracePt t="103750" x="3060700" y="2451100"/>
          <p14:tracePt t="103767" x="3078163" y="2443163"/>
          <p14:tracePt t="103784" x="3086100" y="2435225"/>
          <p14:tracePt t="103800" x="3094038" y="2435225"/>
          <p14:tracePt t="103817" x="3111500" y="2443163"/>
          <p14:tracePt t="103833" x="3128963" y="2460625"/>
          <p14:tracePt t="103851" x="3179763" y="2563813"/>
          <p14:tracePt t="103867" x="3232150" y="2649538"/>
          <p14:tracePt t="103884" x="3275013" y="2751138"/>
          <p14:tracePt t="103900" x="3308350" y="2846388"/>
          <p14:tracePt t="103918" x="3335338" y="2949575"/>
          <p14:tracePt t="103934" x="3343275" y="3043238"/>
          <p14:tracePt t="103951" x="3351213" y="3154363"/>
          <p14:tracePt t="103967" x="3360738" y="3282950"/>
          <p14:tracePt t="103985" x="3378200" y="3403600"/>
          <p14:tracePt t="104001" x="3394075" y="3514725"/>
          <p14:tracePt t="104017" x="3394075" y="3582988"/>
          <p14:tracePt t="104034" x="3394075" y="3651250"/>
          <p14:tracePt t="104052" x="3394075" y="3686175"/>
          <p14:tracePt t="104068" x="3403600" y="3729038"/>
          <p14:tracePt t="104084" x="3421063" y="3754438"/>
          <p14:tracePt t="104101" x="3436938" y="3771900"/>
          <p14:tracePt t="104118" x="3463925" y="3797300"/>
          <p14:tracePt t="104134" x="3489325" y="3814763"/>
          <p14:tracePt t="104151" x="3506788" y="3822700"/>
          <p14:tracePt t="104168" x="3532188" y="3849688"/>
          <p14:tracePt t="104185" x="3540125" y="3849688"/>
          <p14:tracePt t="104201" x="3557588" y="3857625"/>
          <p14:tracePt t="104218" x="3582988" y="3865563"/>
          <p14:tracePt t="104235" x="3608388" y="3875088"/>
          <p14:tracePt t="104252" x="3643313" y="3875088"/>
          <p14:tracePt t="104268" x="3703638" y="3865563"/>
          <p14:tracePt t="104284" x="3789363" y="3771900"/>
          <p14:tracePt t="104301" x="3908425" y="3625850"/>
          <p14:tracePt t="104319" x="4046538" y="3446463"/>
          <p14:tracePt t="104335" x="4192588" y="3275013"/>
          <p14:tracePt t="104351" x="4371975" y="3086100"/>
          <p14:tracePt t="104368" x="4525963" y="2957513"/>
          <p14:tracePt t="104386" x="4654550" y="2846388"/>
          <p14:tracePt t="104401" x="4672013" y="2820988"/>
          <p14:tracePt t="104418" x="4706938" y="2786063"/>
          <p14:tracePt t="104435" x="4714875" y="2768600"/>
          <p14:tracePt t="104452" x="4722813" y="2768600"/>
          <p14:tracePt t="104468" x="4732338" y="2768600"/>
          <p14:tracePt t="104485" x="4732338" y="2760663"/>
          <p14:tracePt t="104502" x="4740275" y="2760663"/>
          <p14:tracePt t="104586" x="4740275" y="2778125"/>
          <p14:tracePt t="104594" x="4749800" y="2803525"/>
          <p14:tracePt t="104602" x="4757738" y="2836863"/>
          <p14:tracePt t="104619" x="4783138" y="2932113"/>
          <p14:tracePt t="104635" x="4808538" y="3078163"/>
          <p14:tracePt t="104652" x="4835525" y="3206750"/>
          <p14:tracePt t="104669" x="4860925" y="3317875"/>
          <p14:tracePt t="104686" x="4878388" y="3403600"/>
          <p14:tracePt t="104702" x="4894263" y="3463925"/>
          <p14:tracePt t="104719" x="4911725" y="3514725"/>
          <p14:tracePt t="104736" x="4929188" y="3549650"/>
          <p14:tracePt t="104752" x="4937125" y="3575050"/>
          <p14:tracePt t="104769" x="4954588" y="3592513"/>
          <p14:tracePt t="104786" x="4954588" y="3608388"/>
          <p14:tracePt t="104803" x="4972050" y="3617913"/>
          <p14:tracePt t="104819" x="4972050" y="3625850"/>
          <p14:tracePt t="104931" x="4972050" y="3617913"/>
          <p14:tracePt t="104947" x="4972050" y="3608388"/>
          <p14:tracePt t="104963" x="4972050" y="3600450"/>
          <p14:tracePt t="104971" x="4972050" y="3592513"/>
          <p14:tracePt t="104987" x="4979988" y="3582988"/>
          <p14:tracePt t="105004" x="5014913" y="3575050"/>
          <p14:tracePt t="105020" x="5065713" y="3575050"/>
          <p14:tracePt t="105036" x="5135563" y="3575050"/>
          <p14:tracePt t="105053" x="5221288" y="3575050"/>
          <p14:tracePt t="105071" x="5297488" y="3575050"/>
          <p14:tracePt t="105086" x="5392738" y="3575050"/>
          <p14:tracePt t="105103" x="5521325" y="3575050"/>
          <p14:tracePt t="105120" x="5692775" y="3575050"/>
          <p14:tracePt t="105137" x="5897563" y="3582988"/>
          <p14:tracePt t="105153" x="6111875" y="3608388"/>
          <p14:tracePt t="105170" x="6411913" y="3660775"/>
          <p14:tracePt t="105187" x="6583363" y="3678238"/>
          <p14:tracePt t="105204" x="6746875" y="3694113"/>
          <p14:tracePt t="105220" x="6875463" y="3694113"/>
          <p14:tracePt t="105237" x="6969125" y="3694113"/>
          <p14:tracePt t="105254" x="7004050" y="3694113"/>
          <p14:tracePt t="105271" x="7021513" y="3694113"/>
          <p14:tracePt t="105287" x="7029450" y="3694113"/>
          <p14:tracePt t="105411" x="7037388" y="3694113"/>
          <p14:tracePt t="105419" x="7037388" y="3703638"/>
          <p14:tracePt t="105427" x="7054850" y="3711575"/>
          <p14:tracePt t="105437" x="7064375" y="3711575"/>
          <p14:tracePt t="105454" x="7097713" y="3736975"/>
          <p14:tracePt t="105470" x="7115175" y="3746500"/>
          <p14:tracePt t="105488" x="7140575" y="3754438"/>
          <p14:tracePt t="105504" x="7158038" y="3754438"/>
          <p14:tracePt t="105547" x="7158038" y="3763963"/>
          <p14:tracePt t="105571" x="7158038" y="3771900"/>
          <p14:tracePt t="105579" x="7158038" y="3779838"/>
          <p14:tracePt t="105603" x="7158038" y="3789363"/>
          <p14:tracePt t="105611" x="7140575" y="3789363"/>
          <p14:tracePt t="105622" x="7132638" y="3797300"/>
          <p14:tracePt t="105637" x="7080250" y="3806825"/>
          <p14:tracePt t="105654" x="7004050" y="3806825"/>
          <p14:tracePt t="105671" x="6883400" y="3806825"/>
          <p14:tracePt t="105688" x="6764338" y="3763963"/>
          <p14:tracePt t="105708" x="6643688" y="3703638"/>
          <p14:tracePt t="105721" x="6618288" y="3694113"/>
          <p14:tracePt t="105738" x="6583363" y="3668713"/>
          <p14:tracePt t="105758" x="6565900" y="3635375"/>
          <p14:tracePt t="105771" x="6557963" y="3608388"/>
          <p14:tracePt t="105788" x="6557963" y="3582988"/>
          <p14:tracePt t="105804" x="6557963" y="3557588"/>
          <p14:tracePt t="105821" x="6557963" y="3532188"/>
          <p14:tracePt t="105839" x="6565900" y="3506788"/>
          <p14:tracePt t="105855" x="6583363" y="3497263"/>
          <p14:tracePt t="105871" x="6618288" y="3471863"/>
          <p14:tracePt t="105888" x="6669088" y="3454400"/>
          <p14:tracePt t="105905" x="6754813" y="3429000"/>
          <p14:tracePt t="105922" x="6858000" y="3411538"/>
          <p14:tracePt t="105938" x="6994525" y="3411538"/>
          <p14:tracePt t="105955" x="7097713" y="3411538"/>
          <p14:tracePt t="105973" x="7251700" y="3436938"/>
          <p14:tracePt t="105988" x="7423150" y="3489325"/>
          <p14:tracePt t="106005" x="7594600" y="3557588"/>
          <p14:tracePt t="106022" x="7697788" y="3600450"/>
          <p14:tracePt t="106039" x="7732713" y="3635375"/>
          <p14:tracePt t="106055" x="7766050" y="3678238"/>
          <p14:tracePt t="106072" x="7800975" y="3711575"/>
          <p14:tracePt t="106089" x="7826375" y="3763963"/>
          <p14:tracePt t="106106" x="7835900" y="3789363"/>
          <p14:tracePt t="106122" x="7843838" y="3822700"/>
          <p14:tracePt t="106139" x="7843838" y="3857625"/>
          <p14:tracePt t="106156" x="7843838" y="3875088"/>
          <p14:tracePt t="106173" x="7843838" y="3900488"/>
          <p14:tracePt t="106189" x="7835900" y="3925888"/>
          <p14:tracePt t="106206" x="7793038" y="3968750"/>
          <p14:tracePt t="106222" x="7723188" y="4003675"/>
          <p14:tracePt t="106239" x="7604125" y="4046538"/>
          <p14:tracePt t="106256" x="7440613" y="4079875"/>
          <p14:tracePt t="106272" x="7269163" y="4089400"/>
          <p14:tracePt t="106289" x="7132638" y="4089400"/>
          <p14:tracePt t="106306" x="7046913" y="4064000"/>
          <p14:tracePt t="106323" x="7021513" y="4054475"/>
          <p14:tracePt t="106339" x="7021513" y="4046538"/>
          <p14:tracePt t="106356" x="7021513" y="4037013"/>
          <p14:tracePt t="106451" x="7021513" y="4029075"/>
          <p14:tracePt t="106467" x="7021513" y="4021138"/>
          <p14:tracePt t="106475" x="7021513" y="4011613"/>
          <p14:tracePt t="106490" x="7021513" y="3994150"/>
          <p14:tracePt t="106506" x="7021513" y="3951288"/>
          <p14:tracePt t="106523" x="7011988" y="3875088"/>
          <p14:tracePt t="106540" x="6969125" y="3771900"/>
          <p14:tracePt t="106556" x="6908800" y="3600450"/>
          <p14:tracePt t="106573" x="6797675" y="3325813"/>
          <p14:tracePt t="106590" x="6711950" y="3043238"/>
          <p14:tracePt t="106607" x="6678613" y="2836863"/>
          <p14:tracePt t="106623" x="6678613" y="2674938"/>
          <p14:tracePt t="106640" x="6686550" y="2546350"/>
          <p14:tracePt t="106657" x="6711950" y="2468563"/>
          <p14:tracePt t="106673" x="6729413" y="2425700"/>
          <p14:tracePt t="106690" x="6737350" y="2400300"/>
          <p14:tracePt t="106707" x="6754813" y="2382838"/>
          <p14:tracePt t="106724" x="6764338" y="2374900"/>
          <p14:tracePt t="106740" x="6772275" y="2374900"/>
          <p14:tracePt t="106757" x="6789738" y="2365375"/>
          <p14:tracePt t="106773" x="6807200" y="2357438"/>
          <p14:tracePt t="106791" x="6815138" y="2349500"/>
          <p14:tracePt t="106807" x="6840538" y="2339975"/>
          <p14:tracePt t="106823" x="6883400" y="2322513"/>
          <p14:tracePt t="106840" x="6918325" y="2314575"/>
          <p14:tracePt t="106857" x="6961188" y="2306638"/>
          <p14:tracePt t="106874" x="7011988" y="2297113"/>
          <p14:tracePt t="106890" x="7064375" y="2297113"/>
          <p14:tracePt t="106907" x="7175500" y="2297113"/>
          <p14:tracePt t="106925" x="7251700" y="2314575"/>
          <p14:tracePt t="106940" x="7321550" y="2349500"/>
          <p14:tracePt t="106957" x="7372350" y="2374900"/>
          <p14:tracePt t="106974" x="7397750" y="2408238"/>
          <p14:tracePt t="106991" x="7415213" y="2435225"/>
          <p14:tracePt t="107008" x="7440613" y="2486025"/>
          <p14:tracePt t="107024" x="7450138" y="2520950"/>
          <p14:tracePt t="107041" x="7458075" y="2554288"/>
          <p14:tracePt t="107058" x="7458075" y="2563813"/>
          <p14:tracePt t="107074" x="7458075" y="2579688"/>
          <p14:tracePt t="107076" x="7450138" y="2579688"/>
          <p14:tracePt t="107091" x="7432675" y="2589213"/>
          <p14:tracePt t="107107" x="7407275" y="2606675"/>
          <p14:tracePt t="107125" x="7380288" y="2606675"/>
          <p14:tracePt t="107141" x="7312025" y="2614613"/>
          <p14:tracePt t="107158" x="7200900" y="2614613"/>
          <p14:tracePt t="107174" x="7037388" y="2614613"/>
          <p14:tracePt t="107192" x="6858000" y="2614613"/>
          <p14:tracePt t="107208" x="6694488" y="2614613"/>
          <p14:tracePt t="107224" x="6557963" y="2571750"/>
          <p14:tracePt t="107241" x="6429375" y="2511425"/>
          <p14:tracePt t="107258" x="6343650" y="2460625"/>
          <p14:tracePt t="107275" x="6275388" y="2408238"/>
          <p14:tracePt t="107291" x="6257925" y="2374900"/>
          <p14:tracePt t="107308" x="6249988" y="2332038"/>
          <p14:tracePt t="107325" x="6232525" y="2289175"/>
          <p14:tracePt t="107341" x="6223000" y="2236788"/>
          <p14:tracePt t="107358" x="6215063" y="2185988"/>
          <p14:tracePt t="107375" x="6207125" y="2135188"/>
          <p14:tracePt t="107392" x="6207125" y="2092325"/>
          <p14:tracePt t="107408" x="6223000" y="2039938"/>
          <p14:tracePt t="107425" x="6240463" y="1997075"/>
          <p14:tracePt t="107441" x="6283325" y="1946275"/>
          <p14:tracePt t="107459" x="6394450" y="1868488"/>
          <p14:tracePt t="107475" x="6507163" y="1825625"/>
          <p14:tracePt t="107492" x="6635750" y="1817688"/>
          <p14:tracePt t="107508" x="6780213" y="1808163"/>
          <p14:tracePt t="107526" x="6943725" y="1808163"/>
          <p14:tracePt t="107542" x="7107238" y="1835150"/>
          <p14:tracePt t="107558" x="7261225" y="1885950"/>
          <p14:tracePt t="107575" x="7397750" y="1954213"/>
          <p14:tracePt t="107593" x="7500938" y="2032000"/>
          <p14:tracePt t="107609" x="7569200" y="2092325"/>
          <p14:tracePt t="107625" x="7629525" y="2178050"/>
          <p14:tracePt t="107642" x="7672388" y="2254250"/>
          <p14:tracePt t="107660" x="7707313" y="2357438"/>
          <p14:tracePt t="107676" x="7715250" y="2392363"/>
          <p14:tracePt t="107692" x="7715250" y="2417763"/>
          <p14:tracePt t="107709" x="7715250" y="2425700"/>
          <p14:tracePt t="107726" x="7715250" y="2435225"/>
          <p14:tracePt t="107742" x="7715250" y="2443163"/>
          <p14:tracePt t="107776" x="7715250" y="2451100"/>
          <p14:tracePt t="107793" x="7707313" y="2468563"/>
          <p14:tracePt t="107809" x="7689850" y="2478088"/>
          <p14:tracePt t="107826" x="7680325" y="2478088"/>
          <p14:tracePt t="107842" x="7672388" y="2486025"/>
          <p14:tracePt t="107860" x="7654925" y="2503488"/>
          <p14:tracePt t="107876" x="7637463" y="2528888"/>
          <p14:tracePt t="107893" x="7629525" y="2563813"/>
          <p14:tracePt t="107909" x="7604125" y="2614613"/>
          <p14:tracePt t="107927" x="7561263" y="2725738"/>
          <p14:tracePt t="107944" x="7500938" y="2863850"/>
          <p14:tracePt t="107960" x="7440613" y="3000375"/>
          <p14:tracePt t="107977" x="7372350" y="3136900"/>
          <p14:tracePt t="107994" x="7294563" y="3249613"/>
          <p14:tracePt t="108010" x="7251700" y="3335338"/>
          <p14:tracePt t="108026" x="7226300" y="3411538"/>
          <p14:tracePt t="108043" x="7218363" y="3497263"/>
          <p14:tracePt t="108060" x="7208838" y="3557588"/>
          <p14:tracePt t="108077" x="7192963" y="3625850"/>
          <p14:tracePt t="108093" x="7183438" y="3668713"/>
          <p14:tracePt t="108110" x="7175500" y="3694113"/>
          <p14:tracePt t="108127" x="7165975" y="3721100"/>
          <p14:tracePt t="108143" x="7158038" y="3736975"/>
          <p14:tracePt t="108160" x="7150100" y="3763963"/>
          <p14:tracePt t="108177" x="7132638" y="3779838"/>
          <p14:tracePt t="108194" x="7115175" y="3806825"/>
          <p14:tracePt t="108210" x="7107238" y="3814763"/>
          <p14:tracePt t="108227" x="7107238" y="3822700"/>
          <p14:tracePt t="108244" x="7089775" y="3840163"/>
          <p14:tracePt t="108261" x="7080250" y="3840163"/>
          <p14:tracePt t="108277" x="7054850" y="3849688"/>
          <p14:tracePt t="108293" x="7021513" y="3857625"/>
          <p14:tracePt t="108310" x="6978650" y="3875088"/>
          <p14:tracePt t="108328" x="6935788" y="3892550"/>
          <p14:tracePt t="108344" x="6883400" y="3900488"/>
          <p14:tracePt t="108360" x="6840538" y="3900488"/>
          <p14:tracePt t="108377" x="6789738" y="3900488"/>
          <p14:tracePt t="108394" x="6754813" y="3900488"/>
          <p14:tracePt t="108411" x="6737350" y="3900488"/>
          <p14:tracePt t="108427" x="6704013" y="3900488"/>
          <p14:tracePt t="108444" x="6669088" y="3900488"/>
          <p14:tracePt t="108461" x="6651625" y="3892550"/>
          <p14:tracePt t="108478" x="6626225" y="3892550"/>
          <p14:tracePt t="108494" x="6600825" y="3892550"/>
          <p14:tracePt t="108510" x="6575425" y="3892550"/>
          <p14:tracePt t="108528" x="6557963" y="3892550"/>
          <p14:tracePt t="108544" x="6540500" y="3892550"/>
          <p14:tracePt t="108560" x="6532563" y="3892550"/>
          <p14:tracePt t="108577" x="6523038" y="3892550"/>
          <p14:tracePt t="108595" x="6489700" y="3892550"/>
          <p14:tracePt t="108612" x="6472238" y="3892550"/>
          <p14:tracePt t="108628" x="6454775" y="3892550"/>
          <p14:tracePt t="108644" x="6446838" y="3892550"/>
          <p14:tracePt t="108662" x="6437313" y="3892550"/>
          <p14:tracePt t="108747" x="6446838" y="3892550"/>
          <p14:tracePt t="108763" x="6464300" y="3892550"/>
          <p14:tracePt t="108780" x="6472238" y="3892550"/>
          <p14:tracePt t="108787" x="6497638" y="3892550"/>
          <p14:tracePt t="108795" x="6507163" y="3892550"/>
          <p14:tracePt t="108812" x="6540500" y="3892550"/>
          <p14:tracePt t="108829" x="6583363" y="3892550"/>
          <p14:tracePt t="108845" x="6635750" y="3892550"/>
          <p14:tracePt t="108861" x="6686550" y="3892550"/>
          <p14:tracePt t="108878" x="6746875" y="3892550"/>
          <p14:tracePt t="108895" x="6815138" y="3892550"/>
          <p14:tracePt t="108912" x="6892925" y="3892550"/>
          <p14:tracePt t="108928" x="6969125" y="3892550"/>
          <p14:tracePt t="108946" x="7072313" y="3892550"/>
          <p14:tracePt t="108962" x="7165975" y="3892550"/>
          <p14:tracePt t="108978" x="7261225" y="3892550"/>
          <p14:tracePt t="108995" x="7354888" y="3892550"/>
          <p14:tracePt t="109012" x="7397750" y="3892550"/>
          <p14:tracePt t="109029" x="7423150" y="3892550"/>
          <p14:tracePt t="109046" x="7458075" y="3875088"/>
          <p14:tracePt t="109062" x="7500938" y="3865563"/>
          <p14:tracePt t="109079" x="7526338" y="3865563"/>
          <p14:tracePt t="109096" x="7551738" y="3865563"/>
          <p14:tracePt t="109112" x="7569200" y="3865563"/>
          <p14:tracePt t="109129" x="7578725" y="3865563"/>
          <p14:tracePt t="109145" x="7594600" y="3865563"/>
          <p14:tracePt t="109163" x="7604125" y="3865563"/>
          <p14:tracePt t="109179" x="7672388" y="3865563"/>
          <p14:tracePt t="109196" x="7740650" y="3865563"/>
          <p14:tracePt t="109212" x="7800975" y="3865563"/>
          <p14:tracePt t="109230" x="7843838" y="3865563"/>
          <p14:tracePt t="109246" x="7851775" y="3865563"/>
          <p14:tracePt t="109476" x="7851775" y="3875088"/>
          <p14:tracePt t="109628" x="7843838" y="3875088"/>
          <p14:tracePt t="109636" x="7835900" y="3875088"/>
          <p14:tracePt t="109652" x="7826375" y="3875088"/>
          <p14:tracePt t="109668" x="7818438" y="3875088"/>
          <p14:tracePt t="109684" x="7808913" y="3875088"/>
          <p14:tracePt t="109697" x="7800975" y="3875088"/>
          <p14:tracePt t="109713" x="7793038" y="3875088"/>
          <p14:tracePt t="109730" x="7766050" y="3875088"/>
          <p14:tracePt t="109747" x="7740650" y="3875088"/>
          <p14:tracePt t="109765" x="7680325" y="3865563"/>
          <p14:tracePt t="109780" x="7646988" y="3865563"/>
          <p14:tracePt t="109797" x="7586663" y="3857625"/>
          <p14:tracePt t="109814" x="7483475" y="3857625"/>
          <p14:tracePt t="109831" x="7354888" y="3857625"/>
          <p14:tracePt t="109847" x="7226300" y="3857625"/>
          <p14:tracePt t="109864" x="7123113" y="3857625"/>
          <p14:tracePt t="109880" x="7029450" y="3857625"/>
          <p14:tracePt t="109898" x="6951663" y="3857625"/>
          <p14:tracePt t="109914" x="6892925" y="3857625"/>
          <p14:tracePt t="109930" x="6832600" y="3857625"/>
          <p14:tracePt t="109948" x="6737350" y="3857625"/>
          <p14:tracePt t="109965" x="6686550" y="3857625"/>
          <p14:tracePt t="109981" x="6635750" y="3857625"/>
          <p14:tracePt t="109997" x="6575425" y="3857625"/>
          <p14:tracePt t="110014" x="6523038" y="3857625"/>
          <p14:tracePt t="110032" x="6480175" y="3857625"/>
          <p14:tracePt t="110047" x="6454775" y="3857625"/>
          <p14:tracePt t="110064" x="6437313" y="3857625"/>
          <p14:tracePt t="110196" x="6446838" y="3857625"/>
          <p14:tracePt t="110204" x="6464300" y="3857625"/>
          <p14:tracePt t="110215" x="6480175" y="3857625"/>
          <p14:tracePt t="110232" x="6540500" y="3857625"/>
          <p14:tracePt t="110248" x="6608763" y="3857625"/>
          <p14:tracePt t="110265" x="6711950" y="3857625"/>
          <p14:tracePt t="110282" x="6850063" y="3857625"/>
          <p14:tracePt t="110298" x="6986588" y="3857625"/>
          <p14:tracePt t="110315" x="7150100" y="3857625"/>
          <p14:tracePt t="110332" x="7346950" y="3857625"/>
          <p14:tracePt t="110348" x="7440613" y="3857625"/>
          <p14:tracePt t="110365" x="7508875" y="3857625"/>
          <p14:tracePt t="110382" x="7561263" y="3857625"/>
          <p14:tracePt t="110399" x="7594600" y="3857625"/>
          <p14:tracePt t="110415" x="7629525" y="3857625"/>
          <p14:tracePt t="110432" x="7646988" y="3857625"/>
          <p14:tracePt t="110448" x="7654925" y="3857625"/>
          <p14:tracePt t="110466" x="7672388" y="3857625"/>
          <p14:tracePt t="110482" x="7707313" y="3857625"/>
          <p14:tracePt t="110499" x="7758113" y="3857625"/>
          <p14:tracePt t="110516" x="7826375" y="3857625"/>
          <p14:tracePt t="110533" x="7851775" y="3857625"/>
          <p14:tracePt t="110549" x="7861300" y="3857625"/>
          <p14:tracePt t="110565" x="7869238" y="3857625"/>
          <p14:tracePt t="110693" x="7869238" y="3849688"/>
          <p14:tracePt t="110756" x="7861300" y="3849688"/>
          <p14:tracePt t="110788" x="7851775" y="3849688"/>
          <p14:tracePt t="110796" x="7843838" y="3849688"/>
          <p14:tracePt t="110812" x="7835900" y="3849688"/>
          <p14:tracePt t="110836" x="7826375" y="3849688"/>
          <p14:tracePt t="110852" x="7818438" y="3849688"/>
          <p14:tracePt t="110860" x="7808913" y="3849688"/>
          <p14:tracePt t="110876" x="7800975" y="3849688"/>
          <p14:tracePt t="110884" x="7793038" y="3849688"/>
          <p14:tracePt t="110899" x="7783513" y="3849688"/>
          <p14:tracePt t="110916" x="7740650" y="3840163"/>
          <p14:tracePt t="110933" x="7707313" y="3832225"/>
          <p14:tracePt t="110950" x="7672388" y="3822700"/>
          <p14:tracePt t="110966" x="7629525" y="3822700"/>
          <p14:tracePt t="110983" x="7594600" y="3814763"/>
          <p14:tracePt t="111000" x="7551738" y="3806825"/>
          <p14:tracePt t="111016" x="7508875" y="3806825"/>
          <p14:tracePt t="111033" x="7466013" y="3806825"/>
          <p14:tracePt t="111050" x="7432675" y="3806825"/>
          <p14:tracePt t="111067" x="7380288" y="3806825"/>
          <p14:tracePt t="111083" x="7321550" y="3806825"/>
          <p14:tracePt t="111084" x="7294563" y="3806825"/>
          <p14:tracePt t="111100" x="7226300" y="3806825"/>
          <p14:tracePt t="111117" x="7132638" y="3806825"/>
          <p14:tracePt t="111134" x="7072313" y="3806825"/>
          <p14:tracePt t="111150" x="7029450" y="3806825"/>
          <p14:tracePt t="111167" x="6994525" y="3806825"/>
          <p14:tracePt t="111184" x="6969125" y="3806825"/>
          <p14:tracePt t="111201" x="6935788" y="3806825"/>
          <p14:tracePt t="111217" x="6908800" y="3806825"/>
          <p14:tracePt t="111233" x="6875463" y="3806825"/>
          <p14:tracePt t="111250" x="6840538" y="3806825"/>
          <p14:tracePt t="111268" x="6764338" y="3806825"/>
          <p14:tracePt t="111283" x="6737350" y="3806825"/>
          <p14:tracePt t="111300" x="6661150" y="3806825"/>
          <p14:tracePt t="111317" x="6608763" y="3806825"/>
          <p14:tracePt t="111334" x="6583363" y="3806825"/>
          <p14:tracePt t="111350" x="6557963" y="3806825"/>
          <p14:tracePt t="111367" x="6523038" y="3806825"/>
          <p14:tracePt t="111384" x="6507163" y="3806825"/>
          <p14:tracePt t="111401" x="6472238" y="3806825"/>
          <p14:tracePt t="111417" x="6446838" y="3806825"/>
          <p14:tracePt t="111434" x="6411913" y="3806825"/>
          <p14:tracePt t="111451" x="6378575" y="3806825"/>
          <p14:tracePt t="111468" x="6335713" y="3806825"/>
          <p14:tracePt t="111484" x="6292850" y="3806825"/>
          <p14:tracePt t="111501" x="6232525" y="3806825"/>
          <p14:tracePt t="111517" x="6164263" y="3806825"/>
          <p14:tracePt t="111535" x="6103938" y="3806825"/>
          <p14:tracePt t="111551" x="6043613" y="3806825"/>
          <p14:tracePt t="111567" x="5992813" y="3797300"/>
          <p14:tracePt t="111584" x="5940425" y="3771900"/>
          <p14:tracePt t="111602" x="5897563" y="3763963"/>
          <p14:tracePt t="111618" x="5854700" y="3736975"/>
          <p14:tracePt t="111634" x="5811838" y="3729038"/>
          <p14:tracePt t="111651" x="5768975" y="3711575"/>
          <p14:tracePt t="111669" x="5700713" y="3686175"/>
          <p14:tracePt t="111685" x="5675313" y="3668713"/>
          <p14:tracePt t="111701" x="5657850" y="3660775"/>
          <p14:tracePt t="111718" x="5649913" y="3651250"/>
          <p14:tracePt t="111735" x="5640388" y="3643313"/>
          <p14:tracePt t="111768" x="5640388" y="3635375"/>
          <p14:tracePt t="111785" x="5640388" y="3617913"/>
          <p14:tracePt t="112028" x="5640388" y="3625850"/>
          <p14:tracePt t="112036" x="5649913" y="3625850"/>
          <p14:tracePt t="112061" x="5657850" y="3625850"/>
          <p14:tracePt t="112076" x="5665788" y="3635375"/>
          <p14:tracePt t="112116" x="5665788" y="3643313"/>
          <p14:tracePt t="112124" x="5675313" y="3643313"/>
          <p14:tracePt t="112140" x="5683250" y="3643313"/>
          <p14:tracePt t="112152" x="5683250" y="3651250"/>
          <p14:tracePt t="112169" x="5692775" y="3651250"/>
          <p14:tracePt t="112187" x="5692775" y="3660775"/>
          <p14:tracePt t="112202" x="5700713" y="3668713"/>
          <p14:tracePt t="112219" x="5708650" y="3668713"/>
          <p14:tracePt t="112236" x="5718175" y="3668713"/>
          <p14:tracePt t="112254" x="5726113" y="3678238"/>
          <p14:tracePt t="112269" x="5735638" y="3686175"/>
          <p14:tracePt t="112286" x="5751513" y="3694113"/>
          <p14:tracePt t="112302" x="5768975" y="3694113"/>
          <p14:tracePt t="112320" x="5786438" y="3694113"/>
          <p14:tracePt t="112337" x="5794375" y="3703638"/>
          <p14:tracePt t="112353" x="5821363" y="3703638"/>
          <p14:tracePt t="112369" x="5829300" y="3703638"/>
          <p14:tracePt t="112387" x="5846763" y="3703638"/>
          <p14:tracePt t="112403" x="5854700" y="3703638"/>
          <p14:tracePt t="112419" x="5872163" y="3703638"/>
          <p14:tracePt t="112436" x="5897563" y="3703638"/>
          <p14:tracePt t="112454" x="5915025" y="3703638"/>
          <p14:tracePt t="112470" x="5932488" y="3703638"/>
          <p14:tracePt t="112486" x="5940425" y="3703638"/>
          <p14:tracePt t="112503" x="5957888" y="3703638"/>
          <p14:tracePt t="112521" x="5975350" y="3703638"/>
          <p14:tracePt t="112536" x="5992813" y="3703638"/>
          <p14:tracePt t="112553" x="6000750" y="3703638"/>
          <p14:tracePt t="112570" x="6008688" y="3703638"/>
          <p14:tracePt t="112587" x="6018213" y="3703638"/>
          <p14:tracePt t="112603" x="6026150" y="3694113"/>
          <p14:tracePt t="112620" x="6035675" y="3686175"/>
          <p14:tracePt t="112654" x="6043613" y="3686175"/>
          <p14:tracePt t="112670" x="6043613" y="3678238"/>
          <p14:tracePt t="112687" x="6051550" y="3668713"/>
          <p14:tracePt t="112721" x="6061075" y="3660775"/>
          <p14:tracePt t="112753" x="6069013" y="3651250"/>
          <p14:tracePt t="112788" x="6069013" y="3643313"/>
          <p14:tracePt t="112804" x="6086475" y="3643313"/>
          <p14:tracePt t="112820" x="6094413" y="3635375"/>
          <p14:tracePt t="112837" x="6103938" y="3635375"/>
          <p14:tracePt t="112871" x="6121400" y="3617913"/>
          <p14:tracePt t="112887" x="6137275" y="3608388"/>
          <p14:tracePt t="112904" x="6154738" y="3600450"/>
          <p14:tracePt t="112921" x="6164263" y="3592513"/>
          <p14:tracePt t="112937" x="6172200" y="3582988"/>
          <p14:tracePt t="112954" x="6180138" y="3557588"/>
          <p14:tracePt t="112971" x="6180138" y="3532188"/>
          <p14:tracePt t="112989" x="6180138" y="3506788"/>
          <p14:tracePt t="113005" x="6180138" y="3489325"/>
          <p14:tracePt t="113021" x="6180138" y="3471863"/>
          <p14:tracePt t="113038" x="6180138" y="3454400"/>
          <p14:tracePt t="113055" x="6172200" y="3436938"/>
          <p14:tracePt t="113071" x="6154738" y="3421063"/>
          <p14:tracePt t="113088" x="6129338" y="3403600"/>
          <p14:tracePt t="113104" x="6111875" y="3394075"/>
          <p14:tracePt t="113122" x="6086475" y="3386138"/>
          <p14:tracePt t="113138" x="6061075" y="3378200"/>
          <p14:tracePt t="113154" x="6035675" y="3368675"/>
          <p14:tracePt t="113171" x="6018213" y="3360738"/>
          <p14:tracePt t="113189" x="5965825" y="3351213"/>
          <p14:tracePt t="113205" x="5922963" y="3335338"/>
          <p14:tracePt t="113221" x="5872163" y="3335338"/>
          <p14:tracePt t="113238" x="5829300" y="3335338"/>
          <p14:tracePt t="113256" x="5786438" y="3335338"/>
          <p14:tracePt t="113271" x="5743575" y="3335338"/>
          <p14:tracePt t="113288" x="5692775" y="3335338"/>
          <p14:tracePt t="113305" x="5649913" y="3335338"/>
          <p14:tracePt t="113322" x="5607050" y="3335338"/>
          <p14:tracePt t="113338" x="5564188" y="3335338"/>
          <p14:tracePt t="113355" x="5521325" y="3335338"/>
          <p14:tracePt t="113371" x="5478463" y="3335338"/>
          <p14:tracePt t="113389" x="5418138" y="3335338"/>
          <p14:tracePt t="113405" x="5383213" y="3335338"/>
          <p14:tracePt t="113422" x="5357813" y="3335338"/>
          <p14:tracePt t="113438" x="5332413" y="3335338"/>
          <p14:tracePt t="113456" x="5314950" y="3335338"/>
          <p14:tracePt t="113472" x="5280025" y="3335338"/>
          <p14:tracePt t="113488" x="5254625" y="3335338"/>
          <p14:tracePt t="113505" x="5237163" y="3343275"/>
          <p14:tracePt t="113523" x="5221288" y="3343275"/>
          <p14:tracePt t="113539" x="5194300" y="3343275"/>
          <p14:tracePt t="113555" x="5186363" y="3343275"/>
          <p14:tracePt t="113572" x="5168900" y="3343275"/>
          <p14:tracePt t="113573" x="5160963" y="3351213"/>
          <p14:tracePt t="113590" x="5143500" y="3360738"/>
          <p14:tracePt t="113605" x="5118100" y="3368675"/>
          <p14:tracePt t="113623" x="5100638" y="3386138"/>
          <p14:tracePt t="113639" x="5083175" y="3403600"/>
          <p14:tracePt t="113659" x="5057775" y="3421063"/>
          <p14:tracePt t="113672" x="5049838" y="3436938"/>
          <p14:tracePt t="113689" x="5040313" y="3446463"/>
          <p14:tracePt t="113706" x="5032375" y="3454400"/>
          <p14:tracePt t="113724" x="5032375" y="3463925"/>
          <p14:tracePt t="113739" x="5022850" y="3471863"/>
          <p14:tracePt t="113757" x="5022850" y="3497263"/>
          <p14:tracePt t="113773" x="5022850" y="3522663"/>
          <p14:tracePt t="113791" x="5022850" y="3540125"/>
          <p14:tracePt t="113807" x="5022850" y="3549650"/>
          <p14:tracePt t="113823" x="5022850" y="3565525"/>
          <p14:tracePt t="113839" x="5022850" y="3582988"/>
          <p14:tracePt t="113858" x="5022850" y="3592513"/>
          <p14:tracePt t="113873" x="5022850" y="3608388"/>
          <p14:tracePt t="113890" x="5022850" y="3617913"/>
          <p14:tracePt t="113906" x="5040313" y="3635375"/>
          <p14:tracePt t="113925" x="5075238" y="3660775"/>
          <p14:tracePt t="113940" x="5092700" y="3678238"/>
          <p14:tracePt t="113958" x="5160963" y="3711575"/>
          <p14:tracePt t="113973" x="5203825" y="3736975"/>
          <p14:tracePt t="113991" x="5237163" y="3746500"/>
          <p14:tracePt t="114006" x="5272088" y="3763963"/>
          <p14:tracePt t="114023" x="5307013" y="3771900"/>
          <p14:tracePt t="114040" x="5357813" y="3789363"/>
          <p14:tracePt t="114058" x="5408613" y="3789363"/>
          <p14:tracePt t="114074" x="5478463" y="3789363"/>
          <p14:tracePt t="114090" x="5554663" y="3789363"/>
          <p14:tracePt t="114107" x="5640388" y="3789363"/>
          <p14:tracePt t="114125" x="5768975" y="3789363"/>
          <p14:tracePt t="114140" x="5803900" y="3789363"/>
          <p14:tracePt t="114157" x="5897563" y="3789363"/>
          <p14:tracePt t="114173" x="5965825" y="3771900"/>
          <p14:tracePt t="114191" x="6018213" y="3763963"/>
          <p14:tracePt t="114207" x="6051550" y="3746500"/>
          <p14:tracePt t="114223" x="6078538" y="3729038"/>
          <p14:tracePt t="114240" x="6103938" y="3711575"/>
          <p14:tracePt t="114257" x="6129338" y="3703638"/>
          <p14:tracePt t="114273" x="6137275" y="3694113"/>
          <p14:tracePt t="114290" x="6154738" y="3678238"/>
          <p14:tracePt t="114307" x="6164263" y="3668713"/>
          <p14:tracePt t="114324" x="6180138" y="3635375"/>
          <p14:tracePt t="114341" x="6189663" y="3625850"/>
          <p14:tracePt t="114357" x="6197600" y="3608388"/>
          <p14:tracePt t="114374" x="6207125" y="3582988"/>
          <p14:tracePt t="114391" x="6215063" y="3557588"/>
          <p14:tracePt t="114407" x="6215063" y="3514725"/>
          <p14:tracePt t="114424" x="6223000" y="3479800"/>
          <p14:tracePt t="114440" x="6223000" y="3454400"/>
          <p14:tracePt t="114458" x="6223000" y="3436938"/>
          <p14:tracePt t="114474" x="6223000" y="3429000"/>
          <p14:tracePt t="114491" x="6223000" y="3411538"/>
          <p14:tracePt t="114507" x="6223000" y="3403600"/>
          <p14:tracePt t="114525" x="6215063" y="3394075"/>
          <p14:tracePt t="114541" x="6207125" y="3394075"/>
          <p14:tracePt t="114558" x="6197600" y="3386138"/>
          <p14:tracePt t="114574" x="6172200" y="3378200"/>
          <p14:tracePt t="114592" x="6146800" y="3360738"/>
          <p14:tracePt t="114608" x="6103938" y="3360738"/>
          <p14:tracePt t="114624" x="6035675" y="3351213"/>
          <p14:tracePt t="114641" x="5965825" y="3351213"/>
          <p14:tracePt t="114659" x="5907088" y="3351213"/>
          <p14:tracePt t="114674" x="5846763" y="3351213"/>
          <p14:tracePt t="114691" x="5803900" y="3351213"/>
          <p14:tracePt t="114708" x="5768975" y="3351213"/>
          <p14:tracePt t="114725" x="5692775" y="3351213"/>
          <p14:tracePt t="114742" x="5622925" y="3351213"/>
          <p14:tracePt t="114758" x="5537200" y="3351213"/>
          <p14:tracePt t="114774" x="5468938" y="3351213"/>
          <p14:tracePt t="114792" x="5408613" y="3351213"/>
          <p14:tracePt t="114808" x="5365750" y="3351213"/>
          <p14:tracePt t="114825" x="5322888" y="3351213"/>
          <p14:tracePt t="114841" x="5289550" y="3351213"/>
          <p14:tracePt t="114859" x="5264150" y="3351213"/>
          <p14:tracePt t="114875" x="5221288" y="3351213"/>
          <p14:tracePt t="114891" x="5203825" y="3360738"/>
          <p14:tracePt t="114909" x="5168900" y="3378200"/>
          <p14:tracePt t="114926" x="5151438" y="3394075"/>
          <p14:tracePt t="114942" x="5135563" y="3403600"/>
          <p14:tracePt t="114959" x="5108575" y="3421063"/>
          <p14:tracePt t="114975" x="5092700" y="3446463"/>
          <p14:tracePt t="114993" x="5083175" y="3463925"/>
          <p14:tracePt t="115009" x="5075238" y="3479800"/>
          <p14:tracePt t="115025" x="5065713" y="3489325"/>
          <p14:tracePt t="115042" x="5065713" y="3506788"/>
          <p14:tracePt t="115059" x="5065713" y="3514725"/>
          <p14:tracePt t="115076" x="5065713" y="3532188"/>
          <p14:tracePt t="115078" x="5065713" y="3540125"/>
          <p14:tracePt t="115092" x="5065713" y="3549650"/>
          <p14:tracePt t="115109" x="5065713" y="3565525"/>
          <p14:tracePt t="115127" x="5065713" y="3592513"/>
          <p14:tracePt t="115143" x="5065713" y="3608388"/>
          <p14:tracePt t="115159" x="5065713" y="3617913"/>
          <p14:tracePt t="115175" x="5065713" y="3635375"/>
          <p14:tracePt t="115193" x="5083175" y="3651250"/>
          <p14:tracePt t="115209" x="5108575" y="3668713"/>
          <p14:tracePt t="115226" x="5135563" y="3686175"/>
          <p14:tracePt t="115242" x="5160963" y="3703638"/>
          <p14:tracePt t="115260" x="5178425" y="3711575"/>
          <p14:tracePt t="115276" x="5203825" y="3721100"/>
          <p14:tracePt t="115293" x="5246688" y="3736975"/>
          <p14:tracePt t="115309" x="5280025" y="3746500"/>
          <p14:tracePt t="115327" x="5314950" y="3763963"/>
          <p14:tracePt t="115343" x="5349875" y="3771900"/>
          <p14:tracePt t="115359" x="5375275" y="3779838"/>
          <p14:tracePt t="115376" x="5408613" y="3779838"/>
          <p14:tracePt t="115394" x="5461000" y="3779838"/>
          <p14:tracePt t="115410" x="5503863" y="3779838"/>
          <p14:tracePt t="115426" x="5554663" y="3779838"/>
          <p14:tracePt t="115443" x="5597525" y="3779838"/>
          <p14:tracePt t="115461" x="5649913" y="3779838"/>
          <p14:tracePt t="115476" x="5708650" y="3779838"/>
          <p14:tracePt t="115494" x="5846763" y="3779838"/>
          <p14:tracePt t="115510" x="5940425" y="3779838"/>
          <p14:tracePt t="115527" x="6018213" y="3779838"/>
          <p14:tracePt t="115543" x="6103938" y="3779838"/>
          <p14:tracePt t="115560" x="6154738" y="3763963"/>
          <p14:tracePt t="115576" x="6197600" y="3754438"/>
          <p14:tracePt t="115594" x="6223000" y="3736975"/>
          <p14:tracePt t="115610" x="6257925" y="3721100"/>
          <p14:tracePt t="115626" x="6283325" y="3703638"/>
          <p14:tracePt t="115643" x="6308725" y="3686175"/>
          <p14:tracePt t="115661" x="6343650" y="3660775"/>
          <p14:tracePt t="115677" x="6361113" y="3643313"/>
          <p14:tracePt t="115694" x="6378575" y="3625850"/>
          <p14:tracePt t="115710" x="6394450" y="3600450"/>
          <p14:tracePt t="115727" x="6403975" y="3582988"/>
          <p14:tracePt t="115743" x="6421438" y="3565525"/>
          <p14:tracePt t="115760" x="6421438" y="3549650"/>
          <p14:tracePt t="115777" x="6429375" y="3532188"/>
          <p14:tracePt t="115794" x="6429375" y="3522663"/>
          <p14:tracePt t="115811" x="6429375" y="3514725"/>
          <p14:tracePt t="115827" x="6429375" y="3506788"/>
          <p14:tracePt t="115844" x="6429375" y="3489325"/>
          <p14:tracePt t="115877" x="6421438" y="3479800"/>
          <p14:tracePt t="115894" x="6411913" y="3479800"/>
          <p14:tracePt t="115911" x="6403975" y="3471863"/>
          <p14:tracePt t="115928" x="6394450" y="3471863"/>
          <p14:tracePt t="115945" x="6378575" y="3471863"/>
          <p14:tracePt t="115961" x="6369050" y="3463925"/>
          <p14:tracePt t="115977" x="6361113" y="3454400"/>
          <p14:tracePt t="115995" x="6351588" y="3454400"/>
          <p14:tracePt t="116027" x="6343650" y="3446463"/>
          <p14:tracePt t="116044" x="6335713" y="3446463"/>
          <p14:tracePt t="116158" x="6326188" y="3446463"/>
          <p14:tracePt t="116197" x="6318250" y="3446463"/>
          <p14:tracePt t="116205" x="6318250" y="3454400"/>
          <p14:tracePt t="116213" x="6318250" y="3463925"/>
          <p14:tracePt t="116229" x="6308725" y="3471863"/>
          <p14:tracePt t="116245" x="6300788" y="3489325"/>
          <p14:tracePt t="116261" x="6275388" y="3557588"/>
          <p14:tracePt t="116278" x="6249988" y="3600450"/>
          <p14:tracePt t="116296" x="6223000" y="3635375"/>
          <p14:tracePt t="116311" x="6197600" y="3668713"/>
          <p14:tracePt t="116328" x="6180138" y="3686175"/>
          <p14:tracePt t="116345" x="6172200" y="3694113"/>
          <p14:tracePt t="116362" x="6154738" y="3703638"/>
          <p14:tracePt t="116378" x="6154738" y="3711575"/>
          <p14:tracePt t="116412" x="6146800" y="3711575"/>
          <p14:tracePt t="116446" x="6137275" y="3711575"/>
          <p14:tracePt t="116502" x="6129338" y="3711575"/>
          <p14:tracePt t="116526" x="6121400" y="3711575"/>
          <p14:tracePt t="116550" x="6111875" y="3711575"/>
          <p14:tracePt t="116581" x="6103938" y="3711575"/>
          <p14:tracePt t="116613" x="6094413" y="3711575"/>
          <p14:tracePt t="116621" x="6086475" y="3711575"/>
          <p14:tracePt t="116637" x="6078538" y="3711575"/>
          <p14:tracePt t="116654" x="6069013" y="3711575"/>
          <p14:tracePt t="116670" x="6061075" y="3711575"/>
          <p14:tracePt t="116679" x="6051550" y="3711575"/>
          <p14:tracePt t="116696" x="6043613" y="3711575"/>
          <p14:tracePt t="116712" x="6035675" y="3711575"/>
          <p14:tracePt t="116730" x="6018213" y="3711575"/>
          <p14:tracePt t="116746" x="5992813" y="3711575"/>
          <p14:tracePt t="116762" x="5975350" y="3711575"/>
          <p14:tracePt t="116779" x="5949950" y="3711575"/>
          <p14:tracePt t="116796" x="5922963" y="3711575"/>
          <p14:tracePt t="116813" x="5897563" y="3711575"/>
          <p14:tracePt t="116829" x="5864225" y="3711575"/>
          <p14:tracePt t="116846" x="5846763" y="3711575"/>
          <p14:tracePt t="116863" x="5803900" y="3711575"/>
          <p14:tracePt t="116879" x="5761038" y="3711575"/>
          <p14:tracePt t="116896" x="5700713" y="3703638"/>
          <p14:tracePt t="116913" x="5649913" y="3703638"/>
          <p14:tracePt t="116930" x="5597525" y="3703638"/>
          <p14:tracePt t="116947" x="5521325" y="3703638"/>
          <p14:tracePt t="116963" x="5451475" y="3703638"/>
          <p14:tracePt t="116980" x="5400675" y="3703638"/>
          <p14:tracePt t="116997" x="5332413" y="3703638"/>
          <p14:tracePt t="117013" x="5297488" y="3703638"/>
          <p14:tracePt t="117030" x="5264150" y="3703638"/>
          <p14:tracePt t="117047" x="5246688" y="3703638"/>
          <p14:tracePt t="117064" x="5211763" y="3703638"/>
          <p14:tracePt t="117080" x="5194300" y="3703638"/>
          <p14:tracePt t="117097" x="5168900" y="3703638"/>
          <p14:tracePt t="117113" x="5143500" y="3703638"/>
          <p14:tracePt t="117131" x="5108575" y="3694113"/>
          <p14:tracePt t="117147" x="5092700" y="3694113"/>
          <p14:tracePt t="117164" x="5083175" y="3694113"/>
          <p14:tracePt t="117181" x="5083175" y="3686175"/>
          <p14:tracePt t="117198" x="5075238" y="3686175"/>
          <p14:tracePt t="117254" x="5083175" y="3686175"/>
          <p14:tracePt t="117270" x="5100638" y="3686175"/>
          <p14:tracePt t="117278" x="5118100" y="3686175"/>
          <p14:tracePt t="117286" x="5151438" y="3686175"/>
          <p14:tracePt t="117297" x="5186363" y="3686175"/>
          <p14:tracePt t="117314" x="5280025" y="3686175"/>
          <p14:tracePt t="117331" x="5392738" y="3686175"/>
          <p14:tracePt t="117348" x="5521325" y="3686175"/>
          <p14:tracePt t="117364" x="5657850" y="3686175"/>
          <p14:tracePt t="117380" x="5768975" y="3686175"/>
          <p14:tracePt t="117397" x="5897563" y="3686175"/>
          <p14:tracePt t="117415" x="5957888" y="3686175"/>
          <p14:tracePt t="117431" x="6008688" y="3686175"/>
          <p14:tracePt t="117447" x="6043613" y="3686175"/>
          <p14:tracePt t="117464" x="6069013" y="3686175"/>
          <p14:tracePt t="117482" x="6078538" y="3686175"/>
          <p14:tracePt t="117497" x="6086475" y="3686175"/>
          <p14:tracePt t="117574" x="6078538" y="3686175"/>
          <p14:tracePt t="117590" x="6061075" y="3686175"/>
          <p14:tracePt t="117598" x="6043613" y="3686175"/>
          <p14:tracePt t="117606" x="6018213" y="3686175"/>
          <p14:tracePt t="117615" x="5992813" y="3686175"/>
          <p14:tracePt t="117631" x="5922963" y="3686175"/>
          <p14:tracePt t="117648" x="5829300" y="3686175"/>
          <p14:tracePt t="117664" x="5726113" y="3686175"/>
          <p14:tracePt t="117681" x="5614988" y="3686175"/>
          <p14:tracePt t="117698" x="5494338" y="3678238"/>
          <p14:tracePt t="117715" x="5418138" y="3678238"/>
          <p14:tracePt t="117731" x="5349875" y="3668713"/>
          <p14:tracePt t="117748" x="5307013" y="3668713"/>
          <p14:tracePt t="117765" x="5280025" y="3668713"/>
          <p14:tracePt t="117782" x="5237163" y="3668713"/>
          <p14:tracePt t="117798" x="5211763" y="3668713"/>
          <p14:tracePt t="117815" x="5203825" y="3668713"/>
          <p14:tracePt t="117831" x="5194300" y="3668713"/>
          <p14:tracePt t="117926" x="5203825" y="3668713"/>
          <p14:tracePt t="117934" x="5221288" y="3668713"/>
          <p14:tracePt t="117942" x="5254625" y="3678238"/>
          <p14:tracePt t="117950" x="5289550" y="3686175"/>
          <p14:tracePt t="117965" x="5392738" y="3703638"/>
          <p14:tracePt t="117982" x="5468938" y="3711575"/>
          <p14:tracePt t="117999" x="5546725" y="3721100"/>
          <p14:tracePt t="118015" x="5614988" y="3721100"/>
          <p14:tracePt t="118032" x="5675313" y="3721100"/>
          <p14:tracePt t="118049" x="5708650" y="3721100"/>
          <p14:tracePt t="118066" x="5718175" y="3721100"/>
          <p14:tracePt t="118158" x="5700713" y="3721100"/>
          <p14:tracePt t="118166" x="5665788" y="3721100"/>
          <p14:tracePt t="118174" x="5632450" y="3721100"/>
          <p14:tracePt t="118183" x="5572125" y="3721100"/>
          <p14:tracePt t="118199" x="5443538" y="3721100"/>
          <p14:tracePt t="118216" x="5340350" y="3721100"/>
          <p14:tracePt t="118233" x="5280025" y="3721100"/>
          <p14:tracePt t="118249" x="5246688" y="3721100"/>
          <p14:tracePt t="118266" x="5237163" y="3721100"/>
          <p14:tracePt t="118350" x="5246688" y="3721100"/>
          <p14:tracePt t="118358" x="5264150" y="3721100"/>
          <p14:tracePt t="118367" x="5289550" y="3721100"/>
          <p14:tracePt t="118383" x="5349875" y="3721100"/>
          <p14:tracePt t="118399" x="5408613" y="3721100"/>
          <p14:tracePt t="118416" x="5468938" y="3721100"/>
          <p14:tracePt t="118434" x="5521325" y="3721100"/>
          <p14:tracePt t="118450" x="5546725" y="3721100"/>
          <p14:tracePt t="118466" x="5554663" y="3721100"/>
          <p14:tracePt t="118483" x="5564188" y="3721100"/>
          <p14:tracePt t="118558" x="5554663" y="3721100"/>
          <p14:tracePt t="118582" x="5546725" y="3721100"/>
          <p14:tracePt t="118591" x="5537200" y="3721100"/>
          <p14:tracePt t="118606" x="5529263" y="3721100"/>
          <p14:tracePt t="118622" x="5521325" y="3729038"/>
          <p14:tracePt t="118633" x="5503863" y="3729038"/>
          <p14:tracePt t="118651" x="5468938" y="3729038"/>
          <p14:tracePt t="118667" x="5408613" y="3729038"/>
          <p14:tracePt t="118684" x="5332413" y="3729038"/>
          <p14:tracePt t="118700" x="5237163" y="3729038"/>
          <p14:tracePt t="118718" x="5135563" y="3729038"/>
          <p14:tracePt t="118734" x="5075238" y="3729038"/>
          <p14:tracePt t="118750" x="5022850" y="3729038"/>
          <p14:tracePt t="118767" x="4972050" y="3729038"/>
          <p14:tracePt t="118784" x="4903788" y="3729038"/>
          <p14:tracePt t="118800" x="4851400" y="3729038"/>
          <p14:tracePt t="118817" x="4818063" y="3729038"/>
          <p14:tracePt t="118834" x="4800600" y="3729038"/>
          <p14:tracePt t="118851" x="4792663" y="3729038"/>
          <p14:tracePt t="118884" x="4783138" y="3729038"/>
          <p14:tracePt t="118900" x="4775200" y="3729038"/>
          <p14:tracePt t="118918" x="4757738" y="3729038"/>
          <p14:tracePt t="118934" x="4749800" y="3729038"/>
          <p14:tracePt t="118967" x="4740275" y="3729038"/>
          <p14:tracePt t="118985" x="4740275" y="3721100"/>
          <p14:tracePt t="119286" x="4749800" y="3721100"/>
          <p14:tracePt t="120727" x="4749800" y="3711575"/>
          <p14:tracePt t="120791" x="4757738" y="3711575"/>
          <p14:tracePt t="121191" x="4765675" y="3711575"/>
          <p14:tracePt t="121391" x="4765675" y="3703638"/>
          <p14:tracePt t="121415" x="4757738" y="3703638"/>
          <p14:tracePt t="121423" x="4757738" y="3694113"/>
          <p14:tracePt t="121447" x="4749800" y="3694113"/>
          <p14:tracePt t="121463" x="4749800" y="3686175"/>
          <p14:tracePt t="121471" x="4740275" y="3686175"/>
          <p14:tracePt t="121511" x="4732338" y="3686175"/>
          <p14:tracePt t="121519" x="4732338" y="3678238"/>
          <p14:tracePt t="121543" x="4722813" y="3678238"/>
          <p14:tracePt t="121583" x="4714875" y="3678238"/>
          <p14:tracePt t="121599" x="4714875" y="3668713"/>
          <p14:tracePt t="121607" x="4706938" y="3668713"/>
          <p14:tracePt t="121623" x="4697413" y="3668713"/>
          <p14:tracePt t="121631" x="4689475" y="3660775"/>
          <p14:tracePt t="121647" x="4679950" y="3651250"/>
          <p14:tracePt t="121663" x="4672013" y="3643313"/>
          <p14:tracePt t="121674" x="4654550" y="3635375"/>
          <p14:tracePt t="121690" x="4646613" y="3617913"/>
          <p14:tracePt t="121708" x="4637088" y="3608388"/>
          <p14:tracePt t="121724" x="4629150" y="3592513"/>
          <p14:tracePt t="121740" x="4611688" y="3575050"/>
          <p14:tracePt t="121757" x="4611688" y="3565525"/>
          <p14:tracePt t="121775" x="4603750" y="3532188"/>
          <p14:tracePt t="121790" x="4603750" y="3514725"/>
          <p14:tracePt t="121807" x="4603750" y="3489325"/>
          <p14:tracePt t="121824" x="4603750" y="3463925"/>
          <p14:tracePt t="121841" x="4603750" y="3446463"/>
          <p14:tracePt t="121858" x="4603750" y="3429000"/>
          <p14:tracePt t="121874" x="4611688" y="3403600"/>
          <p14:tracePt t="121891" x="4621213" y="3394075"/>
          <p14:tracePt t="121908" x="4629150" y="3386138"/>
          <p14:tracePt t="121924" x="4637088" y="3378200"/>
          <p14:tracePt t="121941" x="4654550" y="3368675"/>
          <p14:tracePt t="121958" x="4672013" y="3360738"/>
          <p14:tracePt t="121975" x="4706938" y="3360738"/>
          <p14:tracePt t="121991" x="4749800" y="3360738"/>
          <p14:tracePt t="122008" x="4783138" y="3360738"/>
          <p14:tracePt t="122024" x="4826000" y="3360738"/>
          <p14:tracePt t="122042" x="4860925" y="3368675"/>
          <p14:tracePt t="122058" x="4886325" y="3378200"/>
          <p14:tracePt t="122074" x="4911725" y="3394075"/>
          <p14:tracePt t="122091" x="4937125" y="3411538"/>
          <p14:tracePt t="122109" x="4954588" y="3421063"/>
          <p14:tracePt t="122124" x="4979988" y="3436938"/>
          <p14:tracePt t="122141" x="4997450" y="3446463"/>
          <p14:tracePt t="122158" x="5014913" y="3463925"/>
          <p14:tracePt t="122176" x="5032375" y="3479800"/>
          <p14:tracePt t="122191" x="5040313" y="3489325"/>
          <p14:tracePt t="122208" x="5057775" y="3506788"/>
          <p14:tracePt t="122225" x="5065713" y="3514725"/>
          <p14:tracePt t="122258" x="5075238" y="3532188"/>
          <p14:tracePt t="122275" x="5083175" y="3540125"/>
          <p14:tracePt t="122291" x="5092700" y="3557588"/>
          <p14:tracePt t="122309" x="5092700" y="3565525"/>
          <p14:tracePt t="122325" x="5092700" y="3582988"/>
          <p14:tracePt t="122342" x="5092700" y="3608388"/>
          <p14:tracePt t="122358" x="5100638" y="3635375"/>
          <p14:tracePt t="122376" x="5100638" y="3651250"/>
          <p14:tracePt t="122392" x="5100638" y="3660775"/>
          <p14:tracePt t="122408" x="5100638" y="3678238"/>
          <p14:tracePt t="122425" x="5092700" y="3694113"/>
          <p14:tracePt t="122443" x="5092700" y="3703638"/>
          <p14:tracePt t="122459" x="5083175" y="3711575"/>
          <p14:tracePt t="122475" x="5075238" y="3721100"/>
          <p14:tracePt t="122492" x="5065713" y="3721100"/>
          <p14:tracePt t="122509" x="5057775" y="3721100"/>
          <p14:tracePt t="122551" x="5049838" y="3721100"/>
          <p14:tracePt t="122768" x="5049838" y="3729038"/>
          <p14:tracePt t="122783" x="5049838" y="3736975"/>
          <p14:tracePt t="122791" x="5057775" y="3736975"/>
          <p14:tracePt t="122799" x="5065713" y="3736975"/>
          <p14:tracePt t="122809" x="5083175" y="3746500"/>
          <p14:tracePt t="122826" x="5118100" y="3754438"/>
          <p14:tracePt t="122843" x="5143500" y="3779838"/>
          <p14:tracePt t="122859" x="5186363" y="3779838"/>
          <p14:tracePt t="122876" x="5203825" y="3789363"/>
          <p14:tracePt t="122893" x="5229225" y="3797300"/>
          <p14:tracePt t="122910" x="5254625" y="3806825"/>
          <p14:tracePt t="122927" x="5297488" y="3806825"/>
          <p14:tracePt t="122943" x="5357813" y="3814763"/>
          <p14:tracePt t="122960" x="5435600" y="3840163"/>
          <p14:tracePt t="122977" x="5511800" y="3840163"/>
          <p14:tracePt t="122993" x="5572125" y="3849688"/>
          <p14:tracePt t="123010" x="5614988" y="3849688"/>
          <p14:tracePt t="123026" x="5657850" y="3849688"/>
          <p14:tracePt t="123044" x="5700713" y="3857625"/>
          <p14:tracePt t="123060" x="5743575" y="3865563"/>
          <p14:tracePt t="123077" x="5768975" y="3865563"/>
          <p14:tracePt t="123094" x="5794375" y="3865563"/>
          <p14:tracePt t="123111" x="5811838" y="3865563"/>
          <p14:tracePt t="123127" x="5821363" y="3865563"/>
          <p14:tracePt t="123143" x="5829300" y="3865563"/>
          <p14:tracePt t="123161" x="5846763" y="3865563"/>
          <p14:tracePt t="123178" x="5864225" y="3875088"/>
          <p14:tracePt t="123194" x="5872163" y="3883025"/>
          <p14:tracePt t="123210" x="5889625" y="3883025"/>
          <p14:tracePt t="123227" x="5897563" y="3892550"/>
          <p14:tracePt t="123245" x="5907088" y="3892550"/>
          <p14:tracePt t="123260" x="5915025" y="3900488"/>
          <p14:tracePt t="123277" x="5922963" y="3900488"/>
          <p14:tracePt t="123294" x="5932488" y="3900488"/>
          <p14:tracePt t="123312" x="5949950" y="3917950"/>
          <p14:tracePt t="123328" x="5957888" y="3925888"/>
          <p14:tracePt t="123344" x="5965825" y="3925888"/>
          <p14:tracePt t="123361" x="5975350" y="3935413"/>
          <p14:tracePt t="123378" x="5983288" y="3943350"/>
          <p14:tracePt t="123394" x="5992813" y="3951288"/>
          <p14:tracePt t="123411" x="6000750" y="3951288"/>
          <p14:tracePt t="123427" x="6000750" y="3960813"/>
          <p14:tracePt t="123445" x="6008688" y="3960813"/>
          <p14:tracePt t="123461" x="6008688" y="3968750"/>
          <p14:tracePt t="123735" x="6008688" y="3978275"/>
          <p14:tracePt t="123775" x="6008688" y="3986213"/>
          <p14:tracePt t="123783" x="5992813" y="3986213"/>
          <p14:tracePt t="123795" x="5983288" y="3986213"/>
          <p14:tracePt t="123812" x="5957888" y="3994150"/>
          <p14:tracePt t="123828" x="5932488" y="3994150"/>
          <p14:tracePt t="123845" x="5907088" y="3994150"/>
          <p14:tracePt t="123862" x="5872163" y="3994150"/>
          <p14:tracePt t="123879" x="5837238" y="3994150"/>
          <p14:tracePt t="123895" x="5821363" y="3994150"/>
          <p14:tracePt t="123912" x="5794375" y="3994150"/>
          <p14:tracePt t="123928" x="5778500" y="3978275"/>
          <p14:tracePt t="123946" x="5761038" y="3968750"/>
          <p14:tracePt t="123962" x="5743575" y="3960813"/>
          <p14:tracePt t="123979" x="5726113" y="3943350"/>
          <p14:tracePt t="123995" x="5708650" y="3935413"/>
          <p14:tracePt t="124013" x="5683250" y="3917950"/>
          <p14:tracePt t="124029" x="5675313" y="3908425"/>
          <p14:tracePt t="124045" x="5665788" y="3900488"/>
          <p14:tracePt t="124062" x="5649913" y="3892550"/>
          <p14:tracePt t="124080" x="5640388" y="3883025"/>
          <p14:tracePt t="124096" x="5632450" y="3883025"/>
          <p14:tracePt t="124113" x="5632450" y="3865563"/>
          <p14:tracePt t="124129" x="5622925" y="3857625"/>
          <p14:tracePt t="124147" x="5614988" y="3840163"/>
          <p14:tracePt t="124163" x="5614988" y="3832225"/>
          <p14:tracePt t="124179" x="5614988" y="3814763"/>
          <p14:tracePt t="124196" x="5614988" y="3806825"/>
          <p14:tracePt t="124213" x="5614988" y="3789363"/>
          <p14:tracePt t="124229" x="5614988" y="3771900"/>
          <p14:tracePt t="124246" x="5614988" y="3754438"/>
          <p14:tracePt t="124262" x="5622925" y="3746500"/>
          <p14:tracePt t="124280" x="5640388" y="3729038"/>
          <p14:tracePt t="124296" x="5675313" y="3711575"/>
          <p14:tracePt t="124313" x="5726113" y="3703638"/>
          <p14:tracePt t="124329" x="5778500" y="3703638"/>
          <p14:tracePt t="124347" x="5829300" y="3703638"/>
          <p14:tracePt t="124363" x="5880100" y="3703638"/>
          <p14:tracePt t="124380" x="5915025" y="3703638"/>
          <p14:tracePt t="124396" x="5949950" y="3703638"/>
          <p14:tracePt t="124414" x="6000750" y="3703638"/>
          <p14:tracePt t="124430" x="6069013" y="3703638"/>
          <p14:tracePt t="124446" x="6137275" y="3703638"/>
          <p14:tracePt t="124463" x="6207125" y="3721100"/>
          <p14:tracePt t="124481" x="6232525" y="3729038"/>
          <p14:tracePt t="124496" x="6249988" y="3736975"/>
          <p14:tracePt t="124513" x="6257925" y="3746500"/>
          <p14:tracePt t="124530" x="6275388" y="3754438"/>
          <p14:tracePt t="124547" x="6283325" y="3763963"/>
          <p14:tracePt t="124563" x="6292850" y="3779838"/>
          <p14:tracePt t="124580" x="6308725" y="3789363"/>
          <p14:tracePt t="124597" x="6318250" y="3797300"/>
          <p14:tracePt t="124614" x="6335713" y="3814763"/>
          <p14:tracePt t="124630" x="6335713" y="3832225"/>
          <p14:tracePt t="124647" x="6343650" y="3840163"/>
          <p14:tracePt t="124664" x="6351588" y="3865563"/>
          <p14:tracePt t="124681" x="6351588" y="3875088"/>
          <p14:tracePt t="124697" x="6351588" y="3883025"/>
          <p14:tracePt t="124714" x="6351588" y="3892550"/>
          <p14:tracePt t="124730" x="6351588" y="3900488"/>
          <p14:tracePt t="124748" x="6351588" y="3908425"/>
          <p14:tracePt t="124764" x="6351588" y="3925888"/>
          <p14:tracePt t="124781" x="6351588" y="3935413"/>
          <p14:tracePt t="124797" x="6351588" y="3943350"/>
          <p14:tracePt t="124815" x="6351588" y="3951288"/>
          <p14:tracePt t="124847" x="6343650" y="3960813"/>
          <p14:tracePt t="124864" x="6335713" y="3968750"/>
          <p14:tracePt t="124882" x="6326188" y="3978275"/>
          <p14:tracePt t="124898" x="6318250" y="3978275"/>
          <p14:tracePt t="124914" x="6308725" y="3986213"/>
          <p14:tracePt t="124931" x="6300788" y="3994150"/>
          <p14:tracePt t="124949" x="6257925" y="4011613"/>
          <p14:tracePt t="124964" x="6189663" y="4046538"/>
          <p14:tracePt t="124981" x="6094413" y="4089400"/>
          <p14:tracePt t="124998" x="5992813" y="4132263"/>
          <p14:tracePt t="125016" x="5864225" y="4175125"/>
          <p14:tracePt t="125031" x="5821363" y="4200525"/>
          <p14:tracePt t="125048" x="5794375" y="4200525"/>
          <p14:tracePt t="125064" x="5778500" y="4200525"/>
          <p14:tracePt t="125152" x="5768975" y="4200525"/>
          <p14:tracePt t="125296" x="5761038" y="4200525"/>
          <p14:tracePt t="125336" x="5751513" y="4200525"/>
          <p14:tracePt t="125368" x="5743575" y="4200525"/>
          <p14:tracePt t="125384" x="5743575" y="4192588"/>
          <p14:tracePt t="125392" x="5743575" y="4183063"/>
          <p14:tracePt t="125440" x="5735638" y="4175125"/>
          <p14:tracePt t="125456" x="5735638" y="4165600"/>
          <p14:tracePt t="125480" x="5735638" y="4157663"/>
          <p14:tracePt t="125496" x="5726113" y="4157663"/>
          <p14:tracePt t="125504" x="5718175" y="4149725"/>
          <p14:tracePt t="125528" x="5718175" y="4140200"/>
          <p14:tracePt t="125696" x="5718175" y="4132263"/>
          <p14:tracePt t="125728" x="5718175" y="4122738"/>
          <p14:tracePt t="125736" x="5708650" y="4114800"/>
          <p14:tracePt t="125760" x="5708650" y="4106863"/>
          <p14:tracePt t="125792" x="5708650" y="4097338"/>
          <p14:tracePt t="125808" x="5708650" y="4089400"/>
          <p14:tracePt t="125832" x="5708650" y="4079875"/>
          <p14:tracePt t="125864" x="5708650" y="4071938"/>
          <p14:tracePt t="126489" x="5708650" y="4064000"/>
          <p14:tracePt t="126680" x="5708650" y="4054475"/>
          <p14:tracePt t="127040" x="5708650" y="4046538"/>
          <p14:tracePt t="127104" x="5700713" y="4046538"/>
          <p14:tracePt t="127136" x="5700713" y="4037013"/>
          <p14:tracePt t="127152" x="5692775" y="4037013"/>
          <p14:tracePt t="127168" x="5683250" y="4037013"/>
          <p14:tracePt t="127184" x="5675313" y="4029075"/>
          <p14:tracePt t="127192" x="5665788" y="4029075"/>
          <p14:tracePt t="127208" x="5649913" y="4021138"/>
          <p14:tracePt t="127220" x="5632450" y="4011613"/>
          <p14:tracePt t="127236" x="5580063" y="4003675"/>
          <p14:tracePt t="127253" x="5521325" y="3986213"/>
          <p14:tracePt t="127269" x="5451475" y="3978275"/>
          <p14:tracePt t="127287" x="5357813" y="3968750"/>
          <p14:tracePt t="127303" x="5229225" y="3960813"/>
          <p14:tracePt t="127319" x="5083175" y="3943350"/>
          <p14:tracePt t="127337" x="4860925" y="3943350"/>
          <p14:tracePt t="127354" x="4714875" y="3943350"/>
          <p14:tracePt t="127369" x="4603750" y="3943350"/>
          <p14:tracePt t="127386" x="4551363" y="3943350"/>
          <p14:tracePt t="127403" x="4535488" y="3943350"/>
          <p14:tracePt t="127420" x="4525963" y="3943350"/>
          <p14:tracePt t="127504" x="4535488" y="3943350"/>
          <p14:tracePt t="127512" x="4551363" y="3943350"/>
          <p14:tracePt t="127520" x="4578350" y="3935413"/>
          <p14:tracePt t="127537" x="4629150" y="3925888"/>
          <p14:tracePt t="127553" x="4697413" y="3925888"/>
          <p14:tracePt t="127570" x="4826000" y="3925888"/>
          <p14:tracePt t="127588" x="4972050" y="3925888"/>
          <p14:tracePt t="127603" x="5135563" y="3925888"/>
          <p14:tracePt t="127620" x="5280025" y="3925888"/>
          <p14:tracePt t="127637" x="5451475" y="3925888"/>
          <p14:tracePt t="127654" x="5622925" y="3925888"/>
          <p14:tracePt t="127670" x="5778500" y="3925888"/>
          <p14:tracePt t="127687" x="5932488" y="3925888"/>
          <p14:tracePt t="127703" x="6103938" y="3925888"/>
          <p14:tracePt t="127721" x="6378575" y="3925888"/>
          <p14:tracePt t="127737" x="6550025" y="3925888"/>
          <p14:tracePt t="127754" x="6678613" y="3925888"/>
          <p14:tracePt t="127771" x="6746875" y="3925888"/>
          <p14:tracePt t="127788" x="6797675" y="3925888"/>
          <p14:tracePt t="127804" x="6832600" y="3925888"/>
          <p14:tracePt t="127820" x="6858000" y="3917950"/>
          <p14:tracePt t="127837" x="6875463" y="3908425"/>
          <p14:tracePt t="127855" x="6892925" y="3908425"/>
          <p14:tracePt t="127871" x="6900863" y="3908425"/>
          <p14:tracePt t="127887" x="6900863" y="3900488"/>
          <p14:tracePt t="127922" x="6908800" y="3900488"/>
          <p14:tracePt t="127938" x="6918325" y="3892550"/>
          <p14:tracePt t="127976" x="6926263" y="3892550"/>
          <p14:tracePt t="129265" x="6926263" y="3900488"/>
          <p14:tracePt t="129289" x="6926263" y="3908425"/>
          <p14:tracePt t="129305" x="6926263" y="3917950"/>
          <p14:tracePt t="129313" x="6926263" y="3925888"/>
          <p14:tracePt t="129329" x="6926263" y="3935413"/>
          <p14:tracePt t="129345" x="6926263" y="3943350"/>
          <p14:tracePt t="129357" x="6918325" y="3943350"/>
          <p14:tracePt t="129374" x="6908800" y="3951288"/>
          <p14:tracePt t="129391" x="6908800" y="3960813"/>
          <p14:tracePt t="129408" x="6908800" y="3978275"/>
          <p14:tracePt t="129424" x="6908800" y="3986213"/>
          <p14:tracePt t="129442" x="6908800" y="3994150"/>
          <p14:tracePt t="129458" x="6908800" y="4003675"/>
          <p14:tracePt t="129475" x="6908800" y="4011613"/>
          <p14:tracePt t="129508" x="6908800" y="4021138"/>
          <p14:tracePt t="129524" x="6908800" y="4037013"/>
          <p14:tracePt t="129542" x="6908800" y="4046538"/>
          <p14:tracePt t="129558" x="6908800" y="4064000"/>
          <p14:tracePt t="129574" x="6908800" y="4071938"/>
          <p14:tracePt t="129591" x="6908800" y="4089400"/>
          <p14:tracePt t="129609" x="6908800" y="4114800"/>
          <p14:tracePt t="129625" x="6908800" y="4149725"/>
          <p14:tracePt t="129641" x="6908800" y="4165600"/>
          <p14:tracePt t="129658" x="6908800" y="4192588"/>
          <p14:tracePt t="129675" x="6908800" y="4208463"/>
          <p14:tracePt t="129692" x="6908800" y="4225925"/>
          <p14:tracePt t="129708" x="6908800" y="4243388"/>
          <p14:tracePt t="129725" x="6908800" y="4251325"/>
          <p14:tracePt t="129742" x="6908800" y="4268788"/>
          <p14:tracePt t="129758" x="6908800" y="4286250"/>
          <p14:tracePt t="129775" x="6908800" y="4294188"/>
          <p14:tracePt t="129792" x="6908800" y="4311650"/>
          <p14:tracePt t="129809" x="6908800" y="4337050"/>
          <p14:tracePt t="129825" x="6908800" y="4346575"/>
          <p14:tracePt t="129842" x="6908800" y="4364038"/>
          <p14:tracePt t="129876" x="6908800" y="4371975"/>
          <p14:tracePt t="129977" x="6908800" y="4379913"/>
          <p14:tracePt t="129993" x="6908800" y="4389438"/>
          <p14:tracePt t="130017" x="6900863" y="4389438"/>
          <p14:tracePt t="130033" x="6900863" y="4397375"/>
          <p14:tracePt t="130049" x="6900863" y="4406900"/>
          <p14:tracePt t="130065" x="6900863" y="4414838"/>
          <p14:tracePt t="130097" x="6900863" y="4422775"/>
          <p14:tracePt t="130145" x="6900863" y="4432300"/>
          <p14:tracePt t="130329" x="6900863" y="4440238"/>
          <p14:tracePt t="130369" x="6900863" y="4449763"/>
          <p14:tracePt t="130385" x="6900863" y="4457700"/>
          <p14:tracePt t="130401" x="6900863" y="4465638"/>
          <p14:tracePt t="130409" x="6900863" y="4475163"/>
          <p14:tracePt t="130425" x="6900863" y="4483100"/>
          <p14:tracePt t="130441" x="6900863" y="4492625"/>
          <p14:tracePt t="130457" x="6900863" y="4500563"/>
          <p14:tracePt t="130465" x="6900863" y="4508500"/>
          <p14:tracePt t="130481" x="6900863" y="4518025"/>
          <p14:tracePt t="130513" x="6900863" y="4525963"/>
          <p14:tracePt t="131081" x="6900863" y="4535488"/>
          <p14:tracePt t="131225" x="6900863" y="4543425"/>
          <p14:tracePt t="131953" x="6900863" y="4551363"/>
          <p14:tracePt t="131978" x="6900863" y="4560888"/>
          <p14:tracePt t="132386" x="6900863" y="4551363"/>
          <p14:tracePt t="132634" x="6892925" y="4551363"/>
          <p14:tracePt t="132650" x="6883400" y="4551363"/>
          <p14:tracePt t="132657" x="6875463" y="4551363"/>
          <p14:tracePt t="132674" x="6865938" y="4551363"/>
          <p14:tracePt t="132690" x="6858000" y="4551363"/>
          <p14:tracePt t="132706" x="6850063" y="4551363"/>
          <p14:tracePt t="132715" x="6840538" y="4551363"/>
          <p14:tracePt t="132732" x="6832600" y="4551363"/>
          <p14:tracePt t="132748" x="6815138" y="4551363"/>
          <p14:tracePt t="132765" x="6780213" y="4551363"/>
          <p14:tracePt t="132782" x="6764338" y="4551363"/>
          <p14:tracePt t="132798" x="6737350" y="4551363"/>
          <p14:tracePt t="132815" x="6721475" y="4551363"/>
          <p14:tracePt t="132832" x="6694488" y="4551363"/>
          <p14:tracePt t="132849" x="6669088" y="4551363"/>
          <p14:tracePt t="132865" x="6651625" y="4551363"/>
          <p14:tracePt t="132882" x="6635750" y="4551363"/>
          <p14:tracePt t="132899" x="6626225" y="4551363"/>
          <p14:tracePt t="132916" x="6618288" y="4551363"/>
          <p14:tracePt t="132932" x="6608763" y="4551363"/>
          <p14:tracePt t="132950" x="6592888" y="4551363"/>
          <p14:tracePt t="132966" x="6583363" y="4551363"/>
          <p14:tracePt t="132983" x="6575425" y="4551363"/>
          <p14:tracePt t="132999" x="6565900" y="4551363"/>
          <p14:tracePt t="133034" x="6557963" y="4551363"/>
          <p14:tracePt t="133058" x="6550025" y="4551363"/>
          <p14:tracePt t="133114" x="6540500" y="4551363"/>
          <p14:tracePt t="133154" x="6532563" y="4551363"/>
          <p14:tracePt t="133754" x="6523038" y="4551363"/>
          <p14:tracePt t="134002" x="6515100" y="4551363"/>
          <p14:tracePt t="134018" x="6507163" y="4551363"/>
          <p14:tracePt t="134026" x="6497638" y="4551363"/>
          <p14:tracePt t="134042" x="6489700" y="4551363"/>
          <p14:tracePt t="134051" x="6480175" y="4560888"/>
          <p14:tracePt t="134068" x="6454775" y="4560888"/>
          <p14:tracePt t="134086" x="6437313" y="4560888"/>
          <p14:tracePt t="134101" x="6411913" y="4560888"/>
          <p14:tracePt t="134118" x="6378575" y="4560888"/>
          <p14:tracePt t="134135" x="6335713" y="4560888"/>
          <p14:tracePt t="134152" x="6275388" y="4560888"/>
          <p14:tracePt t="134168" x="6207125" y="4560888"/>
          <p14:tracePt t="134185" x="6146800" y="4560888"/>
          <p14:tracePt t="134202" x="6078538" y="4560888"/>
          <p14:tracePt t="134220" x="6018213" y="4560888"/>
          <p14:tracePt t="134235" x="5949950" y="4560888"/>
          <p14:tracePt t="134252" x="5889625" y="4560888"/>
          <p14:tracePt t="134268" x="5829300" y="4560888"/>
          <p14:tracePt t="134286" x="5786438" y="4560888"/>
          <p14:tracePt t="134302" x="5761038" y="4560888"/>
          <p14:tracePt t="134318" x="5726113" y="4551363"/>
          <p14:tracePt t="134335" x="5708650" y="4551363"/>
          <p14:tracePt t="134352" x="5692775" y="4551363"/>
          <p14:tracePt t="134369" x="5675313" y="4543425"/>
          <p14:tracePt t="134386" x="5640388" y="4543425"/>
          <p14:tracePt t="134402" x="5614988" y="4535488"/>
          <p14:tracePt t="134419" x="5589588" y="4535488"/>
          <p14:tracePt t="134435" x="5572125" y="4535488"/>
          <p14:tracePt t="134452" x="5554663" y="4535488"/>
          <p14:tracePt t="134469" x="5546725" y="4535488"/>
          <p14:tracePt t="134487" x="5546725" y="4525963"/>
          <p14:tracePt t="134502" x="5529263" y="4525963"/>
          <p14:tracePt t="134519" x="5503863" y="4525963"/>
          <p14:tracePt t="134536" x="5478463" y="4525963"/>
          <p14:tracePt t="134553" x="5435600" y="4525963"/>
          <p14:tracePt t="134569" x="5375275" y="4525963"/>
          <p14:tracePt t="134586" x="5254625" y="4525963"/>
          <p14:tracePt t="134602" x="5186363" y="4525963"/>
          <p14:tracePt t="134620" x="5118100" y="4525963"/>
          <p14:tracePt t="134636" x="5040313" y="4518025"/>
          <p14:tracePt t="134653" x="4979988" y="4508500"/>
          <p14:tracePt t="134669" x="4911725" y="4483100"/>
          <p14:tracePt t="134686" x="4835525" y="4465638"/>
          <p14:tracePt t="134703" x="4757738" y="4432300"/>
          <p14:tracePt t="134719" x="4706938" y="4397375"/>
          <p14:tracePt t="134736" x="4654550" y="4354513"/>
          <p14:tracePt t="134754" x="4586288" y="4225925"/>
          <p14:tracePt t="134770" x="4568825" y="4165600"/>
          <p14:tracePt t="134786" x="4551363" y="4029075"/>
          <p14:tracePt t="134803" x="4551363" y="3994150"/>
          <p14:tracePt t="134820" x="4560888" y="3960813"/>
          <p14:tracePt t="134836" x="4578350" y="3935413"/>
          <p14:tracePt t="134853" x="4621213" y="3900488"/>
          <p14:tracePt t="134870" x="4689475" y="3875088"/>
          <p14:tracePt t="134887" x="4783138" y="3857625"/>
          <p14:tracePt t="134903" x="4878388" y="3857625"/>
          <p14:tracePt t="134920" x="4997450" y="3857625"/>
          <p14:tracePt t="134937" x="5100638" y="3875088"/>
          <p14:tracePt t="134955" x="5254625" y="3935413"/>
          <p14:tracePt t="134970" x="5332413" y="3978275"/>
          <p14:tracePt t="134987" x="5392738" y="4011613"/>
          <p14:tracePt t="135003" x="5435600" y="4037013"/>
          <p14:tracePt t="135021" x="5478463" y="4071938"/>
          <p14:tracePt t="135037" x="5503863" y="4089400"/>
          <p14:tracePt t="135053" x="5537200" y="4106863"/>
          <p14:tracePt t="135070" x="5564188" y="4140200"/>
          <p14:tracePt t="135087" x="5589588" y="4165600"/>
          <p14:tracePt t="135104" x="5614988" y="4183063"/>
          <p14:tracePt t="135120" x="5632450" y="4200525"/>
          <p14:tracePt t="135137" x="5649913" y="4208463"/>
          <p14:tracePt t="135155" x="5665788" y="4235450"/>
          <p14:tracePt t="135170" x="5675313" y="4243388"/>
          <p14:tracePt t="135187" x="5683250" y="4260850"/>
          <p14:tracePt t="135204" x="5683250" y="4278313"/>
          <p14:tracePt t="135221" x="5692775" y="4311650"/>
          <p14:tracePt t="135237" x="5692775" y="4337050"/>
          <p14:tracePt t="135254" x="5692775" y="4371975"/>
          <p14:tracePt t="135271" x="5692775" y="4379913"/>
          <p14:tracePt t="135288" x="5692775" y="4389438"/>
          <p14:tracePt t="135304" x="5692775" y="4397375"/>
          <p14:tracePt t="135321" x="5683250" y="4406900"/>
          <p14:tracePt t="135337" x="5649913" y="4414838"/>
          <p14:tracePt t="135355" x="5564188" y="4440238"/>
          <p14:tracePt t="135371" x="5478463" y="4457700"/>
          <p14:tracePt t="135388" x="5383213" y="4465638"/>
          <p14:tracePt t="135404" x="5289550" y="4475163"/>
          <p14:tracePt t="135422" x="5211763" y="4475163"/>
          <p14:tracePt t="135438" x="5143500" y="4475163"/>
          <p14:tracePt t="135454" x="5083175" y="4475163"/>
          <p14:tracePt t="135471" x="5049838" y="4475163"/>
          <p14:tracePt t="135488" x="5040313" y="4475163"/>
          <p14:tracePt t="135504" x="5022850" y="4475163"/>
          <p14:tracePt t="135521" x="5014913" y="4475163"/>
          <p14:tracePt t="135538" x="4989513" y="4465638"/>
          <p14:tracePt t="135555" x="4979988" y="4465638"/>
          <p14:tracePt t="135571" x="4979988" y="4449763"/>
          <p14:tracePt t="135588" x="4972050" y="4449763"/>
          <p14:tracePt t="135605" x="4964113" y="4440238"/>
          <p14:tracePt t="135622" x="4964113" y="4432300"/>
          <p14:tracePt t="135638" x="4954588" y="4422775"/>
          <p14:tracePt t="135707" x="4964113" y="4422775"/>
          <p14:tracePt t="135722" x="4972050" y="4422775"/>
          <p14:tracePt t="135739" x="4979988" y="4422775"/>
          <p14:tracePt t="135754" x="4989513" y="4422775"/>
          <p14:tracePt t="135762" x="4997450" y="4422775"/>
          <p14:tracePt t="135778" x="4997450" y="4414838"/>
          <p14:tracePt t="135789" x="4997450" y="4406900"/>
          <p14:tracePt t="135805" x="4997450" y="4397375"/>
          <p14:tracePt t="135930" x="4997450" y="4389438"/>
          <p14:tracePt t="135939" x="5006975" y="4389438"/>
          <p14:tracePt t="135954" x="5014913" y="4389438"/>
          <p14:tracePt t="135962" x="5014913" y="4379913"/>
          <p14:tracePt t="135978" x="5022850" y="4379913"/>
          <p14:tracePt t="135994" x="5032375" y="4371975"/>
          <p14:tracePt t="136006" x="5040313" y="4371975"/>
          <p14:tracePt t="136022" x="5049838" y="4364038"/>
          <p14:tracePt t="142300" x="5057775" y="4364038"/>
          <p14:tracePt t="142308" x="5083175" y="4371975"/>
          <p14:tracePt t="142320" x="5118100" y="4389438"/>
          <p14:tracePt t="142336" x="5211763" y="4432300"/>
          <p14:tracePt t="142353" x="5272088" y="4465638"/>
          <p14:tracePt t="142370" x="5289550" y="4492625"/>
          <p14:tracePt t="142387" x="5289550" y="4500563"/>
          <p14:tracePt t="142403" x="5297488" y="4508500"/>
          <p14:tracePt t="142420" x="5332413" y="4508500"/>
          <p14:tracePt t="142438" x="5357813" y="4508500"/>
          <p14:tracePt t="142454" x="5408613" y="4508500"/>
          <p14:tracePt t="142470" x="5468938" y="4508500"/>
          <p14:tracePt t="142487" x="5546725" y="4508500"/>
          <p14:tracePt t="142504" x="5640388" y="4508500"/>
          <p14:tracePt t="142520" x="5735638" y="4508500"/>
          <p14:tracePt t="142537" x="5786438" y="4525963"/>
          <p14:tracePt t="142554" x="5837238" y="4525963"/>
          <p14:tracePt t="142571" x="5922963" y="4525963"/>
          <p14:tracePt t="142588" x="6026150" y="4525963"/>
          <p14:tracePt t="142589" x="6094413" y="4525963"/>
          <p14:tracePt t="142604" x="6240463" y="4525963"/>
          <p14:tracePt t="142621" x="6386513" y="4525963"/>
          <p14:tracePt t="142638" x="6472238" y="4525963"/>
          <p14:tracePt t="142654" x="6507163" y="4525963"/>
          <p14:tracePt t="142671" x="6507163" y="4518025"/>
          <p14:tracePt t="142687" x="6515100" y="4508500"/>
          <p14:tracePt t="142705" x="6523038" y="4508500"/>
          <p14:tracePt t="142721" x="6532563" y="4500563"/>
          <p14:tracePt t="142737" x="6540500" y="4500563"/>
          <p14:tracePt t="142754" x="6550025" y="4492625"/>
          <p14:tracePt t="142771" x="6550025" y="4483100"/>
          <p14:tracePt t="142787" x="6557963" y="4483100"/>
          <p14:tracePt t="142804" x="6565900" y="4483100"/>
          <p14:tracePt t="142821" x="6592888" y="4483100"/>
          <p14:tracePt t="142839" x="6643688" y="4475163"/>
          <p14:tracePt t="142854" x="6669088" y="4475163"/>
          <p14:tracePt t="143028" x="6661150" y="4475163"/>
          <p14:tracePt t="143036" x="6651625" y="4475163"/>
          <p14:tracePt t="143045" x="6643688" y="4475163"/>
          <p14:tracePt t="143055" x="6635750" y="4483100"/>
          <p14:tracePt t="143071" x="6618288" y="4483100"/>
          <p14:tracePt t="143088" x="6608763" y="4483100"/>
          <p14:tracePt t="143106" x="6600825" y="4483100"/>
          <p14:tracePt t="143121" x="6592888" y="4492625"/>
          <p14:tracePt t="143138" x="6575425" y="4492625"/>
          <p14:tracePt t="143155" x="6557963" y="4492625"/>
          <p14:tracePt t="143172" x="6532563" y="4492625"/>
          <p14:tracePt t="143189" x="6515100" y="4492625"/>
          <p14:tracePt t="143205" x="6507163" y="4492625"/>
          <p14:tracePt t="143222" x="6497638" y="4492625"/>
          <p14:tracePt t="143239" x="6489700" y="4492625"/>
          <p14:tracePt t="143255" x="6480175" y="4492625"/>
          <p14:tracePt t="143272" x="6464300" y="4492625"/>
          <p14:tracePt t="143288" x="6454775" y="4500563"/>
          <p14:tracePt t="143306" x="6454775" y="4508500"/>
          <p14:tracePt t="143322" x="6446838" y="4508500"/>
          <p14:tracePt t="143338" x="6429375" y="4518025"/>
          <p14:tracePt t="143355" x="6421438" y="4525963"/>
          <p14:tracePt t="143373" x="6411913" y="4525963"/>
          <p14:tracePt t="143389" x="6411913" y="4535488"/>
          <p14:tracePt t="143422" x="6411913" y="4543425"/>
          <p14:tracePt t="143440" x="6403975" y="4551363"/>
          <p14:tracePt t="143500" x="6403975" y="4560888"/>
          <p14:tracePt t="143516" x="6403975" y="4568825"/>
          <p14:tracePt t="143541" x="6411913" y="4568825"/>
          <p14:tracePt t="143548" x="6429375" y="4568825"/>
          <p14:tracePt t="143556" x="6446838" y="4578350"/>
          <p14:tracePt t="143573" x="6480175" y="4578350"/>
          <p14:tracePt t="143590" x="6550025" y="4586288"/>
          <p14:tracePt t="143606" x="6626225" y="4586288"/>
          <p14:tracePt t="143623" x="6694488" y="4586288"/>
          <p14:tracePt t="143639" x="6746875" y="4586288"/>
          <p14:tracePt t="143657" x="6797675" y="4603750"/>
          <p14:tracePt t="143673" x="6892925" y="4611688"/>
          <p14:tracePt t="143689" x="7037388" y="4621213"/>
          <p14:tracePt t="143706" x="7226300" y="4621213"/>
          <p14:tracePt t="143724" x="7493000" y="4621213"/>
          <p14:tracePt t="143740" x="7551738" y="4621213"/>
          <p14:tracePt t="143756" x="7637463" y="4594225"/>
          <p14:tracePt t="143773" x="7654925" y="4594225"/>
          <p14:tracePt t="143791" x="7664450" y="4586288"/>
          <p14:tracePt t="143806" x="7672388" y="4586288"/>
          <p14:tracePt t="143823" x="7689850" y="4586288"/>
          <p14:tracePt t="143840" x="7697788" y="4586288"/>
          <p14:tracePt t="143857" x="7707313" y="4586288"/>
          <p14:tracePt t="143873" x="7715250" y="4586288"/>
          <p14:tracePt t="143890" x="7723188" y="4586288"/>
          <p14:tracePt t="143907" x="7732713" y="4586288"/>
          <p14:tracePt t="143924" x="7740650" y="4586288"/>
          <p14:tracePt t="143940" x="7758113" y="4586288"/>
          <p14:tracePt t="144205" x="7750175" y="4586288"/>
          <p14:tracePt t="144221" x="7740650" y="4586288"/>
          <p14:tracePt t="144236" x="7732713" y="4586288"/>
          <p14:tracePt t="144244" x="7723188" y="4586288"/>
          <p14:tracePt t="144257" x="7707313" y="4586288"/>
          <p14:tracePt t="144275" x="7646988" y="4603750"/>
          <p14:tracePt t="144291" x="7586663" y="4621213"/>
          <p14:tracePt t="144308" x="7535863" y="4646613"/>
          <p14:tracePt t="144324" x="7500938" y="4646613"/>
          <p14:tracePt t="144389" x="7493000" y="4646613"/>
          <p14:tracePt t="144412" x="7483475" y="4646613"/>
          <p14:tracePt t="144421" x="7483475" y="4637088"/>
          <p14:tracePt t="144445" x="7475538" y="4637088"/>
          <p14:tracePt t="144453" x="7475538" y="4629150"/>
          <p14:tracePt t="144461" x="7466013" y="4629150"/>
          <p14:tracePt t="144485" x="7458075" y="4629150"/>
          <p14:tracePt t="144501" x="7458075" y="4621213"/>
          <p14:tracePt t="144509" x="7450138" y="4621213"/>
          <p14:tracePt t="144525" x="7440613" y="4621213"/>
          <p14:tracePt t="144541" x="7432675" y="4621213"/>
          <p14:tracePt t="144559" x="7423150" y="4621213"/>
          <p14:tracePt t="144575" x="7407275" y="4611688"/>
          <p14:tracePt t="144592" x="7380288" y="4611688"/>
          <p14:tracePt t="144608" x="7354888" y="4611688"/>
          <p14:tracePt t="144625" x="7321550" y="4603750"/>
          <p14:tracePt t="144642" x="7278688" y="4594225"/>
          <p14:tracePt t="144658" x="7261225" y="4594225"/>
          <p14:tracePt t="144675" x="7235825" y="4594225"/>
          <p14:tracePt t="144693" x="7200900" y="4594225"/>
          <p14:tracePt t="144709" x="7158038" y="4594225"/>
          <p14:tracePt t="144725" x="7123113" y="4594225"/>
          <p14:tracePt t="144742" x="7089775" y="4594225"/>
          <p14:tracePt t="144759" x="7054850" y="4594225"/>
          <p14:tracePt t="144775" x="7037388" y="4594225"/>
          <p14:tracePt t="144792" x="7029450" y="4594225"/>
          <p14:tracePt t="144809" x="7011988" y="4594225"/>
          <p14:tracePt t="144826" x="6994525" y="4594225"/>
          <p14:tracePt t="144842" x="6969125" y="4594225"/>
          <p14:tracePt t="144859" x="6935788" y="4594225"/>
          <p14:tracePt t="144875" x="6908800" y="4594225"/>
          <p14:tracePt t="144893" x="6875463" y="4594225"/>
          <p14:tracePt t="144909" x="6850063" y="4594225"/>
          <p14:tracePt t="144926" x="6840538" y="4594225"/>
          <p14:tracePt t="144942" x="6823075" y="4594225"/>
          <p14:tracePt t="144960" x="6797675" y="4594225"/>
          <p14:tracePt t="144976" x="6789738" y="4594225"/>
          <p14:tracePt t="144993" x="6772275" y="4594225"/>
          <p14:tracePt t="145009" x="6754813" y="4594225"/>
          <p14:tracePt t="145026" x="6729413" y="4594225"/>
          <p14:tracePt t="145043" x="6704013" y="4594225"/>
          <p14:tracePt t="145059" x="6678613" y="4594225"/>
          <p14:tracePt t="145076" x="6661150" y="4594225"/>
          <p14:tracePt t="145094" x="6635750" y="4594225"/>
          <p14:tracePt t="145109" x="6618288" y="4594225"/>
          <p14:tracePt t="145126" x="6600825" y="4594225"/>
          <p14:tracePt t="145143" x="6583363" y="4594225"/>
          <p14:tracePt t="145160" x="6565900" y="4594225"/>
          <p14:tracePt t="145176" x="6557963" y="4594225"/>
          <p14:tracePt t="145193" x="6540500" y="4594225"/>
          <p14:tracePt t="145209" x="6532563" y="4594225"/>
          <p14:tracePt t="145227" x="6523038" y="4594225"/>
          <p14:tracePt t="145243" x="6515100" y="4594225"/>
          <p14:tracePt t="145260" x="6497638" y="4594225"/>
          <p14:tracePt t="145277" x="6489700" y="4594225"/>
          <p14:tracePt t="145294" x="6480175" y="4594225"/>
          <p14:tracePt t="145310" x="6472238" y="4594225"/>
          <p14:tracePt t="145333" x="6464300" y="4594225"/>
          <p14:tracePt t="145349" x="6454775" y="4594225"/>
          <p14:tracePt t="145365" x="6446838" y="4594225"/>
          <p14:tracePt t="145377" x="6446838" y="4586288"/>
          <p14:tracePt t="145393" x="6437313" y="4586288"/>
          <p14:tracePt t="145410" x="6429375" y="4586288"/>
          <p14:tracePt t="145427" x="6421438" y="4586288"/>
          <p14:tracePt t="145443" x="6411913" y="4586288"/>
          <p14:tracePt t="145460" x="6411913" y="4578350"/>
          <p14:tracePt t="145477" x="6386513" y="4568825"/>
          <p14:tracePt t="145494" x="6378575" y="4568825"/>
          <p14:tracePt t="145527" x="6369050" y="4568825"/>
          <p14:tracePt t="145544" x="6361113" y="4568825"/>
          <p14:tracePt t="145565" x="6351588" y="4568825"/>
          <p14:tracePt t="145613" x="6343650" y="4568825"/>
          <p14:tracePt t="145677" x="6335713" y="4568825"/>
          <p14:tracePt t="145693" x="6326188" y="4568825"/>
          <p14:tracePt t="145717" x="6326188" y="4560888"/>
          <p14:tracePt t="145749" x="6318250" y="4560888"/>
          <p14:tracePt t="145765" x="6318250" y="4551363"/>
          <p14:tracePt t="145773" x="6308725" y="4551363"/>
          <p14:tracePt t="145789" x="6300788" y="4543425"/>
          <p14:tracePt t="145805" x="6292850" y="4543425"/>
          <p14:tracePt t="145821" x="6292850" y="4535488"/>
          <p14:tracePt t="145829" x="6283325" y="4535488"/>
          <p14:tracePt t="145853" x="6283325" y="4525963"/>
          <p14:tracePt t="145869" x="6275388" y="4525963"/>
          <p14:tracePt t="146205" x="6292850" y="4525963"/>
          <p14:tracePt t="146221" x="6300788" y="4525963"/>
          <p14:tracePt t="146229" x="6308725" y="4525963"/>
          <p14:tracePt t="146245" x="6318250" y="4525963"/>
          <p14:tracePt t="146253" x="6326188" y="4525963"/>
          <p14:tracePt t="146269" x="6335713" y="4525963"/>
          <p14:tracePt t="146285" x="6343650" y="4525963"/>
          <p14:tracePt t="146301" x="6351588" y="4525963"/>
          <p14:tracePt t="146312" x="6361113" y="4525963"/>
          <p14:tracePt t="146329" x="6369050" y="4525963"/>
          <p14:tracePt t="146346" x="6378575" y="4525963"/>
          <p14:tracePt t="146362" x="6394450" y="4525963"/>
          <p14:tracePt t="146379" x="6403975" y="4525963"/>
          <p14:tracePt t="146395" x="6421438" y="4525963"/>
          <p14:tracePt t="146413" x="6429375" y="4525963"/>
          <p14:tracePt t="146429" x="6437313" y="4525963"/>
          <p14:tracePt t="146446" x="6446838" y="4518025"/>
          <p14:tracePt t="146462" x="6454775" y="4518025"/>
          <p14:tracePt t="146496" x="6464300" y="4518025"/>
          <p14:tracePt t="146512" x="6472238" y="4518025"/>
          <p14:tracePt t="146541" x="6480175" y="4518025"/>
          <p14:tracePt t="146557" x="6489700" y="4518025"/>
          <p14:tracePt t="146589" x="6497638" y="4518025"/>
          <p14:tracePt t="146605" x="6497638" y="4508500"/>
          <p14:tracePt t="146613" x="6507163" y="4508500"/>
          <p14:tracePt t="146646" x="6515100" y="4508500"/>
          <p14:tracePt t="146669" x="6515100" y="4500563"/>
          <p14:tracePt t="146677" x="6523038" y="4500563"/>
          <p14:tracePt t="146701" x="6532563" y="4500563"/>
          <p14:tracePt t="146813" x="6540500" y="4500563"/>
          <p14:tracePt t="146870" x="6550025" y="4500563"/>
          <p14:tracePt t="146912" x="6550025" y="4492625"/>
          <p14:tracePt t="147253" x="6550025" y="4500563"/>
          <p14:tracePt t="147278" x="6550025" y="4508500"/>
          <p14:tracePt t="147293" x="6550025" y="4518025"/>
          <p14:tracePt t="147301" x="6550025" y="4525963"/>
          <p14:tracePt t="147314" x="6557963" y="4535488"/>
          <p14:tracePt t="147332" x="6557963" y="4543425"/>
          <p14:tracePt t="147348" x="6557963" y="4551363"/>
          <p14:tracePt t="147364" x="6557963" y="4560888"/>
          <p14:tracePt t="147381" x="6565900" y="4568825"/>
          <p14:tracePt t="147437" x="6575425" y="4568825"/>
          <p14:tracePt t="147485" x="6575425" y="4578350"/>
          <p14:tracePt t="147574" x="6575425" y="4586288"/>
          <p14:tracePt t="147581" x="6583363" y="4586288"/>
          <p14:tracePt t="147709" x="6592888" y="4586288"/>
          <p14:tracePt t="147750" x="6600825" y="4586288"/>
          <p14:tracePt t="148158" x="6600825" y="4578350"/>
          <p14:tracePt t="148190" x="6600825" y="4568825"/>
          <p14:tracePt t="148230" x="6600825" y="4560888"/>
          <p14:tracePt t="149638" x="6600825" y="4551363"/>
          <p14:tracePt t="149678" x="6608763" y="4551363"/>
          <p14:tracePt t="149806" x="6618288" y="4551363"/>
          <p14:tracePt t="149846" x="6626225" y="4551363"/>
          <p14:tracePt t="149870" x="6635750" y="4551363"/>
          <p14:tracePt t="149879" x="6635750" y="4560888"/>
          <p14:tracePt t="149887" x="6635750" y="4568825"/>
          <p14:tracePt t="149903" x="6643688" y="4568825"/>
          <p14:tracePt t="149926" x="6643688" y="4578350"/>
          <p14:tracePt t="149942" x="6643688" y="4586288"/>
          <p14:tracePt t="149958" x="6651625" y="4586288"/>
          <p14:tracePt t="149974" x="6651625" y="4594225"/>
          <p14:tracePt t="150007" x="6651625" y="4603750"/>
          <p14:tracePt t="150022" x="6651625" y="4611688"/>
          <p14:tracePt t="150318" x="6651625" y="4603750"/>
          <p14:tracePt t="150334" x="6651625" y="4594225"/>
          <p14:tracePt t="150350" x="6651625" y="4586288"/>
          <p14:tracePt t="150382" x="6651625" y="4578350"/>
          <p14:tracePt t="150398" x="6651625" y="4568825"/>
          <p14:tracePt t="150423" x="6651625" y="4560888"/>
          <p14:tracePt t="150486" x="6651625" y="4551363"/>
          <p14:tracePt t="150566" x="6651625" y="4543425"/>
          <p14:tracePt t="150958" x="6661150" y="4543425"/>
          <p14:tracePt t="150966" x="6669088" y="4543425"/>
          <p14:tracePt t="150990" x="6669088" y="4551363"/>
          <p14:tracePt t="151014" x="6678613" y="4551363"/>
          <p14:tracePt t="151054" x="6678613" y="4560888"/>
          <p14:tracePt t="151158" x="6686550" y="4560888"/>
          <p14:tracePt t="151183" x="6694488" y="4560888"/>
          <p14:tracePt t="151198" x="6704013" y="4560888"/>
          <p14:tracePt t="151542" x="6711950" y="4560888"/>
          <p14:tracePt t="151583" x="6711950" y="4568825"/>
          <p14:tracePt t="151622" x="6711950" y="4578350"/>
          <p14:tracePt t="151646" x="6711950" y="4586288"/>
          <p14:tracePt t="151670" x="6711950" y="4594225"/>
          <p14:tracePt t="151686" x="6711950" y="4603750"/>
          <p14:tracePt t="151702" x="6721475" y="4603750"/>
          <p14:tracePt t="151710" x="6721475" y="4611688"/>
          <p14:tracePt t="151734" x="6721475" y="4621213"/>
          <p14:tracePt t="151775" x="6721475" y="4629150"/>
          <p14:tracePt t="151782" x="6721475" y="4637088"/>
          <p14:tracePt t="151870" x="6721475" y="4646613"/>
          <p14:tracePt t="152591" x="6721475" y="4637088"/>
          <p14:tracePt t="152599" x="6721475" y="4629150"/>
          <p14:tracePt t="152623" x="6721475" y="4621213"/>
          <p14:tracePt t="152639" x="6721475" y="4611688"/>
          <p14:tracePt t="152663" x="6721475" y="4603750"/>
          <p14:tracePt t="152671" x="6721475" y="4594225"/>
          <p14:tracePt t="152687" x="6721475" y="4586288"/>
          <p14:tracePt t="152703" x="6729413" y="4586288"/>
          <p14:tracePt t="152711" x="6729413" y="4578350"/>
          <p14:tracePt t="152727" x="6737350" y="4568825"/>
          <p14:tracePt t="152744" x="6754813" y="4560888"/>
          <p14:tracePt t="152760" x="6764338" y="4551363"/>
          <p14:tracePt t="152776" x="6772275" y="4543425"/>
          <p14:tracePt t="152810" x="6772275" y="4535488"/>
          <p14:tracePt t="153143" x="6780213" y="4535488"/>
          <p14:tracePt t="153167" x="6789738" y="4535488"/>
          <p14:tracePt t="153183" x="6797675" y="4535488"/>
          <p14:tracePt t="153191" x="6807200" y="4535488"/>
          <p14:tracePt t="153199" x="6815138" y="4535488"/>
          <p14:tracePt t="153211" x="6823075" y="4535488"/>
          <p14:tracePt t="153228" x="6850063" y="4535488"/>
          <p14:tracePt t="153244" x="6883400" y="4535488"/>
          <p14:tracePt t="153261" x="6900863" y="4535488"/>
          <p14:tracePt t="153278" x="6935788" y="4535488"/>
          <p14:tracePt t="153295" x="6969125" y="4535488"/>
          <p14:tracePt t="153311" x="6986588" y="4535488"/>
          <p14:tracePt t="153328" x="7011988" y="4535488"/>
          <p14:tracePt t="153344" x="7021513" y="4535488"/>
          <p14:tracePt t="153362" x="7037388" y="4535488"/>
          <p14:tracePt t="153378" x="7046913" y="4535488"/>
          <p14:tracePt t="153395" x="7054850" y="4535488"/>
          <p14:tracePt t="153411" x="7064375" y="4535488"/>
          <p14:tracePt t="153429" x="7072313" y="4535488"/>
          <p14:tracePt t="153445" x="7080250" y="4535488"/>
          <p14:tracePt t="153461" x="7097713" y="4535488"/>
          <p14:tracePt t="153478" x="7107238" y="4535488"/>
          <p14:tracePt t="153495" x="7132638" y="4535488"/>
          <p14:tracePt t="153512" x="7140575" y="4535488"/>
          <p14:tracePt t="154383" x="7140575" y="4525963"/>
          <p14:tracePt t="154391" x="7132638" y="4525963"/>
          <p14:tracePt t="154847" x="7132638" y="4518025"/>
          <p14:tracePt t="154855" x="7123113" y="4518025"/>
          <p14:tracePt t="154865" x="7115175" y="4518025"/>
          <p14:tracePt t="154975" x="7107238" y="4518025"/>
          <p14:tracePt t="155015" x="7097713" y="4518025"/>
          <p14:tracePt t="155031" x="7089775" y="4518025"/>
          <p14:tracePt t="155055" x="7080250" y="4518025"/>
          <p14:tracePt t="155071" x="7072313" y="4518025"/>
          <p14:tracePt t="155087" x="7064375" y="4508500"/>
          <p14:tracePt t="155103" x="7046913" y="4508500"/>
          <p14:tracePt t="155112" x="7037388" y="4508500"/>
          <p14:tracePt t="155119" x="7021513" y="4508500"/>
          <p14:tracePt t="155132" x="7011988" y="4508500"/>
          <p14:tracePt t="155149" x="6978650" y="4508500"/>
          <p14:tracePt t="155165" x="6951663" y="4508500"/>
          <p14:tracePt t="155182" x="6926263" y="4508500"/>
          <p14:tracePt t="155199" x="6883400" y="4508500"/>
          <p14:tracePt t="155215" x="6840538" y="4508500"/>
          <p14:tracePt t="155232" x="6815138" y="4508500"/>
          <p14:tracePt t="155249" x="6797675" y="4508500"/>
          <p14:tracePt t="155266" x="6780213" y="4508500"/>
          <p14:tracePt t="155282" x="6772275" y="4508500"/>
          <p14:tracePt t="155407" x="6772275" y="4500563"/>
          <p14:tracePt t="155423" x="6772275" y="4492625"/>
          <p14:tracePt t="155431" x="6780213" y="4492625"/>
          <p14:tracePt t="155439" x="6789738" y="4492625"/>
          <p14:tracePt t="155449" x="6815138" y="4492625"/>
          <p14:tracePt t="155466" x="6892925" y="4492625"/>
          <p14:tracePt t="155483" x="7037388" y="4492625"/>
          <p14:tracePt t="155499" x="7218363" y="4492625"/>
          <p14:tracePt t="155516" x="7415213" y="4492625"/>
          <p14:tracePt t="155533" x="7551738" y="4492625"/>
          <p14:tracePt t="155550" x="7654925" y="4492625"/>
          <p14:tracePt t="155566" x="7732713" y="4492625"/>
          <p14:tracePt t="155583" x="7826375" y="4492625"/>
          <p14:tracePt t="155599" x="7869238" y="4492625"/>
          <p14:tracePt t="155617" x="7886700" y="4492625"/>
          <p14:tracePt t="155633" x="7904163" y="4492625"/>
          <p14:tracePt t="156264" x="7894638" y="4492625"/>
          <p14:tracePt t="156312" x="7894638" y="4483100"/>
          <p14:tracePt t="156320" x="7904163" y="4483100"/>
          <p14:tracePt t="156336" x="7912100" y="4483100"/>
          <p14:tracePt t="156351" x="7921625" y="4483100"/>
          <p14:tracePt t="156360" x="7929563" y="4475163"/>
          <p14:tracePt t="156368" x="7947025" y="4465638"/>
          <p14:tracePt t="156385" x="7980363" y="4449763"/>
          <p14:tracePt t="156401" x="8015288" y="4440238"/>
          <p14:tracePt t="156419" x="8058150" y="4422775"/>
          <p14:tracePt t="156435" x="8075613" y="4414838"/>
          <p14:tracePt t="156648" x="8083550" y="4414838"/>
          <p14:tracePt t="156664" x="8093075" y="4414838"/>
          <p14:tracePt t="156672" x="8093075" y="4406900"/>
          <p14:tracePt t="156685" x="8101013" y="4406900"/>
          <p14:tracePt t="156792" x="8093075" y="4397375"/>
          <p14:tracePt t="156800" x="8075613" y="4389438"/>
          <p14:tracePt t="156808" x="8050213" y="4389438"/>
          <p14:tracePt t="156819" x="8023225" y="4389438"/>
          <p14:tracePt t="156836" x="7954963" y="4379913"/>
          <p14:tracePt t="156852" x="7843838" y="4379913"/>
          <p14:tracePt t="156870" x="7680325" y="4379913"/>
          <p14:tracePt t="156886" x="7526338" y="4379913"/>
          <p14:tracePt t="156902" x="7407275" y="4379913"/>
          <p14:tracePt t="156919" x="7329488" y="4379913"/>
          <p14:tracePt t="156937" x="7218363" y="4379913"/>
          <p14:tracePt t="156953" x="7107238" y="4379913"/>
          <p14:tracePt t="156969" x="6961188" y="4379913"/>
          <p14:tracePt t="156986" x="6737350" y="4389438"/>
          <p14:tracePt t="157003" x="6489700" y="4422775"/>
          <p14:tracePt t="157019" x="6257925" y="4440238"/>
          <p14:tracePt t="157036" x="6061075" y="4449763"/>
          <p14:tracePt t="157053" x="5880100" y="4457700"/>
          <p14:tracePt t="157070" x="5665788" y="4457700"/>
          <p14:tracePt t="157086" x="5461000" y="4457700"/>
          <p14:tracePt t="157088" x="5357813" y="4457700"/>
          <p14:tracePt t="157103" x="5264150" y="4457700"/>
          <p14:tracePt t="157120" x="5040313" y="4457700"/>
          <p14:tracePt t="157137" x="4911725" y="4457700"/>
          <p14:tracePt t="157153" x="4749800" y="4457700"/>
          <p14:tracePt t="157170" x="4568825" y="4440238"/>
          <p14:tracePt t="157186" x="4379913" y="4414838"/>
          <p14:tracePt t="157204" x="4235450" y="4406900"/>
          <p14:tracePt t="157220" x="4149725" y="4406900"/>
          <p14:tracePt t="157236" x="4097338" y="4397375"/>
          <p14:tracePt t="157253" x="4071938" y="4389438"/>
          <p14:tracePt t="157270" x="4046538" y="4379913"/>
          <p14:tracePt t="157287" x="4037013" y="4379913"/>
          <p14:tracePt t="157304" x="4021138" y="4371975"/>
          <p14:tracePt t="157320" x="4011613" y="4371975"/>
          <p14:tracePt t="157338" x="4003675" y="4364038"/>
          <p14:tracePt t="157353" x="3994150" y="4364038"/>
          <p14:tracePt t="157370" x="3978275" y="4364038"/>
          <p14:tracePt t="157387" x="3968750" y="4364038"/>
          <p14:tracePt t="157404" x="3960813" y="4364038"/>
          <p14:tracePt t="157420" x="3943350" y="4364038"/>
          <p14:tracePt t="157437" x="3917950" y="4364038"/>
          <p14:tracePt t="157454" x="3883025" y="4364038"/>
          <p14:tracePt t="157471" x="3840163" y="4364038"/>
          <p14:tracePt t="157487" x="3797300" y="4364038"/>
          <p14:tracePt t="157504" x="3686175" y="4364038"/>
          <p14:tracePt t="157521" x="3608388" y="4364038"/>
          <p14:tracePt t="157538" x="3549650" y="4364038"/>
          <p14:tracePt t="157554" x="3489325" y="4364038"/>
          <p14:tracePt t="157571" x="3386138" y="4364038"/>
          <p14:tracePt t="157587" x="3249613" y="4364038"/>
          <p14:tracePt t="157605" x="3121025" y="4364038"/>
          <p14:tracePt t="157621" x="3008313" y="4364038"/>
          <p14:tracePt t="157637" x="2906713" y="4364038"/>
          <p14:tracePt t="157654" x="2803525" y="4364038"/>
          <p14:tracePt t="157672" x="2622550" y="4364038"/>
          <p14:tracePt t="157688" x="2520950" y="4364038"/>
          <p14:tracePt t="157704" x="2425700" y="4364038"/>
          <p14:tracePt t="157721" x="2349500" y="4364038"/>
          <p14:tracePt t="157738" x="2254250" y="4364038"/>
          <p14:tracePt t="157754" x="2185988" y="4364038"/>
          <p14:tracePt t="157771" x="2117725" y="4364038"/>
          <p14:tracePt t="157788" x="2032000" y="4364038"/>
          <p14:tracePt t="157805" x="1936750" y="4364038"/>
          <p14:tracePt t="157821" x="1835150" y="4364038"/>
          <p14:tracePt t="157838" x="1731963" y="4364038"/>
          <p14:tracePt t="157855" x="1636713" y="4364038"/>
          <p14:tracePt t="157872" x="1517650" y="4364038"/>
          <p14:tracePt t="157888" x="1457325" y="4364038"/>
          <p14:tracePt t="157905" x="1389063" y="4364038"/>
          <p14:tracePt t="157922" x="1320800" y="4364038"/>
          <p14:tracePt t="157939" x="1260475" y="4364038"/>
          <p14:tracePt t="157955" x="1217613" y="4364038"/>
          <p14:tracePt t="157972" x="1192213" y="4364038"/>
          <p14:tracePt t="157988" x="1174750" y="4364038"/>
          <p14:tracePt t="158006" x="1157288" y="4364038"/>
          <p14:tracePt t="158022" x="1139825" y="4364038"/>
          <p14:tracePt t="158038" x="1106488" y="4364038"/>
          <p14:tracePt t="158055" x="1063625" y="4364038"/>
          <p14:tracePt t="158073" x="1003300" y="4364038"/>
          <p14:tracePt t="158088" x="968375" y="4364038"/>
          <p14:tracePt t="158105" x="942975" y="4364038"/>
          <p14:tracePt t="158122" x="935038" y="4364038"/>
          <p14:tracePt t="158336" x="942975" y="4364038"/>
          <p14:tracePt t="158344" x="950913" y="4364038"/>
          <p14:tracePt t="158360" x="960438" y="4364038"/>
          <p14:tracePt t="158372" x="977900" y="4364038"/>
          <p14:tracePt t="158389" x="1020763" y="4364038"/>
          <p14:tracePt t="158407" x="1063625" y="4364038"/>
          <p14:tracePt t="158422" x="1114425" y="4364038"/>
          <p14:tracePt t="158439" x="1157288" y="4364038"/>
          <p14:tracePt t="158456" x="1225550" y="4364038"/>
          <p14:tracePt t="158473" x="1277938" y="4364038"/>
          <p14:tracePt t="158490" x="1311275" y="4364038"/>
          <p14:tracePt t="158506" x="1354138" y="4364038"/>
          <p14:tracePt t="158523" x="1379538" y="4364038"/>
          <p14:tracePt t="158540" x="1449388" y="4364038"/>
          <p14:tracePt t="158556" x="1646238" y="4371975"/>
          <p14:tracePt t="158573" x="2039938" y="4379913"/>
          <p14:tracePt t="158589" x="2571750" y="4379913"/>
          <p14:tracePt t="158607" x="3111500" y="4379913"/>
          <p14:tracePt t="158623" x="3506788" y="4379913"/>
          <p14:tracePt t="158640" x="3771900" y="4379913"/>
          <p14:tracePt t="158656" x="3875088" y="4379913"/>
          <p14:tracePt t="158674" x="3960813" y="4379913"/>
          <p14:tracePt t="158690" x="4046538" y="4379913"/>
          <p14:tracePt t="158706" x="4165600" y="4379913"/>
          <p14:tracePt t="158723" x="4268788" y="4379913"/>
          <p14:tracePt t="158740" x="4329113" y="4379913"/>
          <p14:tracePt t="158757" x="4364038" y="4379913"/>
          <p14:tracePt t="158773" x="4379913" y="4379913"/>
          <p14:tracePt t="158790" x="4389438" y="4379913"/>
          <p14:tracePt t="158807" x="4397375" y="4379913"/>
          <p14:tracePt t="158823" x="4414838" y="4379913"/>
          <p14:tracePt t="158840" x="4440238" y="4379913"/>
          <p14:tracePt t="158857" x="4449763" y="4389438"/>
          <p14:tracePt t="158952" x="4449763" y="4397375"/>
          <p14:tracePt t="158984" x="4440238" y="4397375"/>
          <p14:tracePt t="159000" x="4432300" y="4397375"/>
          <p14:tracePt t="159008" x="4422775" y="4397375"/>
          <p14:tracePt t="159024" x="4406900" y="4397375"/>
          <p14:tracePt t="159033" x="4389438" y="4397375"/>
          <p14:tracePt t="159041" x="4364038" y="4397375"/>
          <p14:tracePt t="159057" x="4260850" y="4397375"/>
          <p14:tracePt t="159074" x="4122738" y="4397375"/>
          <p14:tracePt t="159091" x="3951288" y="4397375"/>
          <p14:tracePt t="159109" x="3779838" y="4397375"/>
          <p14:tracePt t="159124" x="3600450" y="4397375"/>
          <p14:tracePt t="159141" x="3421063" y="4397375"/>
          <p14:tracePt t="159158" x="3214688" y="4397375"/>
          <p14:tracePt t="159175" x="3000375" y="4397375"/>
          <p14:tracePt t="159191" x="2803525" y="4397375"/>
          <p14:tracePt t="159208" x="2563813" y="4397375"/>
          <p14:tracePt t="159224" x="2417763" y="4397375"/>
          <p14:tracePt t="159242" x="2236788" y="4397375"/>
          <p14:tracePt t="159258" x="2039938" y="4397375"/>
          <p14:tracePt t="159274" x="1878013" y="4397375"/>
          <p14:tracePt t="159291" x="1765300" y="4397375"/>
          <p14:tracePt t="159309" x="1679575" y="4397375"/>
          <p14:tracePt t="159325" x="1611313" y="4397375"/>
          <p14:tracePt t="159342" x="1543050" y="4397375"/>
          <p14:tracePt t="159358" x="1457325" y="4397375"/>
          <p14:tracePt t="159377" x="1363663" y="4397375"/>
          <p14:tracePt t="159391" x="1346200" y="4397375"/>
          <p14:tracePt t="159408" x="1268413" y="4397375"/>
          <p14:tracePt t="159425" x="1217613" y="4406900"/>
          <p14:tracePt t="159443" x="1131888" y="4414838"/>
          <p14:tracePt t="159458" x="1063625" y="4422775"/>
          <p14:tracePt t="159475" x="985838" y="4422775"/>
          <p14:tracePt t="159491" x="942975" y="4422775"/>
          <p14:tracePt t="159509" x="908050" y="4422775"/>
          <p14:tracePt t="159525" x="882650" y="4422775"/>
          <p14:tracePt t="159542" x="865188" y="4422775"/>
          <p14:tracePt t="159558" x="849313" y="4422775"/>
          <p14:tracePt t="159576" x="814388" y="4422775"/>
          <p14:tracePt t="159592" x="796925" y="4422775"/>
          <p14:tracePt t="159609" x="788988" y="4422775"/>
          <p14:tracePt t="159760" x="796925" y="4422775"/>
          <p14:tracePt t="159785" x="806450" y="4422775"/>
          <p14:tracePt t="159793" x="814388" y="4422775"/>
          <p14:tracePt t="159809" x="822325" y="4422775"/>
          <p14:tracePt t="159824" x="831850" y="4422775"/>
          <p14:tracePt t="159849" x="839788" y="4422775"/>
          <p14:tracePt t="159856" x="849313" y="4422775"/>
          <p14:tracePt t="159872" x="857250" y="4422775"/>
          <p14:tracePt t="159888" x="865188" y="4422775"/>
          <p14:tracePt t="159904" x="874713" y="4422775"/>
          <p14:tracePt t="159913" x="882650" y="4422775"/>
          <p14:tracePt t="159929" x="892175" y="4422775"/>
          <p14:tracePt t="159945" x="900113" y="4422775"/>
          <p14:tracePt t="159961" x="900113" y="4432300"/>
          <p14:tracePt t="159976" x="917575" y="4432300"/>
          <p14:tracePt t="159994" x="925513" y="4432300"/>
          <p14:tracePt t="160009" x="942975" y="4449763"/>
          <p14:tracePt t="160026" x="950913" y="4449763"/>
          <p14:tracePt t="160043" x="960438" y="4457700"/>
          <p14:tracePt t="160061" x="968375" y="4457700"/>
          <p14:tracePt t="160076" x="977900" y="4465638"/>
          <p14:tracePt t="160093" x="1003300" y="4475163"/>
          <p14:tracePt t="160110" x="1046163" y="4492625"/>
          <p14:tracePt t="160127" x="1122363" y="4508500"/>
          <p14:tracePt t="160143" x="1217613" y="4525963"/>
          <p14:tracePt t="160160" x="1336675" y="4535488"/>
          <p14:tracePt t="160176" x="1550988" y="4535488"/>
          <p14:tracePt t="160194" x="1671638" y="4535488"/>
          <p14:tracePt t="160210" x="1774825" y="4535488"/>
          <p14:tracePt t="160226" x="1868488" y="4535488"/>
          <p14:tracePt t="160243" x="1971675" y="4535488"/>
          <p14:tracePt t="160261" x="2082800" y="4535488"/>
          <p14:tracePt t="160277" x="2211388" y="4535488"/>
          <p14:tracePt t="160293" x="2339975" y="4535488"/>
          <p14:tracePt t="160310" x="2451100" y="4535488"/>
          <p14:tracePt t="160327" x="2528888" y="4543425"/>
          <p14:tracePt t="160344" x="2597150" y="4551363"/>
          <p14:tracePt t="160360" x="2692400" y="4551363"/>
          <p14:tracePt t="160377" x="2794000" y="4551363"/>
          <p14:tracePt t="160395" x="2922588" y="4551363"/>
          <p14:tracePt t="160410" x="3060700" y="4551363"/>
          <p14:tracePt t="160427" x="3189288" y="4551363"/>
          <p14:tracePt t="160444" x="3265488" y="4551363"/>
          <p14:tracePt t="160461" x="3317875" y="4551363"/>
          <p14:tracePt t="160477" x="3360738" y="4551363"/>
          <p14:tracePt t="160494" x="3411538" y="4551363"/>
          <p14:tracePt t="160510" x="3463925" y="4551363"/>
          <p14:tracePt t="160529" x="3540125" y="4560888"/>
          <p14:tracePt t="160544" x="3575050" y="4560888"/>
          <p14:tracePt t="160561" x="3678238" y="4578350"/>
          <p14:tracePt t="160577" x="3771900" y="4594225"/>
          <p14:tracePt t="160595" x="3875088" y="4594225"/>
          <p14:tracePt t="160611" x="4021138" y="4594225"/>
          <p14:tracePt t="160627" x="4208463" y="4594225"/>
          <p14:tracePt t="160644" x="4354513" y="4594225"/>
          <p14:tracePt t="160662" x="4465638" y="4594225"/>
          <p14:tracePt t="160677" x="4551363" y="4594225"/>
          <p14:tracePt t="160694" x="4603750" y="4594225"/>
          <p14:tracePt t="160711" x="4629150" y="4594225"/>
          <p14:tracePt t="160728" x="4689475" y="4594225"/>
          <p14:tracePt t="160744" x="4714875" y="4586288"/>
          <p14:tracePt t="160761" x="4740275" y="4578350"/>
          <p14:tracePt t="160778" x="4749800" y="4578350"/>
          <p14:tracePt t="160873" x="4749800" y="4568825"/>
          <p14:tracePt t="160889" x="4749800" y="4560888"/>
          <p14:tracePt t="160921" x="4732338" y="4551363"/>
          <p14:tracePt t="160929" x="4706938" y="4543425"/>
          <p14:tracePt t="160937" x="4679950" y="4543425"/>
          <p14:tracePt t="160946" x="4654550" y="4525963"/>
          <p14:tracePt t="160962" x="4594225" y="4518025"/>
          <p14:tracePt t="160979" x="4508500" y="4508500"/>
          <p14:tracePt t="160995" x="4379913" y="4508500"/>
          <p14:tracePt t="161013" x="4208463" y="4508500"/>
          <p14:tracePt t="161029" x="3994150" y="4508500"/>
          <p14:tracePt t="161045" x="3746500" y="4508500"/>
          <p14:tracePt t="161062" x="3522663" y="4508500"/>
          <p14:tracePt t="161079" x="3343275" y="4508500"/>
          <p14:tracePt t="161095" x="3179763" y="4508500"/>
          <p14:tracePt t="161097" x="3111500" y="4508500"/>
          <p14:tracePt t="161112" x="2992438" y="4500563"/>
          <p14:tracePt t="161129" x="2897188" y="4500563"/>
          <p14:tracePt t="161146" x="2794000" y="4500563"/>
          <p14:tracePt t="161162" x="2692400" y="4500563"/>
          <p14:tracePt t="161179" x="2589213" y="4500563"/>
          <p14:tracePt t="161195" x="2493963" y="4500563"/>
          <p14:tracePt t="161213" x="2382838" y="4500563"/>
          <p14:tracePt t="161229" x="2263775" y="4500563"/>
          <p14:tracePt t="161245" x="2135188" y="4500563"/>
          <p14:tracePt t="161262" x="2022475" y="4500563"/>
          <p14:tracePt t="161279" x="1920875" y="4500563"/>
          <p14:tracePt t="161296" x="1817688" y="4500563"/>
          <p14:tracePt t="161313" x="1671638" y="4500563"/>
          <p14:tracePt t="161329" x="1585913" y="4500563"/>
          <p14:tracePt t="161347" x="1492250" y="4500563"/>
          <p14:tracePt t="161362" x="1363663" y="4500563"/>
          <p14:tracePt t="161379" x="1225550" y="4500563"/>
          <p14:tracePt t="161396" x="1089025" y="4500563"/>
          <p14:tracePt t="161413" x="960438" y="4500563"/>
          <p14:tracePt t="161429" x="882650" y="4500563"/>
          <p14:tracePt t="161446" x="839788" y="4500563"/>
          <p14:tracePt t="161463" x="831850" y="4500563"/>
          <p14:tracePt t="161601" x="849313" y="4492625"/>
          <p14:tracePt t="161609" x="857250" y="4492625"/>
          <p14:tracePt t="161617" x="892175" y="4483100"/>
          <p14:tracePt t="161630" x="942975" y="4475163"/>
          <p14:tracePt t="161646" x="1089025" y="4449763"/>
          <p14:tracePt t="161663" x="1320800" y="4440238"/>
          <p14:tracePt t="161681" x="1706563" y="4422775"/>
          <p14:tracePt t="161697" x="1971675" y="4422775"/>
          <p14:tracePt t="161713" x="2236788" y="4422775"/>
          <p14:tracePt t="161730" x="2460625" y="4422775"/>
          <p14:tracePt t="161747" x="2682875" y="4422775"/>
          <p14:tracePt t="161763" x="2879725" y="4422775"/>
          <p14:tracePt t="161780" x="3051175" y="4422775"/>
          <p14:tracePt t="161797" x="3154363" y="4422775"/>
          <p14:tracePt t="161814" x="3222625" y="4422775"/>
          <p14:tracePt t="161830" x="3265488" y="4432300"/>
          <p14:tracePt t="161847" x="3300413" y="4432300"/>
          <p14:tracePt t="161864" x="3343275" y="4440238"/>
          <p14:tracePt t="161881" x="3463925" y="4449763"/>
          <p14:tracePt t="161897" x="3582988" y="4457700"/>
          <p14:tracePt t="161914" x="3721100" y="4457700"/>
          <p14:tracePt t="161930" x="3857625" y="4457700"/>
          <p14:tracePt t="161948" x="3994150" y="4457700"/>
          <p14:tracePt t="161964" x="4140200" y="4457700"/>
          <p14:tracePt t="161980" x="4303713" y="4457700"/>
          <p14:tracePt t="161998" x="4449763" y="4457700"/>
          <p14:tracePt t="162014" x="4586288" y="4457700"/>
          <p14:tracePt t="162031" x="4679950" y="4457700"/>
          <p14:tracePt t="162047" x="4740275" y="4457700"/>
          <p14:tracePt t="162064" x="4765675" y="4457700"/>
          <p14:tracePt t="162082" x="4783138" y="4465638"/>
          <p14:tracePt t="162097" x="4792663" y="4465638"/>
          <p14:tracePt t="162114" x="4792663" y="4475163"/>
          <p14:tracePt t="162131" x="4808538" y="4475163"/>
          <p14:tracePt t="162164" x="4818063" y="4483100"/>
          <p14:tracePt t="162201" x="4826000" y="4483100"/>
          <p14:tracePt t="162217" x="4835525" y="4483100"/>
          <p14:tracePt t="162233" x="4843463" y="4483100"/>
          <p14:tracePt t="162248" x="4843463" y="4492625"/>
          <p14:tracePt t="162265" x="4860925" y="4492625"/>
          <p14:tracePt t="162282" x="4868863" y="4492625"/>
          <p14:tracePt t="162298" x="4878388" y="4492625"/>
          <p14:tracePt t="162314" x="4886325" y="4492625"/>
          <p14:tracePt t="162331" x="4894263" y="4492625"/>
          <p14:tracePt t="162349" x="4903788" y="4492625"/>
          <p14:tracePt t="162381" x="4911725" y="4492625"/>
          <p14:tracePt t="162398" x="4921250" y="4492625"/>
          <p14:tracePt t="162417" x="4929188" y="4492625"/>
          <p14:tracePt t="162481" x="4937125" y="4492625"/>
          <p14:tracePt t="162569" x="4937125" y="4500563"/>
          <p14:tracePt t="162585" x="4937125" y="4508500"/>
          <p14:tracePt t="162593" x="4921250" y="4508500"/>
          <p14:tracePt t="162602" x="4903788" y="4508500"/>
          <p14:tracePt t="162615" x="4860925" y="4508500"/>
          <p14:tracePt t="162632" x="4740275" y="4508500"/>
          <p14:tracePt t="162650" x="4492625" y="4508500"/>
          <p14:tracePt t="162665" x="4278313" y="4508500"/>
          <p14:tracePt t="162682" x="4037013" y="4508500"/>
          <p14:tracePt t="162699" x="3771900" y="4508500"/>
          <p14:tracePt t="162716" x="3522663" y="4508500"/>
          <p14:tracePt t="162732" x="3317875" y="4508500"/>
          <p14:tracePt t="162749" x="3171825" y="4508500"/>
          <p14:tracePt t="162766" x="3035300" y="4508500"/>
          <p14:tracePt t="162783" x="2906713" y="4508500"/>
          <p14:tracePt t="162799" x="2811463" y="4508500"/>
          <p14:tracePt t="162816" x="2700338" y="4508500"/>
          <p14:tracePt t="162832" x="2563813" y="4508500"/>
          <p14:tracePt t="162850" x="2365375" y="4508500"/>
          <p14:tracePt t="162866" x="2236788" y="4508500"/>
          <p14:tracePt t="162882" x="2135188" y="4508500"/>
          <p14:tracePt t="162899" x="2032000" y="4508500"/>
          <p14:tracePt t="162917" x="1936750" y="4508500"/>
          <p14:tracePt t="162933" x="1893888" y="4508500"/>
          <p14:tracePt t="162949" x="1868488" y="4508500"/>
          <p14:tracePt t="162966" x="1843088" y="4508500"/>
          <p14:tracePt t="162983" x="1825625" y="4508500"/>
          <p14:tracePt t="162999" x="1808163" y="4508500"/>
          <p14:tracePt t="163041" x="1808163" y="4500563"/>
          <p14:tracePt t="163065" x="1808163" y="4492625"/>
          <p14:tracePt t="163097" x="1808163" y="4483100"/>
          <p14:tracePt t="163105" x="1817688" y="4483100"/>
          <p14:tracePt t="163121" x="1825625" y="4483100"/>
          <p14:tracePt t="163133" x="1835150" y="4475163"/>
          <p14:tracePt t="163150" x="1868488" y="4465638"/>
          <p14:tracePt t="163166" x="1928813" y="4457700"/>
          <p14:tracePt t="163184" x="2006600" y="4457700"/>
          <p14:tracePt t="163200" x="2125663" y="4457700"/>
          <p14:tracePt t="163217" x="2279650" y="4457700"/>
          <p14:tracePt t="163233" x="2374900" y="4457700"/>
          <p14:tracePt t="163251" x="2425700" y="4457700"/>
          <p14:tracePt t="163266" x="2460625" y="4457700"/>
          <p14:tracePt t="163283" x="2486025" y="4457700"/>
          <p14:tracePt t="163300" x="2493963" y="4457700"/>
          <p14:tracePt t="163318" x="2503488" y="4457700"/>
          <p14:tracePt t="163333" x="2520950" y="4457700"/>
          <p14:tracePt t="163350" x="2528888" y="4457700"/>
          <p14:tracePt t="163367" x="2536825" y="4457700"/>
          <p14:tracePt t="163384" x="2546350" y="4457700"/>
          <p14:tracePt t="163400" x="2554288" y="4457700"/>
          <p14:tracePt t="163417" x="2563813" y="4457700"/>
          <p14:tracePt t="163434" x="2571750" y="4457700"/>
          <p14:tracePt t="163537" x="2579688" y="4457700"/>
          <p14:tracePt t="163554" x="2589213" y="4457700"/>
          <p14:tracePt t="163570" x="2597150" y="4457700"/>
          <p14:tracePt t="163585" x="2614613" y="4457700"/>
          <p14:tracePt t="163593" x="2640013" y="4457700"/>
          <p14:tracePt t="163602" x="2682875" y="4457700"/>
          <p14:tracePt t="163618" x="2786063" y="4457700"/>
          <p14:tracePt t="163634" x="2906713" y="4449763"/>
          <p14:tracePt t="163651" x="3043238" y="4449763"/>
          <p14:tracePt t="163667" x="3189288" y="4449763"/>
          <p14:tracePt t="163685" x="3325813" y="4449763"/>
          <p14:tracePt t="163701" x="3421063" y="4449763"/>
          <p14:tracePt t="163718" x="3463925" y="4449763"/>
          <p14:tracePt t="163734" x="3489325" y="4449763"/>
          <p14:tracePt t="163752" x="3497263" y="4449763"/>
          <p14:tracePt t="163858" x="3489325" y="4449763"/>
          <p14:tracePt t="163866" x="3479800" y="4449763"/>
          <p14:tracePt t="163882" x="3471863" y="4449763"/>
          <p14:tracePt t="163890" x="3446463" y="4449763"/>
          <p14:tracePt t="163901" x="3421063" y="4449763"/>
          <p14:tracePt t="163918" x="3351213" y="4449763"/>
          <p14:tracePt t="163935" x="3275013" y="4449763"/>
          <p14:tracePt t="163951" x="3154363" y="4449763"/>
          <p14:tracePt t="163969" x="3017838" y="4449763"/>
          <p14:tracePt t="163985" x="2768600" y="4449763"/>
          <p14:tracePt t="164002" x="2597150" y="4449763"/>
          <p14:tracePt t="164018" x="2435225" y="4449763"/>
          <p14:tracePt t="164035" x="2297113" y="4449763"/>
          <p14:tracePt t="164052" x="2178050" y="4449763"/>
          <p14:tracePt t="164069" x="2082800" y="4449763"/>
          <p14:tracePt t="164085" x="2022475" y="4449763"/>
          <p14:tracePt t="164102" x="1979613" y="4449763"/>
          <p14:tracePt t="164119" x="1928813" y="4449763"/>
          <p14:tracePt t="164136" x="1868488" y="4449763"/>
          <p14:tracePt t="164152" x="1800225" y="4440238"/>
          <p14:tracePt t="164169" x="1731963" y="4440238"/>
          <p14:tracePt t="164185" x="1663700" y="4432300"/>
          <p14:tracePt t="164203" x="1628775" y="4422775"/>
          <p14:tracePt t="164219" x="1620838" y="4422775"/>
          <p14:tracePt t="164236" x="1611313" y="4414838"/>
          <p14:tracePt t="164252" x="1603375" y="4406900"/>
          <p14:tracePt t="164362" x="1611313" y="4406900"/>
          <p14:tracePt t="164370" x="1628775" y="4406900"/>
          <p14:tracePt t="164378" x="1663700" y="4406900"/>
          <p14:tracePt t="164386" x="1731963" y="4397375"/>
          <p14:tracePt t="164403" x="1963738" y="4389438"/>
          <p14:tracePt t="164419" x="2306638" y="4389438"/>
          <p14:tracePt t="164437" x="2794000" y="4389438"/>
          <p14:tracePt t="164453" x="3308350" y="4389438"/>
          <p14:tracePt t="164469" x="3797300" y="4389438"/>
          <p14:tracePt t="164486" x="4260850" y="4389438"/>
          <p14:tracePt t="164503" x="4611688" y="4389438"/>
          <p14:tracePt t="164519" x="4835525" y="4389438"/>
          <p14:tracePt t="164536" x="4937125" y="4389438"/>
          <p14:tracePt t="164553" x="4979988" y="4389438"/>
          <p14:tracePt t="164650" x="4979988" y="4397375"/>
          <p14:tracePt t="164666" x="4979988" y="4406900"/>
          <p14:tracePt t="164690" x="4979988" y="4414838"/>
          <p14:tracePt t="164698" x="4972050" y="4414838"/>
          <p14:tracePt t="164714" x="4964113" y="4414838"/>
          <p14:tracePt t="164722" x="4954588" y="4414838"/>
          <p14:tracePt t="164737" x="4937125" y="4414838"/>
          <p14:tracePt t="164753" x="4843463" y="4422775"/>
          <p14:tracePt t="164770" x="4740275" y="4422775"/>
          <p14:tracePt t="164788" x="4551363" y="4422775"/>
          <p14:tracePt t="164803" x="4294188" y="4422775"/>
          <p14:tracePt t="164820" x="3943350" y="4422775"/>
          <p14:tracePt t="164837" x="3608388" y="4422775"/>
          <p14:tracePt t="164854" x="3343275" y="4422775"/>
          <p14:tracePt t="164870" x="3163888" y="4422775"/>
          <p14:tracePt t="164887" x="3017838" y="4422775"/>
          <p14:tracePt t="164904" x="2863850" y="4422775"/>
          <p14:tracePt t="164921" x="2717800" y="4422775"/>
          <p14:tracePt t="164937" x="2554288" y="4422775"/>
          <p14:tracePt t="164954" x="2392363" y="4422775"/>
          <p14:tracePt t="164971" x="2349500" y="4422775"/>
          <p14:tracePt t="164988" x="2332038" y="4422775"/>
          <p14:tracePt t="165090" x="2339975" y="4422775"/>
          <p14:tracePt t="165098" x="2349500" y="4422775"/>
          <p14:tracePt t="165106" x="2374900" y="4414838"/>
          <p14:tracePt t="165121" x="2400300" y="4414838"/>
          <p14:tracePt t="165138" x="2606675" y="4414838"/>
          <p14:tracePt t="165154" x="2914650" y="4414838"/>
          <p14:tracePt t="165172" x="3471863" y="4414838"/>
          <p14:tracePt t="165188" x="4106863" y="4414838"/>
          <p14:tracePt t="165204" x="4568825" y="4414838"/>
          <p14:tracePt t="165221" x="4826000" y="4414838"/>
          <p14:tracePt t="165239" x="4972050" y="4414838"/>
          <p14:tracePt t="165254" x="5040313" y="4414838"/>
          <p14:tracePt t="165271" x="5057775" y="4422775"/>
          <p14:tracePt t="165362" x="5049838" y="4422775"/>
          <p14:tracePt t="165378" x="5032375" y="4422775"/>
          <p14:tracePt t="165386" x="5014913" y="4422775"/>
          <p14:tracePt t="165394" x="5006975" y="4422775"/>
          <p14:tracePt t="165405" x="4979988" y="4422775"/>
          <p14:tracePt t="165421" x="4911725" y="4414838"/>
          <p14:tracePt t="165438" x="4792663" y="4414838"/>
          <p14:tracePt t="165456" x="4672013" y="4414838"/>
          <p14:tracePt t="165472" x="4551363" y="4414838"/>
          <p14:tracePt t="165488" x="4440238" y="4414838"/>
          <p14:tracePt t="165505" x="4346575" y="4414838"/>
          <p14:tracePt t="165523" x="4208463" y="4414838"/>
          <p14:tracePt t="165539" x="4140200" y="4414838"/>
          <p14:tracePt t="165555" x="4122738" y="4414838"/>
          <p14:tracePt t="165572" x="4114800" y="4414838"/>
          <p14:tracePt t="165589" x="4114800" y="4406900"/>
          <p14:tracePt t="165626" x="4122738" y="4397375"/>
          <p14:tracePt t="165642" x="4132263" y="4397375"/>
          <p14:tracePt t="165650" x="4140200" y="4397375"/>
          <p14:tracePt t="165658" x="4157663" y="4397375"/>
          <p14:tracePt t="165672" x="4183063" y="4389438"/>
          <p14:tracePt t="165689" x="4303713" y="4364038"/>
          <p14:tracePt t="165706" x="4637088" y="4286250"/>
          <p14:tracePt t="165723" x="4878388" y="4217988"/>
          <p14:tracePt t="165739" x="5108575" y="4165600"/>
          <p14:tracePt t="165756" x="5357813" y="4132263"/>
          <p14:tracePt t="165772" x="5692775" y="4106863"/>
          <p14:tracePt t="165790" x="6146800" y="4089400"/>
          <p14:tracePt t="165806" x="6608763" y="4089400"/>
          <p14:tracePt t="165822" x="6892925" y="4089400"/>
          <p14:tracePt t="165839" x="7037388" y="4089400"/>
          <p14:tracePt t="165857" x="7080250" y="4089400"/>
          <p14:tracePt t="165872" x="7089775" y="4089400"/>
          <p14:tracePt t="165889" x="7097713" y="4089400"/>
          <p14:tracePt t="165922" x="7097713" y="4079875"/>
          <p14:tracePt t="165938" x="7097713" y="4071938"/>
          <p14:tracePt t="165954" x="7097713" y="4064000"/>
          <p14:tracePt t="165970" x="7097713" y="4054475"/>
          <p14:tracePt t="165994" x="7107238" y="4054475"/>
          <p14:tracePt t="166002" x="7107238" y="4046538"/>
          <p14:tracePt t="166026" x="7107238" y="4037013"/>
          <p14:tracePt t="166034" x="7115175" y="4037013"/>
          <p14:tracePt t="166050" x="7115175" y="4029075"/>
          <p14:tracePt t="166058" x="7115175" y="4021138"/>
          <p14:tracePt t="166074" x="7123113" y="4011613"/>
          <p14:tracePt t="166090" x="7123113" y="4003675"/>
          <p14:tracePt t="166107" x="7123113" y="3994150"/>
          <p14:tracePt t="166123" x="7123113" y="3986213"/>
          <p14:tracePt t="166141" x="7123113" y="3978275"/>
          <p14:tracePt t="166157" x="7123113" y="3968750"/>
          <p14:tracePt t="166173" x="7123113" y="3935413"/>
          <p14:tracePt t="166190" x="7123113" y="3908425"/>
          <p14:tracePt t="166207" x="7123113" y="3875088"/>
          <p14:tracePt t="166223" x="7115175" y="3857625"/>
          <p14:tracePt t="166240" x="7115175" y="3849688"/>
          <p14:tracePt t="166386" x="7107238" y="3849688"/>
          <p14:tracePt t="166402" x="7097713" y="3849688"/>
          <p14:tracePt t="166418" x="7089775" y="3849688"/>
          <p14:tracePt t="166426" x="7072313" y="3849688"/>
          <p14:tracePt t="166441" x="7054850" y="3849688"/>
          <p14:tracePt t="166458" x="6883400" y="3849688"/>
          <p14:tracePt t="166474" x="6669088" y="3849688"/>
          <p14:tracePt t="166491" x="6437313" y="3849688"/>
          <p14:tracePt t="166507" x="6257925" y="3849688"/>
          <p14:tracePt t="166525" x="6121400" y="3849688"/>
          <p14:tracePt t="166541" x="6000750" y="3849688"/>
          <p14:tracePt t="166557" x="5854700" y="3849688"/>
          <p14:tracePt t="166574" x="5675313" y="3849688"/>
          <p14:tracePt t="166591" x="5494338" y="3849688"/>
          <p14:tracePt t="166607" x="5322888" y="3849688"/>
          <p14:tracePt t="166624" x="5203825" y="3849688"/>
          <p14:tracePt t="166641" x="5100638" y="3849688"/>
          <p14:tracePt t="166659" x="4937125" y="3849688"/>
          <p14:tracePt t="166674" x="4792663" y="3832225"/>
          <p14:tracePt t="166691" x="4637088" y="3814763"/>
          <p14:tracePt t="166708" x="4483100" y="3789363"/>
          <p14:tracePt t="166725" x="4346575" y="3771900"/>
          <p14:tracePt t="166741" x="4200525" y="3771900"/>
          <p14:tracePt t="166758" x="4029075" y="3771900"/>
          <p14:tracePt t="166774" x="3849688" y="3771900"/>
          <p14:tracePt t="166792" x="3660775" y="3771900"/>
          <p14:tracePt t="166808" x="3489325" y="3771900"/>
          <p14:tracePt t="166824" x="3317875" y="3771900"/>
          <p14:tracePt t="166841" x="3146425" y="3771900"/>
          <p14:tracePt t="166859" x="2879725" y="3771900"/>
          <p14:tracePt t="166875" x="2692400" y="3771900"/>
          <p14:tracePt t="166891" x="2536825" y="3771900"/>
          <p14:tracePt t="166908" x="2374900" y="3771900"/>
          <p14:tracePt t="166926" x="2228850" y="3771900"/>
          <p14:tracePt t="166942" x="2092325" y="3771900"/>
          <p14:tracePt t="166959" x="1963738" y="3771900"/>
          <p14:tracePt t="166975" x="1825625" y="3771900"/>
          <p14:tracePt t="166993" x="1722438" y="3771900"/>
          <p14:tracePt t="167008" x="1646238" y="3771900"/>
          <p14:tracePt t="167025" x="1585913" y="3771900"/>
          <p14:tracePt t="167042" x="1500188" y="3771900"/>
          <p14:tracePt t="167060" x="1449388" y="3771900"/>
          <p14:tracePt t="167075" x="1406525" y="3771900"/>
          <p14:tracePt t="167092" x="1363663" y="3771900"/>
          <p14:tracePt t="167109" x="1328738" y="3771900"/>
          <p14:tracePt t="167126" x="1285875" y="3771900"/>
          <p14:tracePt t="167142" x="1250950" y="3771900"/>
          <p14:tracePt t="167159" x="1217613" y="3771900"/>
          <p14:tracePt t="167175" x="1182688" y="3771900"/>
          <p14:tracePt t="167193" x="1165225" y="3771900"/>
          <p14:tracePt t="167209" x="1157288" y="3771900"/>
          <p14:tracePt t="167225" x="1149350" y="3771900"/>
          <p14:tracePt t="167242" x="1139825" y="3771900"/>
          <p14:tracePt t="167330" x="1149350" y="3763963"/>
          <p14:tracePt t="167338" x="1157288" y="3763963"/>
          <p14:tracePt t="167347" x="1165225" y="3763963"/>
          <p14:tracePt t="167359" x="1192213" y="3763963"/>
          <p14:tracePt t="167376" x="1250950" y="3763963"/>
          <p14:tracePt t="167393" x="1354138" y="3763963"/>
          <p14:tracePt t="167410" x="1543050" y="3763963"/>
          <p14:tracePt t="167426" x="1654175" y="3797300"/>
          <p14:tracePt t="167443" x="1774825" y="3822700"/>
          <p14:tracePt t="167459" x="1911350" y="3857625"/>
          <p14:tracePt t="167479" x="2092325" y="3892550"/>
          <p14:tracePt t="167493" x="2289175" y="3892550"/>
          <p14:tracePt t="167510" x="2478088" y="3892550"/>
          <p14:tracePt t="167527" x="2614613" y="3892550"/>
          <p14:tracePt t="167543" x="2682875" y="3892550"/>
          <p14:tracePt t="167564" x="2760663" y="3892550"/>
          <p14:tracePt t="167576" x="2794000" y="3892550"/>
          <p14:tracePt t="167595" x="2965450" y="3892550"/>
          <p14:tracePt t="167610" x="3103563" y="3892550"/>
          <p14:tracePt t="167627" x="3232150" y="3892550"/>
          <p14:tracePt t="167643" x="3308350" y="3892550"/>
          <p14:tracePt t="167660" x="3343275" y="3892550"/>
          <p14:tracePt t="167677" x="3368675" y="3892550"/>
          <p14:tracePt t="167694" x="3403600" y="3900488"/>
          <p14:tracePt t="167710" x="3421063" y="3900488"/>
          <p14:tracePt t="167727" x="3463925" y="3908425"/>
          <p14:tracePt t="167743" x="3497263" y="3908425"/>
          <p14:tracePt t="167761" x="3532188" y="3908425"/>
          <p14:tracePt t="167777" x="3565525" y="3908425"/>
          <p14:tracePt t="167793" x="3592513" y="3908425"/>
          <p14:tracePt t="167810" x="3686175" y="3908425"/>
          <p14:tracePt t="167828" x="3806825" y="3908425"/>
          <p14:tracePt t="167844" x="3917950" y="3908425"/>
          <p14:tracePt t="167860" x="4011613" y="3908425"/>
          <p14:tracePt t="167877" x="4046538" y="3908425"/>
          <p14:tracePt t="167894" x="4064000" y="3908425"/>
          <p14:tracePt t="167911" x="4071938" y="3908425"/>
          <p14:tracePt t="167927" x="4079875" y="3908425"/>
          <p14:tracePt t="167962" x="4089400" y="3908425"/>
          <p14:tracePt t="167977" x="4106863" y="3908425"/>
          <p14:tracePt t="168059" x="4114800" y="3908425"/>
          <p14:tracePt t="168219" x="4114800" y="3917950"/>
          <p14:tracePt t="168235" x="4114800" y="3925888"/>
          <p14:tracePt t="168243" x="4114800" y="3935413"/>
          <p14:tracePt t="168259" x="4114800" y="3943350"/>
          <p14:tracePt t="168267" x="4114800" y="3951288"/>
          <p14:tracePt t="168278" x="4114800" y="3960813"/>
          <p14:tracePt t="168295" x="4114800" y="3994150"/>
          <p14:tracePt t="168311" x="4114800" y="4046538"/>
          <p14:tracePt t="168328" x="4114800" y="4106863"/>
          <p14:tracePt t="168345" x="4114800" y="4157663"/>
          <p14:tracePt t="168362" x="4114800" y="4225925"/>
          <p14:tracePt t="168378" x="4114800" y="4278313"/>
          <p14:tracePt t="168395" x="4114800" y="4303713"/>
          <p14:tracePt t="168412" x="4114800" y="4329113"/>
          <p14:tracePt t="168429" x="4114800" y="4346575"/>
          <p14:tracePt t="168445" x="4114800" y="4354513"/>
          <p14:tracePt t="168539" x="4114800" y="4337050"/>
          <p14:tracePt t="168547" x="4114800" y="4311650"/>
          <p14:tracePt t="168555" x="4114800" y="4294188"/>
          <p14:tracePt t="168563" x="4114800" y="4278313"/>
          <p14:tracePt t="168579" x="4114800" y="4235450"/>
          <p14:tracePt t="168595" x="4114800" y="4183063"/>
          <p14:tracePt t="168613" x="4114800" y="4106863"/>
          <p14:tracePt t="168629" x="4114800" y="4011613"/>
          <p14:tracePt t="168646" x="4122738" y="3900488"/>
          <p14:tracePt t="168662" x="4140200" y="3806825"/>
          <p14:tracePt t="168679" x="4157663" y="3754438"/>
          <p14:tracePt t="168695" x="4165600" y="3729038"/>
          <p14:tracePt t="168712" x="4175125" y="3729038"/>
          <p14:tracePt t="168771" x="4175125" y="3736975"/>
          <p14:tracePt t="168779" x="4175125" y="3754438"/>
          <p14:tracePt t="168787" x="4175125" y="3779838"/>
          <p14:tracePt t="168796" x="4175125" y="3822700"/>
          <p14:tracePt t="168813" x="4175125" y="3951288"/>
          <p14:tracePt t="168829" x="4175125" y="4114800"/>
          <p14:tracePt t="168846" x="4175125" y="4268788"/>
          <p14:tracePt t="168862" x="4175125" y="4397375"/>
          <p14:tracePt t="168880" x="4175125" y="4483100"/>
          <p14:tracePt t="168896" x="4192588" y="4535488"/>
          <p14:tracePt t="168913" x="4208463" y="4560888"/>
          <p14:tracePt t="168929" x="4217988" y="4568825"/>
          <p14:tracePt t="168947" x="4225925" y="4568825"/>
          <p14:tracePt t="168963" x="4235450" y="4568825"/>
          <p14:tracePt t="168980" x="4251325" y="4568825"/>
          <p14:tracePt t="168996" x="4278313" y="4568825"/>
          <p14:tracePt t="169013" x="4329113" y="4560888"/>
          <p14:tracePt t="169029" x="4440238" y="4543425"/>
          <p14:tracePt t="169047" x="4603750" y="4518025"/>
          <p14:tracePt t="169063" x="4835525" y="4483100"/>
          <p14:tracePt t="169080" x="5075238" y="4440238"/>
          <p14:tracePt t="169096" x="5272088" y="4414838"/>
          <p14:tracePt t="169113" x="5418138" y="4406900"/>
          <p14:tracePt t="169130" x="5529263" y="4406900"/>
          <p14:tracePt t="169147" x="5657850" y="4406900"/>
          <p14:tracePt t="169163" x="5761038" y="4406900"/>
          <p14:tracePt t="169180" x="5872163" y="4414838"/>
          <p14:tracePt t="169197" x="5965825" y="4422775"/>
          <p14:tracePt t="169214" x="6051550" y="4432300"/>
          <p14:tracePt t="169230" x="6129338" y="4440238"/>
          <p14:tracePt t="169247" x="6215063" y="4449763"/>
          <p14:tracePt t="169263" x="6326188" y="4457700"/>
          <p14:tracePt t="169281" x="6472238" y="4483100"/>
          <p14:tracePt t="169297" x="6626225" y="4525963"/>
          <p14:tracePt t="169314" x="6754813" y="4560888"/>
          <p14:tracePt t="169330" x="6926263" y="4621213"/>
          <p14:tracePt t="169348" x="7004050" y="4654550"/>
          <p14:tracePt t="169364" x="7064375" y="4689475"/>
          <p14:tracePt t="169380" x="7107238" y="4706938"/>
          <p14:tracePt t="169397" x="7123113" y="4714875"/>
          <p14:tracePt t="169415" x="7132638" y="4722813"/>
          <p14:tracePt t="169430" x="7150100" y="4732338"/>
          <p14:tracePt t="169447" x="7192963" y="4757738"/>
          <p14:tracePt t="169464" x="7226300" y="4783138"/>
          <p14:tracePt t="169481" x="7251700" y="4800600"/>
          <p14:tracePt t="169497" x="7278688" y="4826000"/>
          <p14:tracePt t="169514" x="7312025" y="4843463"/>
          <p14:tracePt t="169531" x="7337425" y="4860925"/>
          <p14:tracePt t="169548" x="7354888" y="4860925"/>
          <p14:tracePt t="169564" x="7364413" y="4868863"/>
          <p14:tracePt t="169581" x="7380288" y="4878388"/>
          <p14:tracePt t="169597" x="7397750" y="4886325"/>
          <p14:tracePt t="169615" x="7415213" y="4894263"/>
          <p14:tracePt t="169631" x="7432675" y="4911725"/>
          <p14:tracePt t="169647" x="7450138" y="4921250"/>
          <p14:tracePt t="169664" x="7466013" y="4937125"/>
          <p14:tracePt t="169682" x="7475538" y="4946650"/>
          <p14:tracePt t="169698" x="7483475" y="4954588"/>
          <p14:tracePt t="169715" x="7493000" y="4964113"/>
          <p14:tracePt t="169731" x="7493000" y="4972050"/>
          <p14:tracePt t="169749" x="7500938" y="4989513"/>
          <p14:tracePt t="169764" x="7508875" y="5006975"/>
          <p14:tracePt t="169781" x="7518400" y="5006975"/>
          <p14:tracePt t="169798" x="7518400" y="5022850"/>
          <p14:tracePt t="169815" x="7526338" y="5032375"/>
          <p14:tracePt t="169831" x="7543800" y="5040313"/>
          <p14:tracePt t="169848" x="7551738" y="5049838"/>
          <p14:tracePt t="169865" x="7551738" y="5065713"/>
          <p14:tracePt t="169882" x="7561263" y="5075238"/>
          <p14:tracePt t="169898" x="7569200" y="5075238"/>
          <p14:tracePt t="169915" x="7586663" y="5108575"/>
          <p14:tracePt t="169932" x="7594600" y="5126038"/>
          <p14:tracePt t="169949" x="7604125" y="5143500"/>
          <p14:tracePt t="169965" x="7612063" y="5160963"/>
          <p14:tracePt t="169982" x="7621588" y="5168900"/>
          <p14:tracePt t="169998" x="7621588" y="5178425"/>
          <p14:tracePt t="170032" x="7629525" y="5186363"/>
          <p14:tracePt t="170048" x="7637463" y="5186363"/>
          <p14:tracePt t="170065" x="7646988" y="5203825"/>
          <p14:tracePt t="170083" x="7689850" y="5229225"/>
          <p14:tracePt t="170099" x="7707313" y="5237163"/>
          <p14:tracePt t="170116" x="7732713" y="5246688"/>
          <p14:tracePt t="170132" x="7758113" y="5246688"/>
          <p14:tracePt t="170150" x="7766050" y="5246688"/>
          <p14:tracePt t="170165" x="7775575" y="5246688"/>
          <p14:tracePt t="170182" x="7783513" y="5246688"/>
          <p14:tracePt t="170199" x="7793038" y="5246688"/>
          <p14:tracePt t="170216" x="7800975" y="5246688"/>
          <p14:tracePt t="170232" x="7808913" y="5246688"/>
          <p14:tracePt t="170250" x="7818438" y="5246688"/>
          <p14:tracePt t="170266" x="7826375" y="5246688"/>
          <p14:tracePt t="170323" x="7826375" y="5237163"/>
          <p14:tracePt t="170643" x="7818438" y="5237163"/>
          <p14:tracePt t="170723" x="7808913" y="5237163"/>
          <p14:tracePt t="170763" x="7800975" y="5237163"/>
          <p14:tracePt t="170995" x="7793038" y="5237163"/>
          <p14:tracePt t="171067" x="7783513" y="5237163"/>
          <p14:tracePt t="171131" x="7775575" y="5237163"/>
          <p14:tracePt t="171147" x="7766050" y="5237163"/>
          <p14:tracePt t="171171" x="7758113" y="5237163"/>
          <p14:tracePt t="171179" x="7750175" y="5237163"/>
          <p14:tracePt t="171211" x="7740650" y="5237163"/>
          <p14:tracePt t="171236" x="7732713" y="5237163"/>
          <p14:tracePt t="171251" x="7723188" y="5237163"/>
          <p14:tracePt t="171259" x="7715250" y="5237163"/>
          <p14:tracePt t="171268" x="7715250" y="5229225"/>
          <p14:tracePt t="171285" x="7689850" y="5221288"/>
          <p14:tracePt t="171301" x="7654925" y="5203825"/>
          <p14:tracePt t="171319" x="7612063" y="5178425"/>
          <p14:tracePt t="171335" x="7578725" y="5143500"/>
          <p14:tracePt t="171351" x="7551738" y="5118100"/>
          <p14:tracePt t="171368" x="7535863" y="5100638"/>
          <p14:tracePt t="171385" x="7526338" y="5092700"/>
          <p14:tracePt t="171402" x="7518400" y="5083175"/>
          <p14:tracePt t="171435" x="7518400" y="5075238"/>
          <p14:tracePt t="171468" x="7508875" y="5075238"/>
          <p14:tracePt t="171524" x="7500938" y="5075238"/>
          <p14:tracePt t="171547" x="7493000" y="5075238"/>
          <p14:tracePt t="171563" x="7483475" y="5075238"/>
          <p14:tracePt t="171579" x="7475538" y="5075238"/>
          <p14:tracePt t="171588" x="7466013" y="5075238"/>
          <p14:tracePt t="171612" x="7458075" y="5075238"/>
          <p14:tracePt t="171635" x="7450138" y="5075238"/>
          <p14:tracePt t="171660" x="7440613" y="5075238"/>
          <p14:tracePt t="171675" x="7432675" y="5075238"/>
          <p14:tracePt t="171691" x="7423150" y="5075238"/>
          <p14:tracePt t="171707" x="7415213" y="5075238"/>
          <p14:tracePt t="171731" x="7407275" y="5075238"/>
          <p14:tracePt t="171739" x="7397750" y="5075238"/>
          <p14:tracePt t="171756" x="7389813" y="5075238"/>
          <p14:tracePt t="171772" x="7380288" y="5075238"/>
          <p14:tracePt t="171787" x="7372350" y="5075238"/>
          <p14:tracePt t="171802" x="7364413" y="5075238"/>
          <p14:tracePt t="171820" x="7346950" y="5075238"/>
          <p14:tracePt t="171836" x="7329488" y="5075238"/>
          <p14:tracePt t="171853" x="7312025" y="5075238"/>
          <p14:tracePt t="171869" x="7294563" y="5075238"/>
          <p14:tracePt t="171887" x="7278688" y="5075238"/>
          <p14:tracePt t="171903" x="7261225" y="5075238"/>
          <p14:tracePt t="171919" x="7235825" y="5075238"/>
          <p14:tracePt t="171936" x="7218363" y="5075238"/>
          <p14:tracePt t="171953" x="7200900" y="5075238"/>
          <p14:tracePt t="171970" x="7175500" y="5075238"/>
          <p14:tracePt t="171986" x="7158038" y="5075238"/>
          <p14:tracePt t="172003" x="7123113" y="5075238"/>
          <p14:tracePt t="172020" x="7097713" y="5075238"/>
          <p14:tracePt t="172036" x="7080250" y="5075238"/>
          <p14:tracePt t="172053" x="7054850" y="5075238"/>
          <p14:tracePt t="172070" x="7037388" y="5075238"/>
          <p14:tracePt t="172087" x="7029450" y="5075238"/>
          <p14:tracePt t="172103" x="7021513" y="5075238"/>
          <p14:tracePt t="172120" x="7004050" y="5075238"/>
          <p14:tracePt t="172137" x="6994525" y="5075238"/>
          <p14:tracePt t="172154" x="6986588" y="5075238"/>
          <p14:tracePt t="172170" x="6978650" y="5075238"/>
          <p14:tracePt t="172187" x="6969125" y="5075238"/>
          <p14:tracePt t="172203" x="6951663" y="5075238"/>
          <p14:tracePt t="172237" x="6943725" y="5075238"/>
          <p14:tracePt t="172254" x="6935788" y="5075238"/>
          <p14:tracePt t="172270" x="6926263" y="5075238"/>
          <p14:tracePt t="172300" x="6918325" y="5075238"/>
          <p14:tracePt t="172324" x="6908800" y="5075238"/>
          <p14:tracePt t="172340" x="6900863" y="5075238"/>
          <p14:tracePt t="172420" x="6892925" y="5075238"/>
          <p14:tracePt t="172452" x="6883400" y="5075238"/>
          <p14:tracePt t="172476" x="6875463" y="5075238"/>
          <p14:tracePt t="172500" x="6865938" y="5075238"/>
          <p14:tracePt t="172540" x="6858000" y="5075238"/>
          <p14:tracePt t="172612" x="6850063" y="5075238"/>
          <p14:tracePt t="172636" x="6840538" y="5075238"/>
          <p14:tracePt t="172644" x="6832600" y="5075238"/>
          <p14:tracePt t="172660" x="6823075" y="5075238"/>
          <p14:tracePt t="172676" x="6815138" y="5075238"/>
          <p14:tracePt t="172689" x="6807200" y="5075238"/>
          <p14:tracePt t="172705" x="6797675" y="5075238"/>
          <p14:tracePt t="172722" x="6780213" y="5075238"/>
          <p14:tracePt t="172738" x="6772275" y="5075238"/>
          <p14:tracePt t="172755" x="6746875" y="5075238"/>
          <p14:tracePt t="172772" x="6721475" y="5075238"/>
          <p14:tracePt t="172788" x="6686550" y="5075238"/>
          <p14:tracePt t="172805" x="6661150" y="5075238"/>
          <p14:tracePt t="172822" x="6608763" y="5083175"/>
          <p14:tracePt t="172839" x="6583363" y="5083175"/>
          <p14:tracePt t="172855" x="6565900" y="5083175"/>
          <p14:tracePt t="172872" x="6550025" y="5083175"/>
          <p14:tracePt t="172889" x="6540500" y="5083175"/>
          <p14:tracePt t="172905" x="6532563" y="5083175"/>
          <p14:tracePt t="172922" x="6515100" y="5083175"/>
          <p14:tracePt t="172938" x="6489700" y="5083175"/>
          <p14:tracePt t="172956" x="6429375" y="5083175"/>
          <p14:tracePt t="172972" x="6378575" y="5083175"/>
          <p14:tracePt t="172988" x="6351588" y="5083175"/>
          <p14:tracePt t="173005" x="6335713" y="5083175"/>
          <p14:tracePt t="173022" x="6318250" y="5083175"/>
          <p14:tracePt t="173039" x="6308725" y="5083175"/>
          <p14:tracePt t="173055" x="6300788" y="5083175"/>
          <p14:tracePt t="173089" x="6292850" y="5083175"/>
          <p14:tracePt t="173106" x="6283325" y="5083175"/>
          <p14:tracePt t="173124" x="6275388" y="5083175"/>
          <p14:tracePt t="173140" x="6275388" y="5092700"/>
          <p14:tracePt t="173156" x="6265863" y="5100638"/>
          <p14:tracePt t="173172" x="6249988" y="5100638"/>
          <p14:tracePt t="173189" x="6240463" y="5100638"/>
          <p14:tracePt t="173205" x="6232525" y="5100638"/>
          <p14:tracePt t="173223" x="6223000" y="5100638"/>
          <p14:tracePt t="173239" x="6215063" y="5100638"/>
          <p14:tracePt t="173256" x="6207125" y="5100638"/>
          <p14:tracePt t="173272" x="6197600" y="5100638"/>
          <p14:tracePt t="173306" x="6180138" y="5100638"/>
          <p14:tracePt t="173492" x="6180138" y="5108575"/>
          <p14:tracePt t="173516" x="6189663" y="5108575"/>
          <p14:tracePt t="173524" x="6189663" y="5118100"/>
          <p14:tracePt t="173540" x="6197600" y="5135563"/>
          <p14:tracePt t="173548" x="6207125" y="5135563"/>
          <p14:tracePt t="173557" x="6215063" y="5143500"/>
          <p14:tracePt t="173574" x="6232525" y="5151438"/>
          <p14:tracePt t="173590" x="6249988" y="5168900"/>
          <p14:tracePt t="173606" x="6275388" y="5186363"/>
          <p14:tracePt t="173623" x="6292850" y="5194300"/>
          <p14:tracePt t="173641" x="6308725" y="5211763"/>
          <p14:tracePt t="173657" x="6335713" y="5229225"/>
          <p14:tracePt t="173673" x="6361113" y="5254625"/>
          <p14:tracePt t="173690" x="6403975" y="5289550"/>
          <p14:tracePt t="173707" x="6454775" y="5314950"/>
          <p14:tracePt t="173724" x="6557963" y="5349875"/>
          <p14:tracePt t="173740" x="6592888" y="5349875"/>
          <p14:tracePt t="173757" x="6608763" y="5349875"/>
          <p14:tracePt t="173774" x="6618288" y="5349875"/>
          <p14:tracePt t="173790" x="6626225" y="5349875"/>
          <p14:tracePt t="173807" x="6643688" y="5349875"/>
          <p14:tracePt t="173824" x="6651625" y="5349875"/>
          <p14:tracePt t="173841" x="6669088" y="5349875"/>
          <p14:tracePt t="173857" x="6678613" y="5340350"/>
          <p14:tracePt t="173874" x="6694488" y="5340350"/>
          <p14:tracePt t="173890" x="6721475" y="5332413"/>
          <p14:tracePt t="173908" x="6746875" y="5314950"/>
          <p14:tracePt t="173924" x="6764338" y="5307013"/>
          <p14:tracePt t="173941" x="6823075" y="5307013"/>
          <p14:tracePt t="173957" x="6951663" y="5307013"/>
          <p14:tracePt t="173975" x="7072313" y="5307013"/>
          <p14:tracePt t="173991" x="7165975" y="5307013"/>
          <p14:tracePt t="174007" x="7235825" y="5307013"/>
          <p14:tracePt t="174024" x="7278688" y="5307013"/>
          <p14:tracePt t="174042" x="7312025" y="5307013"/>
          <p14:tracePt t="174058" x="7337425" y="5307013"/>
          <p14:tracePt t="174074" x="7354888" y="5307013"/>
          <p14:tracePt t="174316" x="7346950" y="5307013"/>
          <p14:tracePt t="174340" x="7337425" y="5307013"/>
          <p14:tracePt t="174356" x="7329488" y="5307013"/>
          <p14:tracePt t="174380" x="7321550" y="5307013"/>
          <p14:tracePt t="174396" x="7312025" y="5307013"/>
          <p14:tracePt t="174420" x="7304088" y="5307013"/>
          <p14:tracePt t="174612" x="7294563" y="5307013"/>
          <p14:tracePt t="174636" x="7286625" y="5307013"/>
          <p14:tracePt t="174644" x="7278688" y="5297488"/>
          <p14:tracePt t="174652" x="7269163" y="5297488"/>
          <p14:tracePt t="174660" x="7243763" y="5289550"/>
          <p14:tracePt t="174676" x="7208838" y="5280025"/>
          <p14:tracePt t="174693" x="7054850" y="5272088"/>
          <p14:tracePt t="174709" x="6926263" y="5272088"/>
          <p14:tracePt t="174726" x="6789738" y="5272088"/>
          <p14:tracePt t="174742" x="6661150" y="5272088"/>
          <p14:tracePt t="174760" x="6557963" y="5272088"/>
          <p14:tracePt t="174776" x="6480175" y="5272088"/>
          <p14:tracePt t="174792" x="6394450" y="5272088"/>
          <p14:tracePt t="174809" x="6292850" y="5264150"/>
          <p14:tracePt t="174827" x="6172200" y="5246688"/>
          <p14:tracePt t="174843" x="6078538" y="5221288"/>
          <p14:tracePt t="174859" x="6000750" y="5194300"/>
          <p14:tracePt t="174876" x="5907088" y="5160963"/>
          <p14:tracePt t="174893" x="5872163" y="5151438"/>
          <p14:tracePt t="174910" x="5854700" y="5143500"/>
          <p14:tracePt t="174926" x="5821363" y="5126038"/>
          <p14:tracePt t="174943" x="5786438" y="5108575"/>
          <p14:tracePt t="174961" x="5735638" y="5100638"/>
          <p14:tracePt t="174976" x="5700713" y="5083175"/>
          <p14:tracePt t="174993" x="5675313" y="5065713"/>
          <p14:tracePt t="175010" x="5649913" y="5057775"/>
          <p14:tracePt t="175027" x="5640388" y="5049838"/>
          <p14:tracePt t="175043" x="5614988" y="5040313"/>
          <p14:tracePt t="175060" x="5597525" y="5032375"/>
          <p14:tracePt t="175076" x="5572125" y="5022850"/>
          <p14:tracePt t="175094" x="5546725" y="5014913"/>
          <p14:tracePt t="175110" x="5537200" y="5014913"/>
          <p14:tracePt t="175127" x="5521325" y="5014913"/>
          <p14:tracePt t="175143" x="5511800" y="5014913"/>
          <p14:tracePt t="175160" x="5494338" y="5014913"/>
          <p14:tracePt t="175177" x="5486400" y="5006975"/>
          <p14:tracePt t="175210" x="5478463" y="5006975"/>
          <p14:tracePt t="175228" x="5468938" y="5006975"/>
          <p14:tracePt t="175244" x="5461000" y="5006975"/>
          <p14:tracePt t="175260" x="5451475" y="5006975"/>
          <p14:tracePt t="175277" x="5418138" y="5006975"/>
          <p14:tracePt t="175294" x="5400675" y="5006975"/>
          <p14:tracePt t="175310" x="5383213" y="5006975"/>
          <p14:tracePt t="175327" x="5375275" y="5006975"/>
          <p14:tracePt t="175421" x="5365750" y="5006975"/>
          <p14:tracePt t="175429" x="5365750" y="5014913"/>
          <p14:tracePt t="175437" x="5357813" y="5014913"/>
          <p14:tracePt t="175452" x="5349875" y="5014913"/>
          <p14:tracePt t="175461" x="5340350" y="5022850"/>
          <p14:tracePt t="175477" x="5314950" y="5032375"/>
          <p14:tracePt t="175494" x="5272088" y="5040313"/>
          <p14:tracePt t="175511" x="5221288" y="5057775"/>
          <p14:tracePt t="175528" x="5151438" y="5065713"/>
          <p14:tracePt t="175544" x="5100638" y="5065713"/>
          <p14:tracePt t="175561" x="5057775" y="5065713"/>
          <p14:tracePt t="175578" x="5040313" y="5065713"/>
          <p14:tracePt t="175594" x="5014913" y="5065713"/>
          <p14:tracePt t="175611" x="4997450" y="5065713"/>
          <p14:tracePt t="175628" x="4972050" y="5065713"/>
          <p14:tracePt t="175645" x="4921250" y="5065713"/>
          <p14:tracePt t="175661" x="4903788" y="5065713"/>
          <p14:tracePt t="175678" x="4886325" y="5065713"/>
          <p14:tracePt t="175694" x="4878388" y="5065713"/>
          <p14:tracePt t="175712" x="4868863" y="5065713"/>
          <p14:tracePt t="175728" x="4860925" y="5065713"/>
          <p14:tracePt t="175745" x="4843463" y="5065713"/>
          <p14:tracePt t="175761" x="4808538" y="5065713"/>
          <p14:tracePt t="175779" x="4765675" y="5065713"/>
          <p14:tracePt t="175795" x="4732338" y="5065713"/>
          <p14:tracePt t="175811" x="4706938" y="5065713"/>
          <p14:tracePt t="175828" x="4697413" y="5065713"/>
          <p14:tracePt t="175908" x="4706938" y="5065713"/>
          <p14:tracePt t="175933" x="4714875" y="5065713"/>
          <p14:tracePt t="175948" x="4732338" y="5065713"/>
          <p14:tracePt t="175956" x="4740275" y="5065713"/>
          <p14:tracePt t="175965" x="4757738" y="5065713"/>
          <p14:tracePt t="175979" x="4765675" y="5065713"/>
          <p14:tracePt t="175995" x="4800600" y="5065713"/>
          <p14:tracePt t="176012" x="4921250" y="5065713"/>
          <p14:tracePt t="176029" x="5065713" y="5065713"/>
          <p14:tracePt t="176045" x="5229225" y="5065713"/>
          <p14:tracePt t="176062" x="5392738" y="5065713"/>
          <p14:tracePt t="176079" x="5564188" y="5065713"/>
          <p14:tracePt t="176095" x="5708650" y="5065713"/>
          <p14:tracePt t="176113" x="5837238" y="5065713"/>
          <p14:tracePt t="176129" x="5949950" y="5065713"/>
          <p14:tracePt t="176146" x="6043613" y="5065713"/>
          <p14:tracePt t="176162" x="6103938" y="5065713"/>
          <p14:tracePt t="176179" x="6129338" y="5065713"/>
          <p14:tracePt t="176196" x="6146800" y="5065713"/>
          <p14:tracePt t="176213" x="6154738" y="5057775"/>
          <p14:tracePt t="176229" x="6164263" y="5049838"/>
          <p14:tracePt t="176246" x="6172200" y="5049838"/>
          <p14:tracePt t="176349" x="6164263" y="5049838"/>
          <p14:tracePt t="176365" x="6146800" y="5049838"/>
          <p14:tracePt t="176372" x="6121400" y="5049838"/>
          <p14:tracePt t="176381" x="6078538" y="5049838"/>
          <p14:tracePt t="176396" x="5975350" y="5049838"/>
          <p14:tracePt t="176413" x="5854700" y="5040313"/>
          <p14:tracePt t="176431" x="5751513" y="5040313"/>
          <p14:tracePt t="176446" x="5657850" y="5040313"/>
          <p14:tracePt t="176463" x="5537200" y="5040313"/>
          <p14:tracePt t="176480" x="5426075" y="5040313"/>
          <p14:tracePt t="176497" x="5314950" y="5040313"/>
          <p14:tracePt t="176513" x="5203825" y="5040313"/>
          <p14:tracePt t="176530" x="5100638" y="5040313"/>
          <p14:tracePt t="176546" x="4997450" y="5040313"/>
          <p14:tracePt t="176564" x="4921250" y="5040313"/>
          <p14:tracePt t="176580" x="4868863" y="5040313"/>
          <p14:tracePt t="176597" x="4826000" y="5040313"/>
          <p14:tracePt t="176613" x="4800600" y="5040313"/>
          <p14:tracePt t="176631" x="4783138" y="5040313"/>
          <p14:tracePt t="176646" x="4775200" y="5040313"/>
          <p14:tracePt t="176663" x="4757738" y="5040313"/>
          <p14:tracePt t="176680" x="4749800" y="5040313"/>
          <p14:tracePt t="176981" x="4749800" y="5032375"/>
          <p14:tracePt t="176989" x="4749800" y="5022850"/>
          <p14:tracePt t="177077" x="4757738" y="5022850"/>
          <p14:tracePt t="177125" x="4765675" y="5022850"/>
          <p14:tracePt t="178021" x="4765675" y="5014913"/>
          <p14:tracePt t="178029" x="4775200" y="5014913"/>
          <p14:tracePt t="178045" x="4792663" y="5014913"/>
          <p14:tracePt t="178053" x="4800600" y="5014913"/>
          <p14:tracePt t="178067" x="4808538" y="5006975"/>
          <p14:tracePt t="178083" x="4851400" y="4989513"/>
          <p14:tracePt t="178100" x="4886325" y="4979988"/>
          <p14:tracePt t="178101" x="4903788" y="4972050"/>
          <p14:tracePt t="178117" x="4929188" y="4972050"/>
          <p14:tracePt t="178134" x="4929188" y="4964113"/>
          <p14:tracePt t="178150" x="4937125" y="4954588"/>
          <p14:tracePt t="178629" x="4946650" y="4954588"/>
          <p14:tracePt t="178645" x="4954588" y="4964113"/>
          <p14:tracePt t="178653" x="4979988" y="4972050"/>
          <p14:tracePt t="178668" x="5014913" y="4997450"/>
          <p14:tracePt t="178685" x="5203825" y="5092700"/>
          <p14:tracePt t="178702" x="5280025" y="5143500"/>
          <p14:tracePt t="178718" x="5349875" y="5178425"/>
          <p14:tracePt t="178735" x="5418138" y="5211763"/>
          <p14:tracePt t="178751" x="5529263" y="5254625"/>
          <p14:tracePt t="178769" x="5665788" y="5289550"/>
          <p14:tracePt t="178785" x="5846763" y="5307013"/>
          <p14:tracePt t="178801" x="6026150" y="5340350"/>
          <p14:tracePt t="178818" x="6215063" y="5365750"/>
          <p14:tracePt t="178835" x="6351588" y="5392738"/>
          <p14:tracePt t="178851" x="6421438" y="5392738"/>
          <p14:tracePt t="178868" x="6480175" y="5392738"/>
          <p14:tracePt t="178885" x="6540500" y="5392738"/>
          <p14:tracePt t="178902" x="6550025" y="5392738"/>
          <p14:tracePt t="178919" x="6557963" y="5392738"/>
          <p14:tracePt t="178935" x="6565900" y="5392738"/>
          <p14:tracePt t="178952" x="6575425" y="5392738"/>
          <p14:tracePt t="178969" x="6600825" y="5392738"/>
          <p14:tracePt t="178985" x="6626225" y="5392738"/>
          <p14:tracePt t="179002" x="6669088" y="5392738"/>
          <p14:tracePt t="179019" x="6737350" y="5383213"/>
          <p14:tracePt t="179036" x="6797675" y="5375275"/>
          <p14:tracePt t="179052" x="6840538" y="5375275"/>
          <p14:tracePt t="179069" x="6875463" y="5375275"/>
          <p14:tracePt t="179086" x="6908800" y="5375275"/>
          <p14:tracePt t="179103" x="6935788" y="5375275"/>
          <p14:tracePt t="179119" x="6943725" y="5375275"/>
          <p14:tracePt t="179136" x="6961188" y="5375275"/>
          <p14:tracePt t="179152" x="6969125" y="5375275"/>
          <p14:tracePt t="179170" x="6994525" y="5383213"/>
          <p14:tracePt t="179186" x="7021513" y="5392738"/>
          <p14:tracePt t="179202" x="7037388" y="5400675"/>
          <p14:tracePt t="179219" x="7064375" y="5408613"/>
          <p14:tracePt t="179236" x="7072313" y="5408613"/>
          <p14:tracePt t="179252" x="7080250" y="5408613"/>
          <p14:tracePt t="179317" x="7072313" y="5408613"/>
          <p14:tracePt t="179334" x="7064375" y="5408613"/>
          <p14:tracePt t="179349" x="7054850" y="5408613"/>
          <p14:tracePt t="179358" x="7046913" y="5408613"/>
          <p14:tracePt t="179369" x="7037388" y="5408613"/>
          <p14:tracePt t="179387" x="7011988" y="5408613"/>
          <p14:tracePt t="179403" x="6986588" y="5408613"/>
          <p14:tracePt t="179420" x="6961188" y="5408613"/>
          <p14:tracePt t="179437" x="6943725" y="5408613"/>
          <p14:tracePt t="179454" x="6918325" y="5408613"/>
          <p14:tracePt t="179470" x="6908800" y="5408613"/>
          <p14:tracePt t="179486" x="6900863" y="5408613"/>
          <p14:tracePt t="179503" x="6892925" y="5408613"/>
          <p14:tracePt t="179520" x="6865938" y="5408613"/>
          <p14:tracePt t="179536" x="6850063" y="5408613"/>
          <p14:tracePt t="179553" x="6815138" y="5408613"/>
          <p14:tracePt t="179570" x="6797675" y="5408613"/>
          <p14:tracePt t="179587" x="6772275" y="5408613"/>
          <p14:tracePt t="179603" x="6764338" y="5408613"/>
          <p14:tracePt t="179620" x="6746875" y="5408613"/>
          <p14:tracePt t="179637" x="6737350" y="5400675"/>
          <p14:tracePt t="179654" x="6711950" y="5392738"/>
          <p14:tracePt t="179670" x="6704013" y="5392738"/>
          <p14:tracePt t="179687" x="6694488" y="5383213"/>
          <p14:tracePt t="179704" x="6694488" y="5375275"/>
          <p14:tracePt t="179721" x="6686550" y="5375275"/>
          <p14:tracePt t="179737" x="6686550" y="5365750"/>
          <p14:tracePt t="179754" x="6678613" y="5357813"/>
          <p14:tracePt t="179770" x="6678613" y="5349875"/>
          <p14:tracePt t="179788" x="6678613" y="5340350"/>
          <p14:tracePt t="179804" x="6678613" y="5332413"/>
          <p14:tracePt t="179820" x="6678613" y="5322888"/>
          <p14:tracePt t="179837" x="6678613" y="5307013"/>
          <p14:tracePt t="179855" x="6678613" y="5297488"/>
          <p14:tracePt t="179870" x="6678613" y="5289550"/>
          <p14:tracePt t="179887" x="6678613" y="5272088"/>
          <p14:tracePt t="179904" x="6678613" y="5264150"/>
          <p14:tracePt t="179921" x="6678613" y="5254625"/>
          <p14:tracePt t="179937" x="6678613" y="5246688"/>
          <p14:tracePt t="179954" x="6694488" y="5237163"/>
          <p14:tracePt t="179971" x="6711950" y="5221288"/>
          <p14:tracePt t="179988" x="6737350" y="5211763"/>
          <p14:tracePt t="180004" x="6764338" y="5203825"/>
          <p14:tracePt t="180021" x="6823075" y="5186363"/>
          <p14:tracePt t="180038" x="6858000" y="5178425"/>
          <p14:tracePt t="180055" x="6908800" y="5178425"/>
          <p14:tracePt t="180071" x="6943725" y="5178425"/>
          <p14:tracePt t="180088" x="6994525" y="5178425"/>
          <p14:tracePt t="180105" x="7029450" y="5178425"/>
          <p14:tracePt t="180122" x="7054850" y="5178425"/>
          <p14:tracePt t="180138" x="7080250" y="5178425"/>
          <p14:tracePt t="180154" x="7107238" y="5178425"/>
          <p14:tracePt t="180171" x="7132638" y="5178425"/>
          <p14:tracePt t="180188" x="7150100" y="5178425"/>
          <p14:tracePt t="180205" x="7175500" y="5178425"/>
          <p14:tracePt t="180222" x="7200900" y="5178425"/>
          <p14:tracePt t="180238" x="7226300" y="5186363"/>
          <p14:tracePt t="180255" x="7235825" y="5186363"/>
          <p14:tracePt t="180271" x="7243763" y="5194300"/>
          <p14:tracePt t="180288" x="7261225" y="5194300"/>
          <p14:tracePt t="180305" x="7261225" y="5203825"/>
          <p14:tracePt t="180322" x="7278688" y="5203825"/>
          <p14:tracePt t="180338" x="7286625" y="5211763"/>
          <p14:tracePt t="180372" x="7294563" y="5221288"/>
          <p14:tracePt t="180389" x="7304088" y="5221288"/>
          <p14:tracePt t="180405" x="7312025" y="5229225"/>
          <p14:tracePt t="180422" x="7321550" y="5237163"/>
          <p14:tracePt t="180439" x="7329488" y="5237163"/>
          <p14:tracePt t="180456" x="7329488" y="5246688"/>
          <p14:tracePt t="180494" x="7329488" y="5254625"/>
          <p14:tracePt t="180526" x="7329488" y="5264150"/>
          <p14:tracePt t="180550" x="7329488" y="5272088"/>
          <p14:tracePt t="180598" x="7329488" y="5280025"/>
          <p14:tracePt t="180630" x="7329488" y="5289550"/>
          <p14:tracePt t="180662" x="7321550" y="5289550"/>
          <p14:tracePt t="180686" x="7321550" y="5297488"/>
          <p14:tracePt t="180694" x="7312025" y="5297488"/>
          <p14:tracePt t="180706" x="7304088" y="5297488"/>
          <p14:tracePt t="180723" x="7294563" y="5297488"/>
          <p14:tracePt t="180739" x="7286625" y="5297488"/>
          <p14:tracePt t="180756" x="7286625" y="5307013"/>
          <p14:tracePt t="180790" x="7278688" y="5307013"/>
          <p14:tracePt t="180806" x="7269163" y="5314950"/>
          <p14:tracePt t="180814" x="7269163" y="5322888"/>
          <p14:tracePt t="180838" x="7261225" y="5322888"/>
          <p14:tracePt t="180854" x="7261225" y="5332413"/>
          <p14:tracePt t="180879" x="7251700" y="5332413"/>
          <p14:tracePt t="180886" x="7251700" y="5340350"/>
          <p14:tracePt t="180902" x="7251700" y="5349875"/>
          <p14:tracePt t="180910" x="7243763" y="5357813"/>
          <p14:tracePt t="180924" x="7235825" y="5357813"/>
          <p14:tracePt t="180942" x="7218363" y="5365750"/>
          <p14:tracePt t="180957" x="7200900" y="5375275"/>
          <p14:tracePt t="180973" x="7158038" y="5400675"/>
          <p14:tracePt t="180991" x="7115175" y="5408613"/>
          <p14:tracePt t="181006" x="7080250" y="5418138"/>
          <p14:tracePt t="181024" x="7037388" y="5426075"/>
          <p14:tracePt t="181040" x="6994525" y="5435600"/>
          <p14:tracePt t="181056" x="6951663" y="5435600"/>
          <p14:tracePt t="181074" x="6908800" y="5435600"/>
          <p14:tracePt t="181090" x="6858000" y="5435600"/>
          <p14:tracePt t="181107" x="6815138" y="5435600"/>
          <p14:tracePt t="181124" x="6780213" y="5435600"/>
          <p14:tracePt t="181140" x="6754813" y="5435600"/>
          <p14:tracePt t="181159" x="6721475" y="5435600"/>
          <p14:tracePt t="181174" x="6711950" y="5435600"/>
          <p14:tracePt t="181190" x="6704013" y="5426075"/>
          <p14:tracePt t="181207" x="6694488" y="5426075"/>
          <p14:tracePt t="181223" x="6686550" y="5418138"/>
          <p14:tracePt t="181242" x="6669088" y="5418138"/>
          <p14:tracePt t="181257" x="6661150" y="5408613"/>
          <p14:tracePt t="181274" x="6661150" y="5400675"/>
          <p14:tracePt t="181290" x="6651625" y="5392738"/>
          <p14:tracePt t="181308" x="6651625" y="5383213"/>
          <p14:tracePt t="181324" x="6643688" y="5375275"/>
          <p14:tracePt t="181341" x="6643688" y="5365750"/>
          <p14:tracePt t="181357" x="6643688" y="5349875"/>
          <p14:tracePt t="181375" x="6643688" y="5340350"/>
          <p14:tracePt t="181391" x="6643688" y="5332413"/>
          <p14:tracePt t="181407" x="6643688" y="5322888"/>
          <p14:tracePt t="181424" x="6651625" y="5314950"/>
          <p14:tracePt t="181458" x="6661150" y="5307013"/>
          <p14:tracePt t="181474" x="6694488" y="5297488"/>
          <p14:tracePt t="181491" x="6746875" y="5272088"/>
          <p14:tracePt t="181508" x="6823075" y="5254625"/>
          <p14:tracePt t="181525" x="6908800" y="5246688"/>
          <p14:tracePt t="181541" x="6969125" y="5229225"/>
          <p14:tracePt t="181558" x="7011988" y="5229225"/>
          <p14:tracePt t="181575" x="7037388" y="5229225"/>
          <p14:tracePt t="181591" x="7054850" y="5229225"/>
          <p14:tracePt t="181608" x="7089775" y="5229225"/>
          <p14:tracePt t="181624" x="7123113" y="5229225"/>
          <p14:tracePt t="181642" x="7150100" y="5246688"/>
          <p14:tracePt t="181658" x="7165975" y="5246688"/>
          <p14:tracePt t="181674" x="7183438" y="5264150"/>
          <p14:tracePt t="181692" x="7200900" y="5264150"/>
          <p14:tracePt t="181709" x="7226300" y="5272088"/>
          <p14:tracePt t="181725" x="7235825" y="5280025"/>
          <p14:tracePt t="181742" x="7251700" y="5289550"/>
          <p14:tracePt t="181758" x="7269163" y="5289550"/>
          <p14:tracePt t="181776" x="7286625" y="5297488"/>
          <p14:tracePt t="181792" x="7304088" y="5314950"/>
          <p14:tracePt t="181808" x="7312025" y="5322888"/>
          <p14:tracePt t="181825" x="7329488" y="5340350"/>
          <p14:tracePt t="181842" x="7346950" y="5349875"/>
          <p14:tracePt t="181858" x="7354888" y="5357813"/>
          <p14:tracePt t="181875" x="7364413" y="5365750"/>
          <p14:tracePt t="181892" x="7372350" y="5365750"/>
          <p14:tracePt t="181909" x="7380288" y="5375275"/>
          <p14:tracePt t="181925" x="7380288" y="5383213"/>
          <p14:tracePt t="181942" x="7389813" y="5400675"/>
          <p14:tracePt t="181976" x="7389813" y="5408613"/>
          <p14:tracePt t="181998" x="7389813" y="5418138"/>
          <p14:tracePt t="182014" x="7380288" y="5426075"/>
          <p14:tracePt t="182025" x="7372350" y="5435600"/>
          <p14:tracePt t="182043" x="7346950" y="5435600"/>
          <p14:tracePt t="182059" x="7304088" y="5451475"/>
          <p14:tracePt t="182076" x="7243763" y="5461000"/>
          <p14:tracePt t="182092" x="7175500" y="5461000"/>
          <p14:tracePt t="182094" x="7140575" y="5461000"/>
          <p14:tracePt t="182110" x="7089775" y="5461000"/>
          <p14:tracePt t="182126" x="7037388" y="5461000"/>
          <p14:tracePt t="182142" x="6986588" y="5461000"/>
          <p14:tracePt t="182159" x="6918325" y="5461000"/>
          <p14:tracePt t="182176" x="6832600" y="5461000"/>
          <p14:tracePt t="182193" x="6764338" y="5461000"/>
          <p14:tracePt t="182209" x="6694488" y="5451475"/>
          <p14:tracePt t="182226" x="6643688" y="5435600"/>
          <p14:tracePt t="182243" x="6618288" y="5426075"/>
          <p14:tracePt t="182259" x="6600825" y="5408613"/>
          <p14:tracePt t="182276" x="6583363" y="5400675"/>
          <p14:tracePt t="182293" x="6583363" y="5375275"/>
          <p14:tracePt t="182310" x="6583363" y="5340350"/>
          <p14:tracePt t="182326" x="6583363" y="5332413"/>
          <p14:tracePt t="182343" x="6583363" y="5314950"/>
          <p14:tracePt t="182360" x="6583363" y="5297488"/>
          <p14:tracePt t="182377" x="6592888" y="5280025"/>
          <p14:tracePt t="182393" x="6618288" y="5254625"/>
          <p14:tracePt t="182409" x="6661150" y="5237163"/>
          <p14:tracePt t="182426" x="6711950" y="5211763"/>
          <p14:tracePt t="182444" x="6807200" y="5194300"/>
          <p14:tracePt t="182460" x="6900863" y="5168900"/>
          <p14:tracePt t="182477" x="6986588" y="5151438"/>
          <p14:tracePt t="182493" x="7046913" y="5143500"/>
          <p14:tracePt t="182511" x="7123113" y="5143500"/>
          <p14:tracePt t="182527" x="7165975" y="5143500"/>
          <p14:tracePt t="182543" x="7218363" y="5143500"/>
          <p14:tracePt t="182560" x="7243763" y="5151438"/>
          <p14:tracePt t="182577" x="7269163" y="5160963"/>
          <p14:tracePt t="182594" x="7294563" y="5168900"/>
          <p14:tracePt t="182610" x="7312025" y="5186363"/>
          <p14:tracePt t="182627" x="7329488" y="5194300"/>
          <p14:tracePt t="182644" x="7354888" y="5211763"/>
          <p14:tracePt t="182660" x="7372350" y="5221288"/>
          <p14:tracePt t="182677" x="7380288" y="5229225"/>
          <p14:tracePt t="182694" x="7397750" y="5246688"/>
          <p14:tracePt t="182711" x="7397750" y="5254625"/>
          <p14:tracePt t="182727" x="7407275" y="5264150"/>
          <p14:tracePt t="182744" x="7407275" y="5272088"/>
          <p14:tracePt t="182760" x="7415213" y="5280025"/>
          <p14:tracePt t="182778" x="7415213" y="5289550"/>
          <p14:tracePt t="182794" x="7415213" y="5297488"/>
          <p14:tracePt t="182810" x="7415213" y="5314950"/>
          <p14:tracePt t="182827" x="7415213" y="5322888"/>
          <p14:tracePt t="182845" x="7415213" y="5332413"/>
          <p14:tracePt t="182877" x="7407275" y="5349875"/>
          <p14:tracePt t="182894" x="7397750" y="5357813"/>
          <p14:tracePt t="182911" x="7389813" y="5365750"/>
          <p14:tracePt t="182928" x="7372350" y="5383213"/>
          <p14:tracePt t="182944" x="7337425" y="5392738"/>
          <p14:tracePt t="182961" x="7294563" y="5408613"/>
          <p14:tracePt t="182978" x="7251700" y="5426075"/>
          <p14:tracePt t="182995" x="7208838" y="5426075"/>
          <p14:tracePt t="183011" x="7192963" y="5435600"/>
          <p14:tracePt t="183027" x="7183438" y="5435600"/>
          <p14:tracePt t="183102" x="7175500" y="5435600"/>
          <p14:tracePt t="183111" x="7165975" y="5435600"/>
          <p14:tracePt t="183150" x="7165975" y="5426075"/>
          <p14:tracePt t="183174" x="7165975" y="5418138"/>
          <p14:tracePt t="183214" x="7165975" y="5408613"/>
          <p14:tracePt t="183230" x="7165975" y="5400675"/>
          <p14:tracePt t="183238" x="7158038" y="5392738"/>
          <p14:tracePt t="183254" x="7158038" y="5383213"/>
          <p14:tracePt t="183262" x="7150100" y="5375275"/>
          <p14:tracePt t="183278" x="7140575" y="5349875"/>
          <p14:tracePt t="183295" x="7132638" y="5332413"/>
          <p14:tracePt t="183312" x="7123113" y="5307013"/>
          <p14:tracePt t="183329" x="7115175" y="5289550"/>
          <p14:tracePt t="183345" x="7107238" y="5264150"/>
          <p14:tracePt t="183362" x="7089775" y="5237163"/>
          <p14:tracePt t="183378" x="7072313" y="5194300"/>
          <p14:tracePt t="183395" x="7064375" y="5151438"/>
          <p14:tracePt t="183412" x="7046913" y="5108575"/>
          <p14:tracePt t="183429" x="7029450" y="5049838"/>
          <p14:tracePt t="183445" x="7029450" y="4997450"/>
          <p14:tracePt t="183462" x="7029450" y="4921250"/>
          <p14:tracePt t="183479" x="7029450" y="4868863"/>
          <p14:tracePt t="183496" x="7029450" y="4808538"/>
          <p14:tracePt t="183512" x="7029450" y="4765675"/>
          <p14:tracePt t="183529" x="7029450" y="4714875"/>
          <p14:tracePt t="183546" x="7029450" y="4664075"/>
          <p14:tracePt t="183563" x="7029450" y="4629150"/>
          <p14:tracePt t="183579" x="7029450" y="4603750"/>
          <p14:tracePt t="183596" x="7037388" y="4568825"/>
          <p14:tracePt t="183612" x="7037388" y="4543425"/>
          <p14:tracePt t="183630" x="7037388" y="4508500"/>
          <p14:tracePt t="183646" x="7037388" y="4492625"/>
          <p14:tracePt t="183663" x="7037388" y="4465638"/>
          <p14:tracePt t="183679" x="7037388" y="4457700"/>
          <p14:tracePt t="183696" x="7037388" y="4440238"/>
          <p14:tracePt t="183729" x="7037388" y="4432300"/>
          <p14:tracePt t="183746" x="7037388" y="4422775"/>
          <p14:tracePt t="183935" x="7037388" y="4432300"/>
          <p14:tracePt t="183943" x="7037388" y="4440238"/>
          <p14:tracePt t="183951" x="7046913" y="4465638"/>
          <p14:tracePt t="183963" x="7054850" y="4508500"/>
          <p14:tracePt t="183980" x="7072313" y="4603750"/>
          <p14:tracePt t="183996" x="7080250" y="4732338"/>
          <p14:tracePt t="184015" x="7080250" y="4946650"/>
          <p14:tracePt t="184030" x="7080250" y="5006975"/>
          <p14:tracePt t="184047" x="7080250" y="5126038"/>
          <p14:tracePt t="184063" x="7080250" y="5168900"/>
          <p14:tracePt t="184081" x="7080250" y="5186363"/>
          <p14:tracePt t="184097" x="7080250" y="5203825"/>
          <p14:tracePt t="184113" x="7080250" y="5221288"/>
          <p14:tracePt t="184130" x="7089775" y="5237163"/>
          <p14:tracePt t="184148" x="7097713" y="5246688"/>
          <p14:tracePt t="184163" x="7097713" y="5264150"/>
          <p14:tracePt t="184180" x="7107238" y="5272088"/>
          <p14:tracePt t="184197" x="7107238" y="5289550"/>
          <p14:tracePt t="184214" x="7123113" y="5314950"/>
          <p14:tracePt t="184230" x="7132638" y="5322888"/>
          <p14:tracePt t="184247" x="7132638" y="5332413"/>
          <p14:tracePt t="184264" x="7132638" y="5340350"/>
          <p14:tracePt t="184281" x="7132638" y="5349875"/>
          <p14:tracePt t="184297" x="7140575" y="5349875"/>
          <p14:tracePt t="184314" x="7140575" y="5357813"/>
          <p14:tracePt t="184799" x="7140575" y="5349875"/>
          <p14:tracePt t="184815" x="7132638" y="5349875"/>
          <p14:tracePt t="184823" x="7115175" y="5340350"/>
          <p14:tracePt t="184832" x="7097713" y="5322888"/>
          <p14:tracePt t="184849" x="7037388" y="5289550"/>
          <p14:tracePt t="184865" x="6969125" y="5264150"/>
          <p14:tracePt t="184882" x="6892925" y="5229225"/>
          <p14:tracePt t="184898" x="6780213" y="5211763"/>
          <p14:tracePt t="184915" x="6618288" y="5194300"/>
          <p14:tracePt t="184932" x="6394450" y="5186363"/>
          <p14:tracePt t="184949" x="6094413" y="5186363"/>
          <p14:tracePt t="184966" x="5718175" y="5186363"/>
          <p14:tracePt t="184982" x="5289550" y="5186363"/>
          <p14:tracePt t="184999" x="5083175" y="5186363"/>
          <p14:tracePt t="185016" x="4903788" y="5186363"/>
          <p14:tracePt t="185032" x="4732338" y="5186363"/>
          <p14:tracePt t="185049" x="4586288" y="5186363"/>
          <p14:tracePt t="185065" x="4465638" y="5186363"/>
          <p14:tracePt t="185083" x="4364038" y="5186363"/>
          <p14:tracePt t="185099" x="4260850" y="5186363"/>
          <p14:tracePt t="185116" x="4149725" y="5186363"/>
          <p14:tracePt t="185132" x="4029075" y="5186363"/>
          <p14:tracePt t="185150" x="3917950" y="5186363"/>
          <p14:tracePt t="185166" x="3806825" y="5186363"/>
          <p14:tracePt t="185183" x="3625850" y="5186363"/>
          <p14:tracePt t="185199" x="3514725" y="5186363"/>
          <p14:tracePt t="185217" x="3421063" y="5186363"/>
          <p14:tracePt t="185233" x="3335338" y="5186363"/>
          <p14:tracePt t="185249" x="3275013" y="5186363"/>
          <p14:tracePt t="185266" x="3222625" y="5186363"/>
          <p14:tracePt t="185283" x="3189288" y="5186363"/>
          <p14:tracePt t="185299" x="3154363" y="5186363"/>
          <p14:tracePt t="185316" x="3128963" y="5178425"/>
          <p14:tracePt t="185333" x="3121025" y="5178425"/>
          <p14:tracePt t="185350" x="3111500" y="5178425"/>
          <p14:tracePt t="185366" x="3094038" y="5168900"/>
          <p14:tracePt t="185383" x="3035300" y="5151438"/>
          <p14:tracePt t="185400" x="2922588" y="5126038"/>
          <p14:tracePt t="185417" x="2786063" y="5083175"/>
          <p14:tracePt t="185433" x="2657475" y="5049838"/>
          <p14:tracePt t="185450" x="2536825" y="5022850"/>
          <p14:tracePt t="185466" x="2425700" y="5006975"/>
          <p14:tracePt t="185484" x="2271713" y="4997450"/>
          <p14:tracePt t="185500" x="2092325" y="4997450"/>
          <p14:tracePt t="185517" x="1954213" y="4997450"/>
          <p14:tracePt t="185533" x="1835150" y="4997450"/>
          <p14:tracePt t="185551" x="1722438" y="4997450"/>
          <p14:tracePt t="185567" x="1671638" y="4997450"/>
          <p14:tracePt t="185583" x="1611313" y="4997450"/>
          <p14:tracePt t="185600" x="1550988" y="4997450"/>
          <p14:tracePt t="185618" x="1474788" y="4997450"/>
          <p14:tracePt t="185633" x="1414463" y="4997450"/>
          <p14:tracePt t="185651" x="1363663" y="4997450"/>
          <p14:tracePt t="185667" x="1285875" y="4997450"/>
          <p14:tracePt t="185684" x="1217613" y="4997450"/>
          <p14:tracePt t="185700" x="1139825" y="4997450"/>
          <p14:tracePt t="185717" x="1079500" y="4997450"/>
          <p14:tracePt t="185734" x="1020763" y="4997450"/>
          <p14:tracePt t="185751" x="892175" y="4997450"/>
          <p14:tracePt t="185767" x="822325" y="4997450"/>
          <p14:tracePt t="185784" x="796925" y="4997450"/>
          <p14:tracePt t="185800" x="788988" y="4997450"/>
          <p14:tracePt t="185818" x="796925" y="4997450"/>
          <p14:tracePt t="185834" x="814388" y="4997450"/>
          <p14:tracePt t="185851" x="822325" y="4997450"/>
          <p14:tracePt t="185867" x="839788" y="4997450"/>
          <p14:tracePt t="185885" x="857250" y="4997450"/>
          <p14:tracePt t="185901" x="882650" y="4997450"/>
          <p14:tracePt t="185917" x="935038" y="4997450"/>
          <p14:tracePt t="185934" x="977900" y="4997450"/>
          <p14:tracePt t="185952" x="1071563" y="5006975"/>
          <p14:tracePt t="185968" x="1114425" y="5014913"/>
          <p14:tracePt t="185985" x="1165225" y="5022850"/>
          <p14:tracePt t="186001" x="1217613" y="5032375"/>
          <p14:tracePt t="186019" x="1285875" y="5040313"/>
          <p14:tracePt t="186035" x="1354138" y="5049838"/>
          <p14:tracePt t="186052" x="1431925" y="5057775"/>
          <p14:tracePt t="186085" x="1568450" y="5065713"/>
          <p14:tracePt t="186087" x="1620838" y="5065713"/>
          <p14:tracePt t="186101" x="1671638" y="5065713"/>
          <p14:tracePt t="186103" x="1757363" y="5065713"/>
          <p14:tracePt t="186118" x="1835150" y="5065713"/>
          <p14:tracePt t="186135" x="2151063" y="5065713"/>
          <p14:tracePt t="186152" x="2349500" y="5065713"/>
          <p14:tracePt t="186168" x="2486025" y="5065713"/>
          <p14:tracePt t="186185" x="2554288" y="5065713"/>
          <p14:tracePt t="186201" x="2614613" y="5065713"/>
          <p14:tracePt t="186219" x="2674938" y="5065713"/>
          <p14:tracePt t="186235" x="2743200" y="5065713"/>
          <p14:tracePt t="186251" x="2820988" y="5065713"/>
          <p14:tracePt t="186268" x="2897188" y="5065713"/>
          <p14:tracePt t="186286" x="2949575" y="5065713"/>
          <p14:tracePt t="186301" x="3000375" y="5065713"/>
          <p14:tracePt t="186318" x="3051175" y="5065713"/>
          <p14:tracePt t="186335" x="3171825" y="5065713"/>
          <p14:tracePt t="186352" x="3282950" y="5065713"/>
          <p14:tracePt t="186369" x="3403600" y="5065713"/>
          <p14:tracePt t="186385" x="3479800" y="5065713"/>
          <p14:tracePt t="186402" x="3565525" y="5065713"/>
          <p14:tracePt t="186419" x="3643313" y="5065713"/>
          <p14:tracePt t="186435" x="3711575" y="5065713"/>
          <p14:tracePt t="186452" x="3789363" y="5065713"/>
          <p14:tracePt t="186469" x="3875088" y="5065713"/>
          <p14:tracePt t="186486" x="4003675" y="5065713"/>
          <p14:tracePt t="186502" x="4106863" y="5065713"/>
          <p14:tracePt t="186519" x="4183063" y="5065713"/>
          <p14:tracePt t="186536" x="4192588" y="5065713"/>
          <p14:tracePt t="186553" x="4200525" y="5065713"/>
          <p14:tracePt t="186569" x="4208463" y="5065713"/>
          <p14:tracePt t="186727" x="4217988" y="5065713"/>
          <p14:tracePt t="186743" x="4225925" y="5065713"/>
          <p14:tracePt t="186759" x="4243388" y="5065713"/>
          <p14:tracePt t="186768" x="4251325" y="5075238"/>
          <p14:tracePt t="186775" x="4278313" y="5075238"/>
          <p14:tracePt t="186786" x="4294188" y="5083175"/>
          <p14:tracePt t="186803" x="4364038" y="5092700"/>
          <p14:tracePt t="186820" x="4457700" y="5092700"/>
          <p14:tracePt t="186836" x="4621213" y="5092700"/>
          <p14:tracePt t="186853" x="4818063" y="5092700"/>
          <p14:tracePt t="186870" x="5022850" y="5118100"/>
          <p14:tracePt t="186886" x="5237163" y="5143500"/>
          <p14:tracePt t="186903" x="5580063" y="5160963"/>
          <p14:tracePt t="186920" x="5778500" y="5160963"/>
          <p14:tracePt t="186937" x="5880100" y="5168900"/>
          <p14:tracePt t="186953" x="5932488" y="5186363"/>
          <p14:tracePt t="186970" x="5975350" y="5211763"/>
          <p14:tracePt t="186986" x="6000750" y="5237163"/>
          <p14:tracePt t="187004" x="6035675" y="5237163"/>
          <p14:tracePt t="187020" x="6078538" y="5246688"/>
          <p14:tracePt t="187036" x="6121400" y="5254625"/>
          <p14:tracePt t="187053" x="6172200" y="5272088"/>
          <p14:tracePt t="187071" x="6249988" y="5289550"/>
          <p14:tracePt t="187087" x="6335713" y="5314950"/>
          <p14:tracePt t="187104" x="6421438" y="5332413"/>
          <p14:tracePt t="187120" x="6507163" y="5340350"/>
          <p14:tracePt t="187137" x="6600825" y="5349875"/>
          <p14:tracePt t="187154" x="6694488" y="5357813"/>
          <p14:tracePt t="187170" x="6737350" y="5357813"/>
          <p14:tracePt t="187187" x="6764338" y="5357813"/>
          <p14:tracePt t="187247" x="6754813" y="5357813"/>
          <p14:tracePt t="187263" x="6746875" y="5357813"/>
          <p14:tracePt t="187271" x="6737350" y="5357813"/>
          <p14:tracePt t="187279" x="6729413" y="5357813"/>
          <p14:tracePt t="187287" x="6721475" y="5357813"/>
          <p14:tracePt t="187304" x="6711950" y="5357813"/>
          <p14:tracePt t="187407" x="6721475" y="5357813"/>
          <p14:tracePt t="187415" x="6737350" y="5357813"/>
          <p14:tracePt t="187424" x="6754813" y="5357813"/>
          <p14:tracePt t="187437" x="6780213" y="5357813"/>
          <p14:tracePt t="187454" x="6832600" y="5357813"/>
          <p14:tracePt t="187471" x="6935788" y="5357813"/>
          <p14:tracePt t="187489" x="7021513" y="5357813"/>
          <p14:tracePt t="187505" x="7132638" y="5365750"/>
          <p14:tracePt t="187521" x="7278688" y="5383213"/>
          <p14:tracePt t="187538" x="7389813" y="5408613"/>
          <p14:tracePt t="187555" x="7466013" y="5426075"/>
          <p14:tracePt t="187571" x="7518400" y="5435600"/>
          <p14:tracePt t="187588" x="7551738" y="5435600"/>
          <p14:tracePt t="187605" x="7586663" y="5435600"/>
          <p14:tracePt t="187622" x="7629525" y="5443538"/>
          <p14:tracePt t="187638" x="7672388" y="5461000"/>
          <p14:tracePt t="187655" x="7715250" y="5461000"/>
          <p14:tracePt t="187671" x="7732713" y="5461000"/>
          <p14:tracePt t="187689" x="7732713" y="5468938"/>
          <p14:tracePt t="187705" x="7740650" y="5468938"/>
          <p14:tracePt t="187721" x="7750175" y="5468938"/>
          <p14:tracePt t="187738" x="7783513" y="5468938"/>
          <p14:tracePt t="187756" x="7800975" y="5468938"/>
          <p14:tracePt t="187772" x="7818438" y="5468938"/>
          <p14:tracePt t="187788" x="7826375" y="5468938"/>
          <p14:tracePt t="187805" x="7835900" y="5468938"/>
          <p14:tracePt t="187822" x="7843838" y="5468938"/>
          <p14:tracePt t="187855" x="7851775" y="5468938"/>
          <p14:tracePt t="188608" x="7851775" y="5461000"/>
          <p14:tracePt t="188632" x="7843838" y="5443538"/>
          <p14:tracePt t="188640" x="7835900" y="5435600"/>
          <p14:tracePt t="188648" x="7800975" y="5408613"/>
          <p14:tracePt t="188657" x="7758113" y="5340350"/>
          <p14:tracePt t="188674" x="7604125" y="5126038"/>
          <p14:tracePt t="188691" x="7364413" y="4654550"/>
          <p14:tracePt t="188707" x="7192963" y="4157663"/>
          <p14:tracePt t="188724" x="7132638" y="3849688"/>
          <p14:tracePt t="188740" x="7140575" y="3651250"/>
          <p14:tracePt t="188758" x="7158038" y="3446463"/>
          <p14:tracePt t="188774" x="7165975" y="3214688"/>
          <p14:tracePt t="188790" x="7165975" y="3025775"/>
          <p14:tracePt t="188808" x="7150100" y="2786063"/>
          <p14:tracePt t="188825" x="7140575" y="2692400"/>
          <p14:tracePt t="188841" x="7140575" y="2614613"/>
          <p14:tracePt t="188857" x="7132638" y="2546350"/>
          <p14:tracePt t="188874" x="7107238" y="2460625"/>
          <p14:tracePt t="188891" x="7064375" y="2357438"/>
          <p14:tracePt t="188907" x="7037388" y="2279650"/>
          <p14:tracePt t="188924" x="7011988" y="2228850"/>
          <p14:tracePt t="188941" x="7004050" y="2168525"/>
          <p14:tracePt t="188958" x="6994525" y="2135188"/>
          <p14:tracePt t="188975" x="6986588" y="2108200"/>
          <p14:tracePt t="188991" x="6986588" y="2082800"/>
          <p14:tracePt t="189008" x="6978650" y="2057400"/>
          <p14:tracePt t="189025" x="6969125" y="2057400"/>
          <p14:tracePt t="189120" x="6969125" y="2065338"/>
          <p14:tracePt t="189128" x="6961188" y="2065338"/>
          <p14:tracePt t="189141" x="6961188" y="2074863"/>
          <p14:tracePt t="189158" x="6951663" y="2092325"/>
          <p14:tracePt t="189175" x="6951663" y="2100263"/>
          <p14:tracePt t="189192" x="6943725" y="2117725"/>
          <p14:tracePt t="189208" x="6943725" y="2125663"/>
          <p14:tracePt t="189225" x="6943725" y="2135188"/>
          <p14:tracePt t="189242" x="6935788" y="2151063"/>
          <p14:tracePt t="189259" x="6935788" y="2160588"/>
          <p14:tracePt t="189275" x="6926263" y="2168525"/>
          <p14:tracePt t="189291" x="6926263" y="2178050"/>
          <p14:tracePt t="189308" x="6926263" y="2185988"/>
          <p14:tracePt t="189326" x="6908800" y="2193925"/>
          <p14:tracePt t="189342" x="6892925" y="2211388"/>
          <p14:tracePt t="189359" x="6840538" y="2236788"/>
          <p14:tracePt t="189375" x="6746875" y="2271713"/>
          <p14:tracePt t="189393" x="6507163" y="2332038"/>
          <p14:tracePt t="189409" x="6300788" y="2339975"/>
          <p14:tracePt t="189425" x="6069013" y="2339975"/>
          <p14:tracePt t="189442" x="5837238" y="2322513"/>
          <p14:tracePt t="189459" x="5632450" y="2322513"/>
          <p14:tracePt t="189475" x="5435600" y="2322513"/>
          <p14:tracePt t="189492" x="5272088" y="2322513"/>
          <p14:tracePt t="189509" x="5126038" y="2322513"/>
          <p14:tracePt t="189526" x="5032375" y="2314575"/>
          <p14:tracePt t="189542" x="4954588" y="2306638"/>
          <p14:tracePt t="189559" x="4860925" y="2297113"/>
          <p14:tracePt t="189576" x="4603750" y="2297113"/>
          <p14:tracePt t="189593" x="4354513" y="2297113"/>
          <p14:tracePt t="189609" x="4011613" y="2322513"/>
          <p14:tracePt t="189626" x="3608388" y="2382838"/>
          <p14:tracePt t="189643" x="3136900" y="2460625"/>
          <p14:tracePt t="189660" x="2589213" y="2563813"/>
          <p14:tracePt t="189676" x="2092325" y="2674938"/>
          <p14:tracePt t="189692" x="1679575" y="2768600"/>
          <p14:tracePt t="189709" x="1431925" y="2828925"/>
          <p14:tracePt t="189727" x="1260475" y="2863850"/>
          <p14:tracePt t="189743" x="1131888" y="2879725"/>
          <p14:tracePt t="189759" x="1028700" y="2897188"/>
          <p14:tracePt t="189776" x="917575" y="2914650"/>
          <p14:tracePt t="189794" x="857250" y="2922588"/>
          <p14:tracePt t="189809" x="796925" y="2949575"/>
          <p14:tracePt t="189826" x="703263" y="2982913"/>
          <p14:tracePt t="189843" x="582613" y="3025775"/>
          <p14:tracePt t="189860" x="454025" y="3051175"/>
          <p14:tracePt t="189876" x="325438" y="3086100"/>
          <p14:tracePt t="189893" x="239713" y="3103563"/>
          <p14:tracePt t="189910" x="171450" y="3111500"/>
          <p14:tracePt t="189928" x="136525" y="3111500"/>
          <p14:tracePt t="189977" x="146050" y="3111500"/>
          <p14:tracePt t="189984" x="163513" y="3111500"/>
          <p14:tracePt t="190016" x="325438" y="3094038"/>
          <p14:tracePt t="190027" x="385763" y="3094038"/>
          <p14:tracePt t="190043" x="522288" y="3094038"/>
          <p14:tracePt t="190061" x="677863" y="3094038"/>
          <p14:tracePt t="190077" x="857250" y="3094038"/>
          <p14:tracePt t="190094" x="1046163" y="3094038"/>
          <p14:tracePt t="190110" x="1260475" y="3094038"/>
          <p14:tracePt t="190128" x="1663700" y="3094038"/>
          <p14:tracePt t="190144" x="1903413" y="3094038"/>
          <p14:tracePt t="190160" x="2057400" y="3094038"/>
          <p14:tracePt t="190177" x="2143125" y="3078163"/>
          <p14:tracePt t="190194" x="2193925" y="3060700"/>
          <p14:tracePt t="190210" x="2236788" y="3051175"/>
          <p14:tracePt t="190227" x="2306638" y="3025775"/>
          <p14:tracePt t="190244" x="2382838" y="3017838"/>
          <p14:tracePt t="190261" x="2451100" y="3017838"/>
          <p14:tracePt t="190277" x="2493963" y="3017838"/>
          <p14:tracePt t="190294" x="2511425" y="3017838"/>
          <p14:tracePt t="190311" x="2528888" y="3017838"/>
          <p14:tracePt t="190328" x="2546350" y="3051175"/>
          <p14:tracePt t="190344" x="2554288" y="3094038"/>
          <p14:tracePt t="190361" x="2546350" y="3179763"/>
          <p14:tracePt t="190377" x="2478088" y="3308350"/>
          <p14:tracePt t="190395" x="2314575" y="3506788"/>
          <p14:tracePt t="190411" x="2032000" y="3779838"/>
          <p14:tracePt t="190427" x="1722438" y="4054475"/>
          <p14:tracePt t="190444" x="1474788" y="4278313"/>
          <p14:tracePt t="190462" x="1243013" y="4457700"/>
          <p14:tracePt t="190478" x="1054100" y="4629150"/>
          <p14:tracePt t="190494" x="908050" y="4800600"/>
          <p14:tracePt t="190511" x="806450" y="4954588"/>
          <p14:tracePt t="190529" x="771525" y="5075238"/>
          <p14:tracePt t="190544" x="771525" y="5108575"/>
          <p14:tracePt t="190561" x="771525" y="5135563"/>
          <p14:tracePt t="190578" x="771525" y="5151438"/>
          <p14:tracePt t="190596" x="763588" y="5168900"/>
          <p14:tracePt t="190611" x="736600" y="5186363"/>
          <p14:tracePt t="190628" x="720725" y="5203825"/>
          <p14:tracePt t="190645" x="711200" y="5211763"/>
          <p14:tracePt t="190712" x="720725" y="5211763"/>
          <p14:tracePt t="190720" x="720725" y="5221288"/>
          <p14:tracePt t="190729" x="728663" y="5221288"/>
          <p14:tracePt t="190745" x="771525" y="5246688"/>
          <p14:tracePt t="190762" x="822325" y="5297488"/>
          <p14:tracePt t="190778" x="874713" y="5332413"/>
          <p14:tracePt t="190796" x="908050" y="5365750"/>
          <p14:tracePt t="190812" x="942975" y="5392738"/>
          <p14:tracePt t="190828" x="968375" y="5408613"/>
          <p14:tracePt t="190845" x="977900" y="5418138"/>
          <p14:tracePt t="190863" x="977900" y="5426075"/>
          <p14:tracePt t="190879" x="985838" y="5426075"/>
          <p14:tracePt t="190895" x="993775" y="5435600"/>
          <p14:tracePt t="190912" x="1003300" y="5435600"/>
          <p14:tracePt t="190944" x="993775" y="5435600"/>
          <p14:tracePt t="190952" x="993775" y="5418138"/>
          <p14:tracePt t="190962" x="968375" y="5392738"/>
          <p14:tracePt t="190979" x="908050" y="5289550"/>
          <p14:tracePt t="190996" x="849313" y="5168900"/>
          <p14:tracePt t="191012" x="806450" y="5022850"/>
          <p14:tracePt t="191029" x="788988" y="4835525"/>
          <p14:tracePt t="191046" x="788988" y="4621213"/>
          <p14:tracePt t="191063" x="788988" y="4389438"/>
          <p14:tracePt t="191079" x="788988" y="4157663"/>
          <p14:tracePt t="191096" x="788988" y="3917950"/>
          <p14:tracePt t="191098" x="796925" y="3797300"/>
          <p14:tracePt t="191113" x="839788" y="3575050"/>
          <p14:tracePt t="191130" x="917575" y="3378200"/>
          <p14:tracePt t="191146" x="1003300" y="3189288"/>
          <p14:tracePt t="191162" x="1079500" y="3017838"/>
          <p14:tracePt t="191179" x="1149350" y="2879725"/>
          <p14:tracePt t="191197" x="1243013" y="2760663"/>
          <p14:tracePt t="191212" x="1328738" y="2665413"/>
          <p14:tracePt t="191229" x="1414463" y="2589213"/>
          <p14:tracePt t="191246" x="1474788" y="2528888"/>
          <p14:tracePt t="191263" x="1508125" y="2486025"/>
          <p14:tracePt t="191280" x="1525588" y="2460625"/>
          <p14:tracePt t="191296" x="1543050" y="2443163"/>
          <p14:tracePt t="191313" x="1560513" y="2425700"/>
          <p14:tracePt t="191330" x="1577975" y="2417763"/>
          <p14:tracePt t="191346" x="1585913" y="2392363"/>
          <p14:tracePt t="191363" x="1603375" y="2365375"/>
          <p14:tracePt t="191380" x="1611313" y="2339975"/>
          <p14:tracePt t="191397" x="1620838" y="2322513"/>
          <p14:tracePt t="191413" x="1636713" y="2314575"/>
          <p14:tracePt t="191513" x="1636713" y="2332038"/>
          <p14:tracePt t="191520" x="1628775" y="2349500"/>
          <p14:tracePt t="191530" x="1620838" y="2392363"/>
          <p14:tracePt t="191547" x="1593850" y="2528888"/>
          <p14:tracePt t="191563" x="1560513" y="2717800"/>
          <p14:tracePt t="191580" x="1517650" y="2940050"/>
          <p14:tracePt t="191598" x="1482725" y="3163888"/>
          <p14:tracePt t="191613" x="1449388" y="3378200"/>
          <p14:tracePt t="191630" x="1397000" y="3582988"/>
          <p14:tracePt t="191647" x="1363663" y="3814763"/>
          <p14:tracePt t="191664" x="1268413" y="4268788"/>
          <p14:tracePt t="191680" x="1235075" y="4525963"/>
          <p14:tracePt t="191697" x="1208088" y="4654550"/>
          <p14:tracePt t="191714" x="1182688" y="4706938"/>
          <p14:tracePt t="191731" x="1174750" y="4740275"/>
          <p14:tracePt t="191747" x="1165225" y="4757738"/>
          <p14:tracePt t="191764" x="1165225" y="4775200"/>
          <p14:tracePt t="191780" x="1165225" y="4792663"/>
          <p14:tracePt t="191798" x="1165225" y="4800600"/>
          <p14:tracePt t="191814" x="1157288" y="4800600"/>
          <p14:tracePt t="191847" x="1157288" y="4808538"/>
          <p14:tracePt t="191865" x="1157288" y="4843463"/>
          <p14:tracePt t="191881" x="1157288" y="4894263"/>
          <p14:tracePt t="191897" x="1149350" y="4979988"/>
          <p14:tracePt t="191914" x="1122363" y="5100638"/>
          <p14:tracePt t="191932" x="1106488" y="5211763"/>
          <p14:tracePt t="191947" x="1079500" y="5297488"/>
          <p14:tracePt t="191965" x="1071563" y="5332413"/>
          <p14:tracePt t="191981" x="1063625" y="5365750"/>
          <p14:tracePt t="191998" x="1054100" y="5392738"/>
          <p14:tracePt t="192014" x="1054100" y="5418138"/>
          <p14:tracePt t="192031" x="1054100" y="5435600"/>
          <p14:tracePt t="192048" x="1054100" y="5443538"/>
          <p14:tracePt t="192201" x="1046163" y="5443538"/>
          <p14:tracePt t="192209" x="1036638" y="5443538"/>
          <p14:tracePt t="192401" x="1028700" y="5443538"/>
          <p14:tracePt t="192857" x="1020763" y="5443538"/>
          <p14:tracePt t="192913" x="1028700" y="5443538"/>
          <p14:tracePt t="192921" x="1054100" y="5451475"/>
          <p14:tracePt t="192934" x="1089025" y="5451475"/>
          <p14:tracePt t="192950" x="1157288" y="5451475"/>
          <p14:tracePt t="192967" x="1250950" y="5451475"/>
          <p14:tracePt t="192983" x="1379538" y="5451475"/>
          <p14:tracePt t="193001" x="1663700" y="5451475"/>
          <p14:tracePt t="193017" x="1911350" y="5451475"/>
          <p14:tracePt t="193033" x="2228850" y="5451475"/>
          <p14:tracePt t="193050" x="2606675" y="5451475"/>
          <p14:tracePt t="193067" x="2957513" y="5451475"/>
          <p14:tracePt t="193084" x="3240088" y="5451475"/>
          <p14:tracePt t="193100" x="3489325" y="5451475"/>
          <p14:tracePt t="193117" x="3711575" y="5451475"/>
          <p14:tracePt t="193134" x="3935413" y="5451475"/>
          <p14:tracePt t="193151" x="4183063" y="5451475"/>
          <p14:tracePt t="193167" x="4449763" y="5461000"/>
          <p14:tracePt t="193184" x="4775200" y="5461000"/>
          <p14:tracePt t="193201" x="5254625" y="5468938"/>
          <p14:tracePt t="193217" x="5580063" y="5468938"/>
          <p14:tracePt t="193234" x="5889625" y="5468938"/>
          <p14:tracePt t="193250" x="6137275" y="5468938"/>
          <p14:tracePt t="193268" x="6318250" y="5468938"/>
          <p14:tracePt t="193284" x="6411913" y="5468938"/>
          <p14:tracePt t="193301" x="6446838" y="5468938"/>
          <p14:tracePt t="193417" x="6446838" y="5478463"/>
          <p14:tracePt t="193425" x="6446838" y="5486400"/>
          <p14:tracePt t="193434" x="6454775" y="5486400"/>
          <p14:tracePt t="193451" x="6472238" y="5486400"/>
          <p14:tracePt t="193468" x="6480175" y="5486400"/>
          <p14:tracePt t="193485" x="6497638" y="5486400"/>
          <p14:tracePt t="193502" x="6532563" y="5486400"/>
          <p14:tracePt t="193518" x="6592888" y="5486400"/>
          <p14:tracePt t="193535" x="6643688" y="5486400"/>
          <p14:tracePt t="193552" x="6686550" y="5486400"/>
          <p14:tracePt t="193569" x="6729413" y="5486400"/>
          <p14:tracePt t="193585" x="6746875" y="5486400"/>
          <p14:tracePt t="193601" x="6764338" y="5486400"/>
          <p14:tracePt t="193619" x="6780213" y="5486400"/>
          <p14:tracePt t="193635" x="6789738" y="5486400"/>
          <p14:tracePt t="193651" x="6807200" y="5486400"/>
          <p14:tracePt t="193689" x="6815138" y="5486400"/>
          <p14:tracePt t="193921" x="6815138" y="5478463"/>
          <p14:tracePt t="193930" x="6823075" y="5478463"/>
          <p14:tracePt t="193961" x="6832600" y="5478463"/>
          <p14:tracePt t="193969" x="6840538" y="5478463"/>
          <p14:tracePt t="193993" x="6840538" y="5468938"/>
          <p14:tracePt t="194130" x="6850063" y="5468938"/>
          <p14:tracePt t="194345" x="6850063" y="5461000"/>
          <p14:tracePt t="194497" x="6850063" y="5451475"/>
          <p14:tracePt t="194529" x="6850063" y="5443538"/>
          <p14:tracePt t="194561" x="6850063" y="5435600"/>
          <p14:tracePt t="194609" x="6858000" y="5435600"/>
          <p14:tracePt t="194626" x="6858000" y="5426075"/>
          <p14:tracePt t="194649" x="6865938" y="5426075"/>
          <p14:tracePt t="194657" x="6865938" y="5418138"/>
          <p14:tracePt t="194681" x="6875463" y="5418138"/>
          <p14:tracePt t="194713" x="6883400" y="5418138"/>
          <p14:tracePt t="194721" x="6883400" y="5408613"/>
          <p14:tracePt t="194753" x="6892925" y="5408613"/>
          <p14:tracePt t="194769" x="6892925" y="5400675"/>
          <p14:tracePt t="195193" x="6883400" y="5400675"/>
          <p14:tracePt t="195217" x="6875463" y="5400675"/>
          <p14:tracePt t="195226" x="6865938" y="5400675"/>
          <p14:tracePt t="195265" x="6858000" y="5400675"/>
          <p14:tracePt t="195281" x="6850063" y="5400675"/>
          <p14:tracePt t="195298" x="6840538" y="5400675"/>
          <p14:tracePt t="195305" x="6832600" y="5400675"/>
          <p14:tracePt t="195314" x="6823075" y="5400675"/>
          <p14:tracePt t="195322" x="6815138" y="5400675"/>
          <p14:tracePt t="195339" x="6789738" y="5400675"/>
          <p14:tracePt t="195355" x="6780213" y="5400675"/>
          <p14:tracePt t="195372" x="6772275" y="5400675"/>
          <p14:tracePt t="195389" x="6754813" y="5392738"/>
          <p14:tracePt t="195406" x="6746875" y="5392738"/>
          <p14:tracePt t="195422" x="6737350" y="5392738"/>
          <p14:tracePt t="195482" x="6737350" y="5383213"/>
          <p14:tracePt t="195530" x="6737350" y="5375275"/>
          <p14:tracePt t="195538" x="6737350" y="5365750"/>
          <p14:tracePt t="195593" x="6729413" y="5365750"/>
          <p14:tracePt t="195601" x="6721475" y="5365750"/>
          <p14:tracePt t="195714" x="6721475" y="5357813"/>
          <p14:tracePt t="195738" x="6729413" y="5349875"/>
          <p14:tracePt t="195754" x="6737350" y="5349875"/>
          <p14:tracePt t="195770" x="6746875" y="5340350"/>
          <p14:tracePt t="195786" x="6754813" y="5340350"/>
          <p14:tracePt t="195794" x="6764338" y="5340350"/>
          <p14:tracePt t="195810" x="6772275" y="5340350"/>
          <p14:tracePt t="195826" x="6780213" y="5340350"/>
          <p14:tracePt t="195842" x="6797675" y="5340350"/>
          <p14:tracePt t="195858" x="6807200" y="5340350"/>
          <p14:tracePt t="195873" x="6832600" y="5340350"/>
          <p14:tracePt t="195890" x="6858000" y="5340350"/>
          <p14:tracePt t="195907" x="6883400" y="5340350"/>
          <p14:tracePt t="195924" x="6900863" y="5340350"/>
          <p14:tracePt t="195940" x="6926263" y="5340350"/>
          <p14:tracePt t="195956" x="6951663" y="5340350"/>
          <p14:tracePt t="195974" x="6986588" y="5340350"/>
          <p14:tracePt t="195991" x="7011988" y="5340350"/>
          <p14:tracePt t="196007" x="7046913" y="5340350"/>
          <p14:tracePt t="196024" x="7072313" y="5340350"/>
          <p14:tracePt t="196040" x="7097713" y="5340350"/>
          <p14:tracePt t="196058" x="7132638" y="5340350"/>
          <p14:tracePt t="196073" x="7140575" y="5340350"/>
          <p14:tracePt t="196091" x="7158038" y="5340350"/>
          <p14:tracePt t="196108" x="7175500" y="5340350"/>
          <p14:tracePt t="196125" x="7183438" y="5340350"/>
          <p14:tracePt t="196140" x="7200900" y="5340350"/>
          <p14:tracePt t="196157" x="7208838" y="5340350"/>
          <p14:tracePt t="196174" x="7218363" y="5340350"/>
          <p14:tracePt t="196191" x="7226300" y="5340350"/>
          <p14:tracePt t="196207" x="7235825" y="5340350"/>
          <p14:tracePt t="196224" x="7251700" y="5340350"/>
          <p14:tracePt t="196241" x="7261225" y="5340350"/>
          <p14:tracePt t="196258" x="7286625" y="5340350"/>
          <p14:tracePt t="196274" x="7294563" y="5340350"/>
          <p14:tracePt t="196291" x="7321550" y="5340350"/>
          <p14:tracePt t="196307" x="7346950" y="5340350"/>
          <p14:tracePt t="196325" x="7389813" y="5340350"/>
          <p14:tracePt t="196341" x="7432675" y="5340350"/>
          <p14:tracePt t="196357" x="7458075" y="5340350"/>
          <p14:tracePt t="196374" x="7475538" y="5340350"/>
          <p14:tracePt t="196392" x="7483475" y="5340350"/>
          <p14:tracePt t="197411" x="7483475" y="5332413"/>
          <p14:tracePt t="197426" x="7475538" y="5332413"/>
          <p14:tracePt t="197434" x="7458075" y="5314950"/>
          <p14:tracePt t="197443" x="7432675" y="5297488"/>
          <p14:tracePt t="197460" x="7397750" y="5264150"/>
          <p14:tracePt t="197476" x="7372350" y="5229225"/>
          <p14:tracePt t="197494" x="7354888" y="5211763"/>
          <p14:tracePt t="197510" x="7329488" y="5168900"/>
          <p14:tracePt t="197527" x="7304088" y="5100638"/>
          <p14:tracePt t="197543" x="7269163" y="5040313"/>
          <p14:tracePt t="197561" x="7251700" y="4989513"/>
          <p14:tracePt t="197577" x="7243763" y="4946650"/>
          <p14:tracePt t="197595" x="7226300" y="4886325"/>
          <p14:tracePt t="197610" x="7218363" y="4851400"/>
          <p14:tracePt t="197628" x="7218363" y="4808538"/>
          <p14:tracePt t="197644" x="7208838" y="4775200"/>
          <p14:tracePt t="197660" x="7208838" y="4722813"/>
          <p14:tracePt t="197677" x="7208838" y="4679950"/>
          <p14:tracePt t="197694" x="7208838" y="4637088"/>
          <p14:tracePt t="197711" x="7200900" y="4586288"/>
          <p14:tracePt t="197727" x="7192963" y="4535488"/>
          <p14:tracePt t="197744" x="7183438" y="4500563"/>
          <p14:tracePt t="197761" x="7175500" y="4457700"/>
          <p14:tracePt t="197778" x="7175500" y="4422775"/>
          <p14:tracePt t="197794" x="7175500" y="4397375"/>
          <p14:tracePt t="197811" x="7175500" y="4379913"/>
          <p14:tracePt t="197828" x="7175500" y="4364038"/>
          <p14:tracePt t="197844" x="7175500" y="4354513"/>
          <p14:tracePt t="197861" x="7175500" y="4337050"/>
          <p14:tracePt t="197930" x="7175500" y="4346575"/>
          <p14:tracePt t="197946" x="7175500" y="4371975"/>
          <p14:tracePt t="197954" x="7175500" y="4397375"/>
          <p14:tracePt t="197962" x="7183438" y="4432300"/>
          <p14:tracePt t="197978" x="7218363" y="4543425"/>
          <p14:tracePt t="197994" x="7269163" y="4654550"/>
          <p14:tracePt t="198011" x="7321550" y="4757738"/>
          <p14:tracePt t="198029" x="7364413" y="4868863"/>
          <p14:tracePt t="198045" x="7380288" y="4964113"/>
          <p14:tracePt t="198061" x="7389813" y="5032375"/>
          <p14:tracePt t="198078" x="7389813" y="5092700"/>
          <p14:tracePt t="198096" x="7389813" y="5135563"/>
          <p14:tracePt t="198112" x="7389813" y="5186363"/>
          <p14:tracePt t="198128" x="7389813" y="5229225"/>
          <p14:tracePt t="198145" x="7389813" y="5289550"/>
          <p14:tracePt t="198162" x="7389813" y="5357813"/>
          <p14:tracePt t="198178" x="7389813" y="5383213"/>
          <p14:tracePt t="198195" x="7389813" y="5400675"/>
          <p14:tracePt t="198386" x="7389813" y="5392738"/>
          <p14:tracePt t="198458" x="7389813" y="5383213"/>
          <p14:tracePt t="198474" x="7380288" y="5383213"/>
          <p14:tracePt t="198490" x="7364413" y="5383213"/>
          <p14:tracePt t="198498" x="7346950" y="5375275"/>
          <p14:tracePt t="198512" x="7312025" y="5375275"/>
          <p14:tracePt t="198530" x="7183438" y="5365750"/>
          <p14:tracePt t="198546" x="7037388" y="5365750"/>
          <p14:tracePt t="198563" x="6807200" y="5365750"/>
          <p14:tracePt t="198580" x="6661150" y="5365750"/>
          <p14:tracePt t="198596" x="6480175" y="5365750"/>
          <p14:tracePt t="198612" x="6283325" y="5365750"/>
          <p14:tracePt t="198629" x="6121400" y="5365750"/>
          <p14:tracePt t="198646" x="6000750" y="5365750"/>
          <p14:tracePt t="198664" x="5915025" y="5365750"/>
          <p14:tracePt t="198679" x="5889625" y="5365750"/>
          <p14:tracePt t="198754" x="5907088" y="5365750"/>
          <p14:tracePt t="198762" x="5915025" y="5365750"/>
          <p14:tracePt t="198770" x="5932488" y="5365750"/>
          <p14:tracePt t="198780" x="5949950" y="5365750"/>
          <p14:tracePt t="198796" x="5992813" y="5365750"/>
          <p14:tracePt t="198813" x="6026150" y="5365750"/>
          <p14:tracePt t="198830" x="6061075" y="5365750"/>
          <p14:tracePt t="198846" x="6094413" y="5357813"/>
          <p14:tracePt t="198863" x="6121400" y="5357813"/>
          <p14:tracePt t="198880" x="6154738" y="5357813"/>
          <p14:tracePt t="198897" x="6189663" y="5357813"/>
          <p14:tracePt t="198913" x="6223000" y="5357813"/>
          <p14:tracePt t="198930" x="6240463" y="5357813"/>
          <p14:tracePt t="198947" x="6249988" y="5357813"/>
          <p14:tracePt t="198980" x="6257925" y="5357813"/>
          <p14:tracePt t="198997" x="6275388" y="5357813"/>
          <p14:tracePt t="199013" x="6283325" y="5357813"/>
          <p14:tracePt t="199031" x="6318250" y="5357813"/>
          <p14:tracePt t="199047" x="6369050" y="5357813"/>
          <p14:tracePt t="199063" x="6429375" y="5357813"/>
          <p14:tracePt t="199081" x="6497638" y="5357813"/>
          <p14:tracePt t="199099" x="6661150" y="5357813"/>
          <p14:tracePt t="199114" x="6729413" y="5357813"/>
          <p14:tracePt t="199131" x="7004050" y="5357813"/>
          <p14:tracePt t="199147" x="7175500" y="5357813"/>
          <p14:tracePt t="199164" x="7312025" y="5357813"/>
          <p14:tracePt t="199180" x="7407275" y="5349875"/>
          <p14:tracePt t="199197" x="7483475" y="5349875"/>
          <p14:tracePt t="199214" x="7594600" y="5349875"/>
          <p14:tracePt t="199231" x="7715250" y="5349875"/>
          <p14:tracePt t="199247" x="7826375" y="5349875"/>
          <p14:tracePt t="199264" x="7878763" y="5349875"/>
          <p14:tracePt t="199281" x="7912100" y="5349875"/>
          <p14:tracePt t="199298" x="7929563" y="5349875"/>
          <p14:tracePt t="199747" x="7921625" y="5349875"/>
          <p14:tracePt t="199779" x="7912100" y="5349875"/>
          <p14:tracePt t="199803" x="7904163" y="5349875"/>
          <p14:tracePt t="199955" x="7894638" y="5349875"/>
          <p14:tracePt t="200003" x="7894638" y="5340350"/>
          <p14:tracePt t="200019" x="7886700" y="5340350"/>
          <p14:tracePt t="200107" x="7878763" y="5340350"/>
          <p14:tracePt t="200147" x="7869238" y="5340350"/>
          <p14:tracePt t="200235" x="7861300" y="5340350"/>
          <p14:tracePt t="200604" x="7851775" y="5340350"/>
          <p14:tracePt t="200659" x="7843838" y="5340350"/>
          <p14:tracePt t="200668" x="7835900" y="5340350"/>
          <p14:tracePt t="200683" x="7826375" y="5340350"/>
          <p14:tracePt t="200699" x="7818438" y="5340350"/>
          <p14:tracePt t="200715" x="7808913" y="5340350"/>
          <p14:tracePt t="200723" x="7800975" y="5340350"/>
          <p14:tracePt t="200734" x="7793038" y="5340350"/>
          <p14:tracePt t="200751" x="7775575" y="5340350"/>
          <p14:tracePt t="200768" x="7732713" y="5340350"/>
          <p14:tracePt t="200784" x="7680325" y="5340350"/>
          <p14:tracePt t="200801" x="7621588" y="5340350"/>
          <p14:tracePt t="200817" x="7561263" y="5340350"/>
          <p14:tracePt t="200835" x="7440613" y="5340350"/>
          <p14:tracePt t="200851" x="7354888" y="5340350"/>
          <p14:tracePt t="200868" x="7329488" y="5340350"/>
          <p14:tracePt t="200885" x="7312025" y="5340350"/>
          <p14:tracePt t="203284" x="7312025" y="5332413"/>
          <p14:tracePt t="204788" x="7304088" y="5332413"/>
          <p14:tracePt t="204804" x="7294563" y="5332413"/>
          <p14:tracePt t="204812" x="7286625" y="5332413"/>
          <p14:tracePt t="204827" x="7269163" y="5332413"/>
          <p14:tracePt t="204843" x="7175500" y="5332413"/>
          <p14:tracePt t="204861" x="7107238" y="5349875"/>
          <p14:tracePt t="204877" x="7054850" y="5357813"/>
          <p14:tracePt t="204893" x="7004050" y="5365750"/>
          <p14:tracePt t="204910" x="6986588" y="5365750"/>
          <p14:tracePt t="204927" x="6978650" y="5365750"/>
          <p14:tracePt t="204943" x="6969125" y="5365750"/>
          <p14:tracePt t="204960" x="6951663" y="5365750"/>
          <p14:tracePt t="204977" x="6943725" y="5365750"/>
          <p14:tracePt t="204994" x="6935788" y="5365750"/>
          <p14:tracePt t="205010" x="6918325" y="5375275"/>
          <p14:tracePt t="205027" x="6900863" y="5375275"/>
          <p14:tracePt t="205044" x="6858000" y="5375275"/>
          <p14:tracePt t="205061" x="6832600" y="5383213"/>
          <p14:tracePt t="205077" x="6764338" y="5392738"/>
          <p14:tracePt t="205094" x="6704013" y="5392738"/>
          <p14:tracePt t="205111" x="6669088" y="5392738"/>
          <p14:tracePt t="205128" x="6651625" y="5392738"/>
          <p14:tracePt t="205144" x="6635750" y="5392738"/>
          <p14:tracePt t="205177" x="6626225" y="5392738"/>
          <p14:tracePt t="205195" x="6618288" y="5392738"/>
          <p14:tracePt t="205211" x="6608763" y="5392738"/>
          <p14:tracePt t="205227" x="6583363" y="5400675"/>
          <p14:tracePt t="205244" x="6557963" y="5400675"/>
          <p14:tracePt t="205261" x="6532563" y="5400675"/>
          <p14:tracePt t="205277" x="6489700" y="5408613"/>
          <p14:tracePt t="205294" x="6454775" y="5408613"/>
          <p14:tracePt t="205311" x="6437313" y="5408613"/>
          <p14:tracePt t="205328" x="6411913" y="5408613"/>
          <p14:tracePt t="205344" x="6403975" y="5408613"/>
          <p14:tracePt t="205361" x="6394450" y="5408613"/>
          <p14:tracePt t="205378" x="6386513" y="5408613"/>
          <p14:tracePt t="205395" x="6378575" y="5408613"/>
          <p14:tracePt t="205572" x="6369050" y="5408613"/>
          <p14:tracePt t="205604" x="6361113" y="5408613"/>
          <p14:tracePt t="205812" x="6351588" y="5408613"/>
          <p14:tracePt t="207485" x="6351588" y="5400675"/>
          <p14:tracePt t="207501" x="6361113" y="5400675"/>
          <p14:tracePt t="207516" x="6369050" y="5400675"/>
          <p14:tracePt t="207525" x="6369050" y="5392738"/>
          <p14:tracePt t="207541" x="6378575" y="5392738"/>
          <p14:tracePt t="207565" x="6386513" y="5392738"/>
          <p14:tracePt t="207573" x="6394450" y="5392738"/>
          <p14:tracePt t="207583" x="6394450" y="5383213"/>
          <p14:tracePt t="207600" x="6403975" y="5383213"/>
          <p14:tracePt t="207616" x="6411913" y="5383213"/>
          <p14:tracePt t="207633" x="6421438" y="5383213"/>
          <p14:tracePt t="207649" x="6429375" y="5375275"/>
          <p14:tracePt t="207666" x="6437313" y="5375275"/>
          <p14:tracePt t="207683" x="6446838" y="5375275"/>
          <p14:tracePt t="207700" x="6454775" y="5365750"/>
          <p14:tracePt t="207716" x="6464300" y="5357813"/>
          <p14:tracePt t="207733" x="6472238" y="5357813"/>
          <p14:tracePt t="207750" x="6480175" y="5357813"/>
          <p14:tracePt t="207767" x="6497638" y="5349875"/>
          <p14:tracePt t="207783" x="6507163" y="5349875"/>
          <p14:tracePt t="207816" x="6515100" y="5349875"/>
          <p14:tracePt t="207845" x="6515100" y="5340350"/>
          <p14:tracePt t="207877" x="6523038" y="5340350"/>
          <p14:tracePt t="207885" x="6532563" y="5340350"/>
          <p14:tracePt t="207901" x="6540500" y="5340350"/>
          <p14:tracePt t="207917" x="6540500" y="5332413"/>
          <p14:tracePt t="207941" x="6550025" y="5332413"/>
          <p14:tracePt t="207949" x="6550025" y="5322888"/>
          <p14:tracePt t="207957" x="6550025" y="5314950"/>
          <p14:tracePt t="207981" x="6550025" y="5307013"/>
          <p14:tracePt t="207989" x="6557963" y="5307013"/>
          <p14:tracePt t="208005" x="6557963" y="5297488"/>
          <p14:tracePt t="208021" x="6557963" y="5289550"/>
          <p14:tracePt t="208034" x="6565900" y="5289550"/>
          <p14:tracePt t="208051" x="6575425" y="5289550"/>
          <p14:tracePt t="208067" x="6592888" y="5280025"/>
          <p14:tracePt t="208084" x="6651625" y="5280025"/>
          <p14:tracePt t="208101" x="6815138" y="5254625"/>
          <p14:tracePt t="208119" x="6900863" y="5246688"/>
          <p14:tracePt t="208134" x="6943725" y="5246688"/>
          <p14:tracePt t="208151" x="6943725" y="5237163"/>
          <p14:tracePt t="208167" x="6951663" y="5221288"/>
          <p14:tracePt t="208185" x="6951663" y="5211763"/>
          <p14:tracePt t="208221" x="6961188" y="5211763"/>
          <p14:tracePt t="208237" x="6969125" y="5211763"/>
          <p14:tracePt t="208252" x="6978650" y="5211763"/>
          <p14:tracePt t="208268" x="6986588" y="5211763"/>
          <p14:tracePt t="208284" x="6994525" y="5211763"/>
          <p14:tracePt t="208301" x="7011988" y="5211763"/>
          <p14:tracePt t="208319" x="7021513" y="5211763"/>
          <p14:tracePt t="208334" x="7029450" y="5211763"/>
          <p14:tracePt t="208351" x="7037388" y="5211763"/>
          <p14:tracePt t="208368" x="7072313" y="5211763"/>
          <p14:tracePt t="208385" x="7107238" y="5211763"/>
          <p14:tracePt t="208401" x="7158038" y="5211763"/>
          <p14:tracePt t="208418" x="7208838" y="5221288"/>
          <p14:tracePt t="208435" x="7261225" y="5221288"/>
          <p14:tracePt t="208452" x="7286625" y="5221288"/>
          <p14:tracePt t="208468" x="7304088" y="5221288"/>
          <p14:tracePt t="208581" x="7312025" y="5221288"/>
          <p14:tracePt t="208637" x="7321550" y="5221288"/>
          <p14:tracePt t="208645" x="7321550" y="5229225"/>
          <p14:tracePt t="208685" x="7321550" y="5237163"/>
          <p14:tracePt t="208693" x="7329488" y="5237163"/>
          <p14:tracePt t="208703" x="7329488" y="5246688"/>
          <p14:tracePt t="208741" x="7329488" y="5254625"/>
          <p14:tracePt t="208781" x="7329488" y="5264150"/>
          <p14:tracePt t="208805" x="7329488" y="5272088"/>
          <p14:tracePt t="208861" x="7321550" y="5272088"/>
          <p14:tracePt t="208877" x="7312025" y="5280025"/>
          <p14:tracePt t="208901" x="7304088" y="5280025"/>
          <p14:tracePt t="208925" x="7304088" y="5289550"/>
          <p14:tracePt t="208933" x="7294563" y="5289550"/>
          <p14:tracePt t="208965" x="7286625" y="5289550"/>
          <p14:tracePt t="208973" x="7278688" y="5297488"/>
          <p14:tracePt t="209005" x="7269163" y="5297488"/>
          <p14:tracePt t="209037" x="7261225" y="5297488"/>
          <p14:tracePt t="209061" x="7251700" y="5297488"/>
          <p14:tracePt t="209069" x="7251700" y="5307013"/>
          <p14:tracePt t="209077" x="7243763" y="5307013"/>
          <p14:tracePt t="209117" x="7235825" y="5307013"/>
          <p14:tracePt t="209125" x="7235825" y="5314950"/>
          <p14:tracePt t="209141" x="7226300" y="5314950"/>
          <p14:tracePt t="209173" x="7226300" y="5322888"/>
          <p14:tracePt t="209189" x="7218363" y="5322888"/>
          <p14:tracePt t="209197" x="7208838" y="5322888"/>
          <p14:tracePt t="209221" x="7200900" y="5322888"/>
          <p14:tracePt t="209237" x="7192963" y="5332413"/>
          <p14:tracePt t="209261" x="7183438" y="5332413"/>
          <p14:tracePt t="209309" x="7175500" y="5340350"/>
          <p14:tracePt t="209341" x="7165975" y="5340350"/>
          <p14:tracePt t="209365" x="7158038" y="5340350"/>
          <p14:tracePt t="209413" x="7158038" y="5349875"/>
          <p14:tracePt t="209429" x="7150100" y="5357813"/>
          <p14:tracePt t="209445" x="7150100" y="5365750"/>
          <p14:tracePt t="209461" x="7150100" y="5375275"/>
          <p14:tracePt t="209469" x="7150100" y="5392738"/>
          <p14:tracePt t="209477" x="7140575" y="5408613"/>
          <p14:tracePt t="209487" x="7140575" y="5426075"/>
          <p14:tracePt t="209504" x="7140575" y="5451475"/>
          <p14:tracePt t="209521" x="7140575" y="5478463"/>
          <p14:tracePt t="209537" x="7140575" y="5486400"/>
          <p14:tracePt t="209554" x="7140575" y="5503863"/>
          <p14:tracePt t="209570" x="7140575" y="5521325"/>
          <p14:tracePt t="209587" x="7150100" y="5554663"/>
          <p14:tracePt t="209604" x="7158038" y="5589588"/>
          <p14:tracePt t="209605" x="7165975" y="5622925"/>
          <p14:tracePt t="209622" x="7175500" y="5657850"/>
          <p14:tracePt t="209638" x="7183438" y="5683250"/>
          <p14:tracePt t="209654" x="7192963" y="5718175"/>
          <p14:tracePt t="209671" x="7200900" y="5743575"/>
          <p14:tracePt t="209688" x="7208838" y="5778500"/>
          <p14:tracePt t="209704" x="7218363" y="5811838"/>
          <p14:tracePt t="209721" x="7243763" y="5854700"/>
          <p14:tracePt t="209738" x="7251700" y="5889625"/>
          <p14:tracePt t="209755" x="7269163" y="5932488"/>
          <p14:tracePt t="209771" x="7278688" y="5957888"/>
          <p14:tracePt t="209788" x="7286625" y="5983288"/>
          <p14:tracePt t="209805" x="7286625" y="6000750"/>
          <p14:tracePt t="209822" x="7286625" y="6008688"/>
          <p14:tracePt t="209838" x="7294563" y="6018213"/>
          <p14:tracePt t="209854" x="7294563" y="6026150"/>
          <p14:tracePt t="209871" x="7294563" y="6035675"/>
          <p14:tracePt t="209981" x="7294563" y="6043613"/>
          <p14:tracePt t="210013" x="7286625" y="6043613"/>
          <p14:tracePt t="210029" x="7278688" y="6043613"/>
          <p14:tracePt t="210037" x="7269163" y="6043613"/>
          <p14:tracePt t="210053" x="7261225" y="6043613"/>
          <p14:tracePt t="210069" x="7251700" y="6043613"/>
          <p14:tracePt t="210078" x="7235825" y="6043613"/>
          <p14:tracePt t="210088" x="7226300" y="6043613"/>
          <p14:tracePt t="210105" x="7208838" y="6035675"/>
          <p14:tracePt t="210123" x="7183438" y="6035675"/>
          <p14:tracePt t="210138" x="7175500" y="6026150"/>
          <p14:tracePt t="210155" x="7158038" y="6026150"/>
          <p14:tracePt t="210172" x="7150100" y="6026150"/>
          <p14:tracePt t="210189" x="7140575" y="6018213"/>
          <p14:tracePt t="210205" x="7132638" y="6018213"/>
          <p14:tracePt t="210245" x="7123113" y="6018213"/>
          <p14:tracePt t="210261" x="7115175" y="6018213"/>
          <p14:tracePt t="210285" x="7115175" y="6008688"/>
          <p14:tracePt t="210293" x="7107238" y="6008688"/>
          <p14:tracePt t="210365" x="7097713" y="6008688"/>
          <p14:tracePt t="210389" x="7089775" y="6008688"/>
          <p14:tracePt t="210405" x="7080250" y="6008688"/>
          <p14:tracePt t="210437" x="7072313" y="6008688"/>
          <p14:tracePt t="210469" x="7064375" y="6008688"/>
          <p14:tracePt t="210541" x="7054850" y="6008688"/>
          <p14:tracePt t="210581" x="7046913" y="6008688"/>
          <p14:tracePt t="210645" x="7046913" y="6000750"/>
          <p14:tracePt t="210653" x="7037388" y="6000750"/>
          <p14:tracePt t="210694" x="7029450" y="6000750"/>
          <p14:tracePt t="210782" x="7029450" y="5992813"/>
          <p14:tracePt t="210790" x="7021513" y="5992813"/>
          <p14:tracePt t="210797" x="7011988" y="5992813"/>
          <p14:tracePt t="210821" x="7004050" y="5992813"/>
          <p14:tracePt t="210845" x="6994525" y="5992813"/>
          <p14:tracePt t="210861" x="6986588" y="5992813"/>
          <p14:tracePt t="210869" x="6978650" y="5992813"/>
          <p14:tracePt t="210885" x="6969125" y="5992813"/>
          <p14:tracePt t="210901" x="6961188" y="5992813"/>
          <p14:tracePt t="210917" x="6951663" y="5992813"/>
          <p14:tracePt t="210926" x="6943725" y="5992813"/>
          <p14:tracePt t="210942" x="6935788" y="5992813"/>
          <p14:tracePt t="210965" x="6926263" y="5992813"/>
          <p14:tracePt t="211005" x="6918325" y="5992813"/>
          <p14:tracePt t="211021" x="6908800" y="5992813"/>
          <p14:tracePt t="211053" x="6900863" y="5992813"/>
          <p14:tracePt t="211070" x="6892925" y="5992813"/>
          <p14:tracePt t="211101" x="6883400" y="5992813"/>
          <p14:tracePt t="211117" x="6875463" y="5992813"/>
          <p14:tracePt t="211126" x="6865938" y="5992813"/>
          <p14:tracePt t="211158" x="6858000" y="5992813"/>
          <p14:tracePt t="211221" x="6850063" y="5992813"/>
          <p14:tracePt t="211238" x="6840538" y="5992813"/>
          <p14:tracePt t="211245" x="6832600" y="5992813"/>
          <p14:tracePt t="211270" x="6823075" y="5992813"/>
          <p14:tracePt t="211286" x="6815138" y="5992813"/>
          <p14:tracePt t="211302" x="6807200" y="5992813"/>
          <p14:tracePt t="211310" x="6797675" y="5992813"/>
          <p14:tracePt t="211324" x="6789738" y="5992813"/>
          <p14:tracePt t="211341" x="6772275" y="5992813"/>
          <p14:tracePt t="211406" x="6764338" y="5992813"/>
          <p14:tracePt t="211526" x="6754813" y="5992813"/>
          <p14:tracePt t="211574" x="6746875" y="5992813"/>
          <p14:tracePt t="211838" x="6737350" y="5992813"/>
          <p14:tracePt t="211846" x="6729413" y="5992813"/>
          <p14:tracePt t="211862" x="6721475" y="5992813"/>
          <p14:tracePt t="211876" x="6704013" y="5992813"/>
          <p14:tracePt t="211892" x="6643688" y="5992813"/>
          <p14:tracePt t="211910" x="6497638" y="5992813"/>
          <p14:tracePt t="211926" x="6343650" y="5992813"/>
          <p14:tracePt t="211943" x="6172200" y="5992813"/>
          <p14:tracePt t="211959" x="6051550" y="5992813"/>
          <p14:tracePt t="211977" x="5957888" y="5992813"/>
          <p14:tracePt t="211992" x="5897563" y="5992813"/>
          <p14:tracePt t="212009" x="5854700" y="5992813"/>
          <p14:tracePt t="212026" x="5837238" y="5992813"/>
          <p14:tracePt t="212043" x="5829300" y="5992813"/>
          <p14:tracePt t="212059" x="5821363" y="5992813"/>
          <p14:tracePt t="212076" x="5803900" y="5992813"/>
          <p14:tracePt t="212093" x="5794375" y="5992813"/>
          <p14:tracePt t="212126" x="5786438" y="5992813"/>
          <p14:tracePt t="212174" x="5778500" y="5992813"/>
          <p14:tracePt t="212182" x="5778500" y="5983288"/>
          <p14:tracePt t="212206" x="5778500" y="5975350"/>
          <p14:tracePt t="212214" x="5778500" y="5965825"/>
          <p14:tracePt t="212230" x="5768975" y="5965825"/>
          <p14:tracePt t="212244" x="5768975" y="5957888"/>
          <p14:tracePt t="212260" x="5768975" y="5949950"/>
          <p14:tracePt t="212276" x="5761038" y="5932488"/>
          <p14:tracePt t="212293" x="5751513" y="5922963"/>
          <p14:tracePt t="212311" x="5743575" y="5915025"/>
          <p14:tracePt t="212327" x="5735638" y="5907088"/>
          <p14:tracePt t="212360" x="5726113" y="5897563"/>
          <p14:tracePt t="212394" x="5726113" y="5889625"/>
          <p14:tracePt t="212414" x="5726113" y="5880100"/>
          <p14:tracePt t="212427" x="5726113" y="5872163"/>
          <p14:tracePt t="212444" x="5718175" y="5872163"/>
          <p14:tracePt t="212460" x="5718175" y="5864225"/>
          <p14:tracePt t="212686" x="5708650" y="5864225"/>
          <p14:tracePt t="212830" x="5700713" y="5864225"/>
          <p14:tracePt t="212878" x="5692775" y="5864225"/>
          <p14:tracePt t="212902" x="5683250" y="5864225"/>
          <p14:tracePt t="212926" x="5675313" y="5864225"/>
          <p14:tracePt t="212942" x="5665788" y="5864225"/>
          <p14:tracePt t="212950" x="5657850" y="5864225"/>
          <p14:tracePt t="212966" x="5649913" y="5864225"/>
          <p14:tracePt t="212982" x="5640388" y="5864225"/>
          <p14:tracePt t="212998" x="5632450" y="5864225"/>
          <p14:tracePt t="213011" x="5622925" y="5864225"/>
          <p14:tracePt t="213028" x="5614988" y="5864225"/>
          <p14:tracePt t="213046" x="5597525" y="5864225"/>
          <p14:tracePt t="213062" x="5580063" y="5864225"/>
          <p14:tracePt t="213078" x="5554663" y="5864225"/>
          <p14:tracePt t="213095" x="5503863" y="5872163"/>
          <p14:tracePt t="213112" x="5461000" y="5872163"/>
          <p14:tracePt t="213128" x="5408613" y="5880100"/>
          <p14:tracePt t="213145" x="5357813" y="5889625"/>
          <p14:tracePt t="213162" x="5322888" y="5889625"/>
          <p14:tracePt t="213179" x="5307013" y="5889625"/>
          <p14:tracePt t="213195" x="5289550" y="5889625"/>
          <p14:tracePt t="213212" x="5280025" y="5889625"/>
          <p14:tracePt t="213228" x="5272088" y="5889625"/>
          <p14:tracePt t="213246" x="5254625" y="5889625"/>
          <p14:tracePt t="213262" x="5237163" y="5889625"/>
          <p14:tracePt t="213279" x="5229225" y="5889625"/>
          <p14:tracePt t="213296" x="5211763" y="5889625"/>
          <p14:tracePt t="213313" x="5186363" y="5889625"/>
          <p14:tracePt t="213329" x="5160963" y="5889625"/>
          <p14:tracePt t="213346" x="5126038" y="5889625"/>
          <p14:tracePt t="213362" x="5100638" y="5897563"/>
          <p14:tracePt t="213380" x="5065713" y="5897563"/>
          <p14:tracePt t="213396" x="5022850" y="5915025"/>
          <p14:tracePt t="213412" x="4989513" y="5922963"/>
          <p14:tracePt t="213430" x="4929188" y="5932488"/>
          <p14:tracePt t="213447" x="4903788" y="5932488"/>
          <p14:tracePt t="213463" x="4868863" y="5932488"/>
          <p14:tracePt t="213479" x="4851400" y="5932488"/>
          <p14:tracePt t="213496" x="4826000" y="5932488"/>
          <p14:tracePt t="213513" x="4808538" y="5932488"/>
          <p14:tracePt t="213529" x="4783138" y="5932488"/>
          <p14:tracePt t="213546" x="4765675" y="5932488"/>
          <p14:tracePt t="213563" x="4740275" y="5932488"/>
          <p14:tracePt t="213580" x="4722813" y="5932488"/>
          <p14:tracePt t="213596" x="4697413" y="5932488"/>
          <p14:tracePt t="213613" x="4672013" y="5932488"/>
          <p14:tracePt t="213630" x="4654550" y="5932488"/>
          <p14:tracePt t="213647" x="4637088" y="5932488"/>
          <p14:tracePt t="213663" x="4629150" y="5932488"/>
          <p14:tracePt t="213680" x="4621213" y="5932488"/>
          <p14:tracePt t="213697" x="4611688" y="5932488"/>
          <p14:tracePt t="213714" x="4603750" y="5932488"/>
          <p14:tracePt t="213746" x="4594225" y="5932488"/>
          <p14:tracePt t="213782" x="4586288" y="5932488"/>
          <p14:tracePt t="213942" x="4594225" y="5932488"/>
          <p14:tracePt t="213958" x="4603750" y="5932488"/>
          <p14:tracePt t="213974" x="4611688" y="5932488"/>
          <p14:tracePt t="213982" x="4621213" y="5932488"/>
          <p14:tracePt t="213997" x="4637088" y="5932488"/>
          <p14:tracePt t="214014" x="4672013" y="5932488"/>
          <p14:tracePt t="214031" x="4714875" y="5932488"/>
          <p14:tracePt t="214047" x="4775200" y="5932488"/>
          <p14:tracePt t="214064" x="4851400" y="5932488"/>
          <p14:tracePt t="214081" x="4903788" y="5932488"/>
          <p14:tracePt t="214097" x="4937125" y="5932488"/>
          <p14:tracePt t="214114" x="4964113" y="5932488"/>
          <p14:tracePt t="214131" x="4989513" y="5932488"/>
          <p14:tracePt t="214148" x="5006975" y="5932488"/>
          <p14:tracePt t="214164" x="5040313" y="5932488"/>
          <p14:tracePt t="214181" x="5083175" y="5932488"/>
          <p14:tracePt t="214198" x="5143500" y="5932488"/>
          <p14:tracePt t="214215" x="5203825" y="5932488"/>
          <p14:tracePt t="214231" x="5237163" y="5932488"/>
          <p14:tracePt t="214248" x="5272088" y="5932488"/>
          <p14:tracePt t="214264" x="5289550" y="5932488"/>
          <p14:tracePt t="214282" x="5314950" y="5932488"/>
          <p14:tracePt t="214298" x="5340350" y="5932488"/>
          <p14:tracePt t="214314" x="5375275" y="5932488"/>
          <p14:tracePt t="214331" x="5400675" y="5940425"/>
          <p14:tracePt t="214348" x="5443538" y="5949950"/>
          <p14:tracePt t="214364" x="5478463" y="5965825"/>
          <p14:tracePt t="214381" x="5511800" y="5975350"/>
          <p14:tracePt t="214398" x="5546725" y="5992813"/>
          <p14:tracePt t="214415" x="5572125" y="6008688"/>
          <p14:tracePt t="214431" x="5607050" y="6035675"/>
          <p14:tracePt t="214448" x="5632450" y="6051550"/>
          <p14:tracePt t="214465" x="5657850" y="6069013"/>
          <p14:tracePt t="214482" x="5675313" y="6078538"/>
          <p14:tracePt t="214498" x="5683250" y="6086475"/>
          <p14:tracePt t="214515" x="5692775" y="6086475"/>
          <p14:tracePt t="214531" x="5700713" y="6094413"/>
          <p14:tracePt t="214549" x="5708650" y="6094413"/>
          <p14:tracePt t="214565" x="5718175" y="6103938"/>
          <p14:tracePt t="214975" x="5718175" y="6111875"/>
          <p14:tracePt t="215047" x="5708650" y="6111875"/>
          <p14:tracePt t="215054" x="5700713" y="6111875"/>
          <p14:tracePt t="215071" x="5692775" y="6111875"/>
          <p14:tracePt t="215087" x="5675313" y="6111875"/>
          <p14:tracePt t="215100" x="5665788" y="6111875"/>
          <p14:tracePt t="215117" x="5632450" y="6111875"/>
          <p14:tracePt t="215133" x="5607050" y="6111875"/>
          <p14:tracePt t="215150" x="5572125" y="6103938"/>
          <p14:tracePt t="215166" x="5546725" y="6103938"/>
          <p14:tracePt t="215184" x="5529263" y="6103938"/>
          <p14:tracePt t="215287" x="5521325" y="6103938"/>
          <p14:tracePt t="215295" x="5511800" y="6103938"/>
          <p14:tracePt t="215351" x="5503863" y="6103938"/>
          <p14:tracePt t="215366" x="5494338" y="6103938"/>
          <p14:tracePt t="215383" x="5486400" y="6103938"/>
          <p14:tracePt t="215390" x="5478463" y="6103938"/>
          <p14:tracePt t="215400" x="5468938" y="6103938"/>
          <p14:tracePt t="215417" x="5426075" y="6103938"/>
          <p14:tracePt t="215434" x="5383213" y="6094413"/>
          <p14:tracePt t="215451" x="5307013" y="6078538"/>
          <p14:tracePt t="215467" x="5194300" y="6069013"/>
          <p14:tracePt t="215484" x="5057775" y="6035675"/>
          <p14:tracePt t="215500" x="4964113" y="6026150"/>
          <p14:tracePt t="215518" x="4903788" y="6026150"/>
          <p14:tracePt t="215534" x="4868863" y="6026150"/>
          <p14:tracePt t="215551" x="4860925" y="6026150"/>
          <p14:tracePt t="215735" x="4851400" y="6026150"/>
          <p14:tracePt t="215751" x="4843463" y="6026150"/>
          <p14:tracePt t="215759" x="4835525" y="6026150"/>
          <p14:tracePt t="215768" x="4826000" y="6026150"/>
          <p14:tracePt t="215784" x="4775200" y="6026150"/>
          <p14:tracePt t="215801" x="4637088" y="6026150"/>
          <p14:tracePt t="215818" x="4475163" y="6026150"/>
          <p14:tracePt t="215835" x="4337050" y="6026150"/>
          <p14:tracePt t="215851" x="4225925" y="6026150"/>
          <p14:tracePt t="215868" x="4157663" y="6026150"/>
          <p14:tracePt t="215885" x="4079875" y="6026150"/>
          <p14:tracePt t="215901" x="4011613" y="6026150"/>
          <p14:tracePt t="215918" x="3943350" y="6026150"/>
          <p14:tracePt t="215935" x="3849688" y="6026150"/>
          <p14:tracePt t="215952" x="3806825" y="6026150"/>
          <p14:tracePt t="215968" x="3736975" y="6026150"/>
          <p14:tracePt t="215985" x="3617913" y="6008688"/>
          <p14:tracePt t="216002" x="3463925" y="5965825"/>
          <p14:tracePt t="216019" x="3308350" y="5940425"/>
          <p14:tracePt t="216035" x="3179763" y="5932488"/>
          <p14:tracePt t="216051" x="3051175" y="5922963"/>
          <p14:tracePt t="216068" x="2940050" y="5922963"/>
          <p14:tracePt t="216086" x="2811463" y="5922963"/>
          <p14:tracePt t="216102" x="2674938" y="5922963"/>
          <p14:tracePt t="216104" x="2606675" y="5922963"/>
          <p14:tracePt t="216119" x="2435225" y="5922963"/>
          <p14:tracePt t="216135" x="2271713" y="5915025"/>
          <p14:tracePt t="216153" x="2135188" y="5907088"/>
          <p14:tracePt t="216168" x="1997075" y="5907088"/>
          <p14:tracePt t="216185" x="1860550" y="5907088"/>
          <p14:tracePt t="216202" x="1757363" y="5889625"/>
          <p14:tracePt t="216219" x="1646238" y="5864225"/>
          <p14:tracePt t="216235" x="1535113" y="5837238"/>
          <p14:tracePt t="216252" x="1431925" y="5811838"/>
          <p14:tracePt t="216269" x="1354138" y="5794375"/>
          <p14:tracePt t="216286" x="1293813" y="5786438"/>
          <p14:tracePt t="216302" x="1182688" y="5778500"/>
          <p14:tracePt t="216319" x="1106488" y="5778500"/>
          <p14:tracePt t="216336" x="1028700" y="5768975"/>
          <p14:tracePt t="216353" x="968375" y="5768975"/>
          <p14:tracePt t="216369" x="935038" y="5768975"/>
          <p14:tracePt t="216386" x="900113" y="5768975"/>
          <p14:tracePt t="216402" x="892175" y="5768975"/>
          <p14:tracePt t="216420" x="874713" y="5768975"/>
          <p14:tracePt t="216436" x="865188" y="5768975"/>
          <p14:tracePt t="216479" x="857250" y="5768975"/>
          <p14:tracePt t="216495" x="849313" y="5768975"/>
          <p14:tracePt t="216511" x="839788" y="5768975"/>
          <p14:tracePt t="216647" x="839788" y="5778500"/>
          <p14:tracePt t="216679" x="849313" y="5778500"/>
          <p14:tracePt t="216695" x="849313" y="5786438"/>
          <p14:tracePt t="216703" x="857250" y="5786438"/>
          <p14:tracePt t="216719" x="865188" y="5794375"/>
          <p14:tracePt t="216728" x="874713" y="5794375"/>
          <p14:tracePt t="216736" x="882650" y="5794375"/>
          <p14:tracePt t="216753" x="892175" y="5803900"/>
          <p14:tracePt t="216775" x="900113" y="5803900"/>
          <p14:tracePt t="216799" x="908050" y="5803900"/>
          <p14:tracePt t="216807" x="917575" y="5803900"/>
          <p14:tracePt t="216823" x="925513" y="5803900"/>
          <p14:tracePt t="216839" x="935038" y="5803900"/>
          <p14:tracePt t="216855" x="950913" y="5803900"/>
          <p14:tracePt t="216871" x="960438" y="5803900"/>
          <p14:tracePt t="216888" x="968375" y="5803900"/>
          <p14:tracePt t="216904" x="977900" y="5803900"/>
          <p14:tracePt t="216920" x="985838" y="5803900"/>
          <p14:tracePt t="216938" x="993775" y="5803900"/>
          <p14:tracePt t="216953" x="1011238" y="5803900"/>
          <p14:tracePt t="216971" x="1020763" y="5803900"/>
          <p14:tracePt t="216987" x="1028700" y="5803900"/>
          <p14:tracePt t="217004" x="1046163" y="5803900"/>
          <p14:tracePt t="217021" x="1054100" y="5803900"/>
          <p14:tracePt t="217037" x="1071563" y="5803900"/>
          <p14:tracePt t="217054" x="1096963" y="5803900"/>
          <p14:tracePt t="217071" x="1114425" y="5803900"/>
          <p14:tracePt t="217087" x="1131888" y="5803900"/>
          <p14:tracePt t="217104" x="1149350" y="5803900"/>
          <p14:tracePt t="217121" x="1157288" y="5803900"/>
          <p14:tracePt t="217138" x="1174750" y="5803900"/>
          <p14:tracePt t="217154" x="1192213" y="5803900"/>
          <p14:tracePt t="217171" x="1217613" y="5803900"/>
          <p14:tracePt t="217187" x="1243013" y="5803900"/>
          <p14:tracePt t="217205" x="1268413" y="5803900"/>
          <p14:tracePt t="217221" x="1293813" y="5803900"/>
          <p14:tracePt t="217237" x="1320800" y="5803900"/>
          <p14:tracePt t="217254" x="1346200" y="5803900"/>
          <p14:tracePt t="217272" x="1397000" y="5803900"/>
          <p14:tracePt t="217288" x="1449388" y="5803900"/>
          <p14:tracePt t="217304" x="1500188" y="5803900"/>
          <p14:tracePt t="217321" x="1550988" y="5803900"/>
          <p14:tracePt t="217339" x="1603375" y="5803900"/>
          <p14:tracePt t="217355" x="1636713" y="5803900"/>
          <p14:tracePt t="217371" x="1663700" y="5803900"/>
          <p14:tracePt t="217388" x="1689100" y="5803900"/>
          <p14:tracePt t="217405" x="1706563" y="5803900"/>
          <p14:tracePt t="217422" x="1714500" y="5803900"/>
          <p14:tracePt t="217438" x="1731963" y="5803900"/>
          <p14:tracePt t="217455" x="1757363" y="5803900"/>
          <p14:tracePt t="217472" x="1765300" y="5803900"/>
          <p14:tracePt t="217488" x="1782763" y="5803900"/>
          <p14:tracePt t="217505" x="1792288" y="5803900"/>
          <p14:tracePt t="217521" x="1808163" y="5803900"/>
          <p14:tracePt t="217539" x="1817688" y="5803900"/>
          <p14:tracePt t="217555" x="1835150" y="5803900"/>
          <p14:tracePt t="217572" x="1851025" y="5803900"/>
          <p14:tracePt t="217588" x="1868488" y="5803900"/>
          <p14:tracePt t="217606" x="1911350" y="5803900"/>
          <p14:tracePt t="217607" x="1936750" y="5803900"/>
          <p14:tracePt t="217622" x="1954213" y="5803900"/>
          <p14:tracePt t="217639" x="2022475" y="5794375"/>
          <p14:tracePt t="217656" x="2057400" y="5794375"/>
          <p14:tracePt t="217673" x="2092325" y="5794375"/>
          <p14:tracePt t="217689" x="2117725" y="5794375"/>
          <p14:tracePt t="217705" x="2143125" y="5794375"/>
          <p14:tracePt t="217722" x="2160588" y="5794375"/>
          <p14:tracePt t="217739" x="2185988" y="5794375"/>
          <p14:tracePt t="217755" x="2203450" y="5794375"/>
          <p14:tracePt t="217772" x="2220913" y="5794375"/>
          <p14:tracePt t="217789" x="2228850" y="5794375"/>
          <p14:tracePt t="217806" x="2246313" y="5794375"/>
          <p14:tracePt t="217823" x="2279650" y="5794375"/>
          <p14:tracePt t="217839" x="2314575" y="5794375"/>
          <p14:tracePt t="217856" x="2349500" y="5803900"/>
          <p14:tracePt t="217873" x="2382838" y="5803900"/>
          <p14:tracePt t="217889" x="2417763" y="5803900"/>
          <p14:tracePt t="217906" x="2460625" y="5803900"/>
          <p14:tracePt t="217922" x="2503488" y="5803900"/>
          <p14:tracePt t="217940" x="2579688" y="5803900"/>
          <p14:tracePt t="217956" x="2700338" y="5803900"/>
          <p14:tracePt t="217973" x="2811463" y="5803900"/>
          <p14:tracePt t="217989" x="2949575" y="5803900"/>
          <p14:tracePt t="218007" x="3086100" y="5803900"/>
          <p14:tracePt t="218023" x="3317875" y="5803900"/>
          <p14:tracePt t="218040" x="3497263" y="5803900"/>
          <p14:tracePt t="218056" x="3660775" y="5803900"/>
          <p14:tracePt t="218073" x="3771900" y="5803900"/>
          <p14:tracePt t="218090" x="3857625" y="5803900"/>
          <p14:tracePt t="218106" x="3917950" y="5803900"/>
          <p14:tracePt t="218123" x="3968750" y="5803900"/>
          <p14:tracePt t="218140" x="3994150" y="5803900"/>
          <p14:tracePt t="218156" x="4029075" y="5803900"/>
          <p14:tracePt t="218173" x="4046538" y="5803900"/>
          <p14:tracePt t="218190" x="4064000" y="5803900"/>
          <p14:tracePt t="218207" x="4089400" y="5821363"/>
          <p14:tracePt t="218223" x="4114800" y="5821363"/>
          <p14:tracePt t="218240" x="4140200" y="5821363"/>
          <p14:tracePt t="218256" x="4175125" y="5821363"/>
          <p14:tracePt t="218274" x="4200525" y="5821363"/>
          <p14:tracePt t="218290" x="4217988" y="5821363"/>
          <p14:tracePt t="218306" x="4225925" y="5821363"/>
          <p14:tracePt t="218323" x="4235450" y="5821363"/>
          <p14:tracePt t="218341" x="4243388" y="5821363"/>
          <p14:tracePt t="218357" x="4251325" y="5821363"/>
          <p14:tracePt t="218373" x="4260850" y="5821363"/>
          <p14:tracePt t="218439" x="4260850" y="5829300"/>
          <p14:tracePt t="218463" x="4251325" y="5829300"/>
          <p14:tracePt t="218472" x="4235450" y="5829300"/>
          <p14:tracePt t="218480" x="4217988" y="5829300"/>
          <p14:tracePt t="218490" x="4192588" y="5829300"/>
          <p14:tracePt t="218507" x="4089400" y="5829300"/>
          <p14:tracePt t="218524" x="3925888" y="5829300"/>
          <p14:tracePt t="218541" x="3686175" y="5829300"/>
          <p14:tracePt t="218557" x="3446463" y="5829300"/>
          <p14:tracePt t="218574" x="3222625" y="5829300"/>
          <p14:tracePt t="218590" x="2992438" y="5829300"/>
          <p14:tracePt t="218608" x="2682875" y="5829300"/>
          <p14:tracePt t="218624" x="2503488" y="5829300"/>
          <p14:tracePt t="218641" x="2339975" y="5829300"/>
          <p14:tracePt t="218658" x="2236788" y="5829300"/>
          <p14:tracePt t="218675" x="2168525" y="5829300"/>
          <p14:tracePt t="218691" x="2082800" y="5829300"/>
          <p14:tracePt t="218707" x="2006600" y="5829300"/>
          <p14:tracePt t="218724" x="1903413" y="5829300"/>
          <p14:tracePt t="218741" x="1817688" y="5829300"/>
          <p14:tracePt t="218758" x="1749425" y="5829300"/>
          <p14:tracePt t="218775" x="1689100" y="5837238"/>
          <p14:tracePt t="218791" x="1679575" y="5837238"/>
          <p14:tracePt t="218895" x="1689100" y="5837238"/>
          <p14:tracePt t="218904" x="1697038" y="5837238"/>
          <p14:tracePt t="218912" x="1722438" y="5837238"/>
          <p14:tracePt t="218925" x="1749425" y="5837238"/>
          <p14:tracePt t="218941" x="1835150" y="5829300"/>
          <p14:tracePt t="218958" x="1963738" y="5829300"/>
          <p14:tracePt t="218976" x="2228850" y="5829300"/>
          <p14:tracePt t="218992" x="2460625" y="5829300"/>
          <p14:tracePt t="219008" x="2708275" y="5829300"/>
          <p14:tracePt t="219025" x="2992438" y="5829300"/>
          <p14:tracePt t="219042" x="3240088" y="5829300"/>
          <p14:tracePt t="219058" x="3446463" y="5829300"/>
          <p14:tracePt t="219075" x="3625850" y="5829300"/>
          <p14:tracePt t="219092" x="3806825" y="5829300"/>
          <p14:tracePt t="219109" x="3968750" y="5829300"/>
          <p14:tracePt t="219125" x="4106863" y="5829300"/>
          <p14:tracePt t="219142" x="4217988" y="5829300"/>
          <p14:tracePt t="219159" x="4294188" y="5829300"/>
          <p14:tracePt t="219176" x="4389438" y="5829300"/>
          <p14:tracePt t="219192" x="4465638" y="5829300"/>
          <p14:tracePt t="219209" x="4586288" y="5829300"/>
          <p14:tracePt t="219226" x="4714875" y="5829300"/>
          <p14:tracePt t="219243" x="4792663" y="5829300"/>
          <p14:tracePt t="219259" x="4835525" y="5829300"/>
          <p14:tracePt t="219275" x="4868863" y="5829300"/>
          <p14:tracePt t="219292" x="4886325" y="5829300"/>
          <p14:tracePt t="219310" x="4903788" y="5829300"/>
          <p14:tracePt t="219326" x="4911725" y="5829300"/>
          <p14:tracePt t="219840" x="4921250" y="5821363"/>
          <p14:tracePt t="219856" x="4921250" y="5811838"/>
          <p14:tracePt t="219864" x="4921250" y="5803900"/>
          <p14:tracePt t="219877" x="4929188" y="5786438"/>
          <p14:tracePt t="219894" x="4964113" y="5726113"/>
          <p14:tracePt t="219911" x="5006975" y="5649913"/>
          <p14:tracePt t="219927" x="5057775" y="5564188"/>
          <p14:tracePt t="219944" x="5100638" y="5503863"/>
          <p14:tracePt t="219961" x="5126038" y="5468938"/>
          <p14:tracePt t="219978" x="5135563" y="5451475"/>
          <p14:tracePt t="219994" x="5135563" y="5443538"/>
          <p14:tracePt t="220027" x="5135563" y="5435600"/>
          <p14:tracePt t="220064" x="5135563" y="5426075"/>
          <p14:tracePt t="220080" x="5135563" y="5418138"/>
          <p14:tracePt t="220088" x="5135563" y="5408613"/>
          <p14:tracePt t="220104" x="5135563" y="5400675"/>
          <p14:tracePt t="220112" x="5126038" y="5400675"/>
          <p14:tracePt t="220128" x="5118100" y="5392738"/>
          <p14:tracePt t="220144" x="5108575" y="5375275"/>
          <p14:tracePt t="220161" x="5083175" y="5357813"/>
          <p14:tracePt t="220179" x="5057775" y="5332413"/>
          <p14:tracePt t="220194" x="5032375" y="5314950"/>
          <p14:tracePt t="220211" x="5006975" y="5289550"/>
          <p14:tracePt t="220228" x="4979988" y="5280025"/>
          <p14:tracePt t="220245" x="4946650" y="5254625"/>
          <p14:tracePt t="220261" x="4903788" y="5229225"/>
          <p14:tracePt t="220278" x="4835525" y="5178425"/>
          <p14:tracePt t="220294" x="4732338" y="5108575"/>
          <p14:tracePt t="220312" x="4568825" y="5014913"/>
          <p14:tracePt t="220328" x="4457700" y="4964113"/>
          <p14:tracePt t="220345" x="4354513" y="4911725"/>
          <p14:tracePt t="220362" x="4225925" y="4860925"/>
          <p14:tracePt t="220379" x="4106863" y="4818063"/>
          <p14:tracePt t="220395" x="3978275" y="4765675"/>
          <p14:tracePt t="220411" x="3857625" y="4722813"/>
          <p14:tracePt t="220428" x="3721100" y="4664075"/>
          <p14:tracePt t="220446" x="3600450" y="4621213"/>
          <p14:tracePt t="220461" x="3522663" y="4586288"/>
          <p14:tracePt t="220478" x="3446463" y="4560888"/>
          <p14:tracePt t="220495" x="3335338" y="4518025"/>
          <p14:tracePt t="220513" x="3146425" y="4465638"/>
          <p14:tracePt t="220528" x="3035300" y="4440238"/>
          <p14:tracePt t="220545" x="2957513" y="4422775"/>
          <p14:tracePt t="220562" x="2914650" y="4414838"/>
          <p14:tracePt t="220579" x="2879725" y="4397375"/>
          <p14:tracePt t="220595" x="2854325" y="4371975"/>
          <p14:tracePt t="220612" x="2828925" y="4329113"/>
          <p14:tracePt t="220629" x="2803525" y="4286250"/>
          <p14:tracePt t="220646" x="2794000" y="4243388"/>
          <p14:tracePt t="220662" x="2778125" y="4192588"/>
          <p14:tracePt t="220679" x="2778125" y="4157663"/>
          <p14:tracePt t="220696" x="2778125" y="4089400"/>
          <p14:tracePt t="220713" x="2778125" y="4054475"/>
          <p14:tracePt t="220729" x="2778125" y="4011613"/>
          <p14:tracePt t="220745" x="2778125" y="3978275"/>
          <p14:tracePt t="220762" x="2778125" y="3960813"/>
          <p14:tracePt t="220780" x="2778125" y="3943350"/>
          <p14:tracePt t="220795" x="2778125" y="3917950"/>
          <p14:tracePt t="220812" x="2778125" y="3900488"/>
          <p14:tracePt t="220829" x="2786063" y="3875088"/>
          <p14:tracePt t="220847" x="2786063" y="3849688"/>
          <p14:tracePt t="220862" x="2794000" y="3822700"/>
          <p14:tracePt t="220879" x="2803525" y="3806825"/>
          <p14:tracePt t="220896" x="2811463" y="3789363"/>
          <p14:tracePt t="220913" x="2811463" y="3779838"/>
          <p14:tracePt t="220960" x="2811463" y="3771900"/>
          <p14:tracePt t="221024" x="2811463" y="3763963"/>
          <p14:tracePt t="221056" x="2811463" y="3754438"/>
          <p14:tracePt t="221192" x="2820988" y="3763963"/>
          <p14:tracePt t="221208" x="2828925" y="3779838"/>
          <p14:tracePt t="221216" x="2828925" y="3797300"/>
          <p14:tracePt t="221230" x="2828925" y="3814763"/>
          <p14:tracePt t="221247" x="2836863" y="3865563"/>
          <p14:tracePt t="221264" x="2836863" y="3960813"/>
          <p14:tracePt t="221280" x="2836863" y="4011613"/>
          <p14:tracePt t="221297" x="2836863" y="4064000"/>
          <p14:tracePt t="221313" x="2836863" y="4089400"/>
          <p14:tracePt t="221331" x="2836863" y="4132263"/>
          <p14:tracePt t="221347" x="2836863" y="4175125"/>
          <p14:tracePt t="221363" x="2863850" y="4235450"/>
          <p14:tracePt t="221380" x="2879725" y="4294188"/>
          <p14:tracePt t="221398" x="2897188" y="4337050"/>
          <p14:tracePt t="221414" x="2914650" y="4371975"/>
          <p14:tracePt t="221430" x="2932113" y="4397375"/>
          <p14:tracePt t="221447" x="2957513" y="4422775"/>
          <p14:tracePt t="221465" x="2974975" y="4440238"/>
          <p14:tracePt t="221481" x="2992438" y="4457700"/>
          <p14:tracePt t="221497" x="3000375" y="4457700"/>
          <p14:tracePt t="221514" x="3025775" y="4465638"/>
          <p14:tracePt t="221531" x="3051175" y="4475163"/>
          <p14:tracePt t="221547" x="3078163" y="4483100"/>
          <p14:tracePt t="221564" x="3103563" y="4483100"/>
          <p14:tracePt t="221581" x="3121025" y="4483100"/>
          <p14:tracePt t="221598" x="3154363" y="4483100"/>
          <p14:tracePt t="221600" x="3171825" y="4483100"/>
          <p14:tracePt t="221614" x="3197225" y="4483100"/>
          <p14:tracePt t="221631" x="3265488" y="4483100"/>
          <p14:tracePt t="221648" x="3386138" y="4483100"/>
          <p14:tracePt t="221665" x="3660775" y="4483100"/>
          <p14:tracePt t="221681" x="3925888" y="4483100"/>
          <p14:tracePt t="221698" x="4346575" y="4483100"/>
          <p14:tracePt t="221714" x="4835525" y="4483100"/>
          <p14:tracePt t="221732" x="5264150" y="4475163"/>
          <p14:tracePt t="221748" x="5546725" y="4449763"/>
          <p14:tracePt t="221765" x="5768975" y="4406900"/>
          <p14:tracePt t="221781" x="5957888" y="4371975"/>
          <p14:tracePt t="221799" x="6111875" y="4346575"/>
          <p14:tracePt t="221814" x="6240463" y="4329113"/>
          <p14:tracePt t="221831" x="6351588" y="4303713"/>
          <p14:tracePt t="221848" x="6437313" y="4268788"/>
          <p14:tracePt t="221866" x="6489700" y="4243388"/>
          <p14:tracePt t="221881" x="6557963" y="4217988"/>
          <p14:tracePt t="221898" x="6643688" y="4183063"/>
          <p14:tracePt t="221915" x="6754813" y="4140200"/>
          <p14:tracePt t="221932" x="6858000" y="4089400"/>
          <p14:tracePt t="221948" x="6926263" y="4054475"/>
          <p14:tracePt t="221965" x="6969125" y="4029075"/>
          <p14:tracePt t="221982" x="7021513" y="4003675"/>
          <p14:tracePt t="221999" x="7046913" y="3978275"/>
          <p14:tracePt t="222015" x="7072313" y="3968750"/>
          <p14:tracePt t="222032" x="7080250" y="3960813"/>
          <p14:tracePt t="222049" x="7097713" y="3951288"/>
          <p14:tracePt t="222066" x="7097713" y="3943350"/>
          <p14:tracePt t="222082" x="7107238" y="3935413"/>
          <p14:tracePt t="222098" x="7107238" y="3925888"/>
          <p14:tracePt t="222208" x="7107238" y="3935413"/>
          <p14:tracePt t="222224" x="7107238" y="3943350"/>
          <p14:tracePt t="222240" x="7107238" y="3960813"/>
          <p14:tracePt t="222248" x="7107238" y="3978275"/>
          <p14:tracePt t="222256" x="7107238" y="4003675"/>
          <p14:tracePt t="222266" x="7107238" y="4021138"/>
          <p14:tracePt t="222283" x="7107238" y="4064000"/>
          <p14:tracePt t="222299" x="7107238" y="4106863"/>
          <p14:tracePt t="222316" x="7107238" y="4140200"/>
          <p14:tracePt t="222332" x="7107238" y="4183063"/>
          <p14:tracePt t="222350" x="7115175" y="4217988"/>
          <p14:tracePt t="222366" x="7123113" y="4243388"/>
          <p14:tracePt t="222382" x="7132638" y="4268788"/>
          <p14:tracePt t="222399" x="7132638" y="4286250"/>
          <p14:tracePt t="222417" x="7140575" y="4329113"/>
          <p14:tracePt t="222433" x="7150100" y="4337050"/>
          <p14:tracePt t="222449" x="7150100" y="4364038"/>
          <p14:tracePt t="222466" x="7158038" y="4379913"/>
          <p14:tracePt t="222484" x="7158038" y="4397375"/>
          <p14:tracePt t="222499" x="7165975" y="4414838"/>
          <p14:tracePt t="222516" x="7165975" y="4440238"/>
          <p14:tracePt t="222533" x="7175500" y="4457700"/>
          <p14:tracePt t="222550" x="7183438" y="4492625"/>
          <p14:tracePt t="222566" x="7183438" y="4508500"/>
          <p14:tracePt t="222583" x="7183438" y="4525963"/>
          <p14:tracePt t="222600" x="7183438" y="4535488"/>
          <p14:tracePt t="222617" x="7183438" y="4543425"/>
          <p14:tracePt t="222633" x="7183438" y="4551363"/>
          <p14:tracePt t="223489" x="7183438" y="4560888"/>
          <p14:tracePt t="223505" x="7183438" y="4568825"/>
          <p14:tracePt t="223521" x="7183438" y="4578350"/>
          <p14:tracePt t="223529" x="7183438" y="4594225"/>
          <p14:tracePt t="223537" x="7183438" y="4603750"/>
          <p14:tracePt t="223552" x="7183438" y="4621213"/>
          <p14:tracePt t="223570" x="7175500" y="4689475"/>
          <p14:tracePt t="223585" x="7165975" y="4749800"/>
          <p14:tracePt t="223602" x="7132638" y="4835525"/>
          <p14:tracePt t="223618" x="7097713" y="4946650"/>
          <p14:tracePt t="223636" x="7064375" y="5049838"/>
          <p14:tracePt t="223652" x="7011988" y="5178425"/>
          <p14:tracePt t="223669" x="6969125" y="5297488"/>
          <p14:tracePt t="223685" x="6926263" y="5418138"/>
          <p14:tracePt t="223703" x="6892925" y="5529263"/>
          <p14:tracePt t="223719" x="6875463" y="5614988"/>
          <p14:tracePt t="223736" x="6850063" y="5700713"/>
          <p14:tracePt t="223752" x="6832600" y="5794375"/>
          <p14:tracePt t="223770" x="6815138" y="5854700"/>
          <p14:tracePt t="223786" x="6797675" y="5880100"/>
          <p14:tracePt t="223802" x="6780213" y="5915025"/>
          <p14:tracePt t="223819" x="6772275" y="5940425"/>
          <p14:tracePt t="223837" x="6754813" y="5949950"/>
          <p14:tracePt t="223852" x="6737350" y="5949950"/>
          <p14:tracePt t="223869" x="6729413" y="5957888"/>
          <p14:tracePt t="223886" x="6721475" y="5957888"/>
          <p14:tracePt t="223903" x="6704013" y="5965825"/>
          <p14:tracePt t="223919" x="6669088" y="5983288"/>
          <p14:tracePt t="223936" x="6626225" y="6000750"/>
          <p14:tracePt t="223953" x="6550025" y="6035675"/>
          <p14:tracePt t="223971" x="6507163" y="6043613"/>
          <p14:tracePt t="223986" x="6472238" y="6061075"/>
          <p14:tracePt t="224003" x="6454775" y="6061075"/>
          <p14:tracePt t="224019" x="6437313" y="6061075"/>
          <p14:tracePt t="224037" x="6429375" y="6061075"/>
          <p14:tracePt t="224053" x="6421438" y="6061075"/>
          <p14:tracePt t="224069" x="6386513" y="6061075"/>
          <p14:tracePt t="224086" x="6351588" y="6061075"/>
          <p14:tracePt t="224104" x="6292850" y="6061075"/>
          <p14:tracePt t="224105" x="6265863" y="6061075"/>
          <p14:tracePt t="224120" x="6240463" y="6061075"/>
          <p14:tracePt t="224137" x="6154738" y="6061075"/>
          <p14:tracePt t="224153" x="6078538" y="6061075"/>
          <p14:tracePt t="224171" x="5897563" y="6078538"/>
          <p14:tracePt t="224186" x="5657850" y="6094413"/>
          <p14:tracePt t="224203" x="5392738" y="6111875"/>
          <p14:tracePt t="224220" x="5151438" y="6111875"/>
          <p14:tracePt t="224238" x="4979988" y="6111875"/>
          <p14:tracePt t="224253" x="4886325" y="6111875"/>
          <p14:tracePt t="224270" x="4818063" y="6086475"/>
          <p14:tracePt t="224287" x="4775200" y="6051550"/>
          <p14:tracePt t="224304" x="4732338" y="6000750"/>
          <p14:tracePt t="224320" x="4706938" y="5957888"/>
          <p14:tracePt t="224337" x="4679950" y="5889625"/>
          <p14:tracePt t="224354" x="4679950" y="5846763"/>
          <p14:tracePt t="224371" x="4679950" y="5786438"/>
          <p14:tracePt t="224387" x="4679950" y="5726113"/>
          <p14:tracePt t="224403" x="4679950" y="5675313"/>
          <p14:tracePt t="224421" x="4679950" y="5640388"/>
          <p14:tracePt t="224438" x="4697413" y="5597525"/>
          <p14:tracePt t="224454" x="4722813" y="5564188"/>
          <p14:tracePt t="224470" x="4765675" y="5521325"/>
          <p14:tracePt t="224487" x="4835525" y="5478463"/>
          <p14:tracePt t="224505" x="4972050" y="5426075"/>
          <p14:tracePt t="224521" x="5092700" y="5383213"/>
          <p14:tracePt t="224537" x="5229225" y="5349875"/>
          <p14:tracePt t="224554" x="5357813" y="5332413"/>
          <p14:tracePt t="224572" x="5468938" y="5332413"/>
          <p14:tracePt t="224587" x="5564188" y="5332413"/>
          <p14:tracePt t="224604" x="5657850" y="5349875"/>
          <p14:tracePt t="224621" x="5735638" y="5375275"/>
          <p14:tracePt t="224638" x="5821363" y="5418138"/>
          <p14:tracePt t="224654" x="5907088" y="5461000"/>
          <p14:tracePt t="224671" x="6000750" y="5503863"/>
          <p14:tracePt t="224687" x="6078538" y="5529263"/>
          <p14:tracePt t="224706" x="6172200" y="5580063"/>
          <p14:tracePt t="224721" x="6223000" y="5614988"/>
          <p14:tracePt t="224738" x="6240463" y="5640388"/>
          <p14:tracePt t="224754" x="6265863" y="5675313"/>
          <p14:tracePt t="224772" x="6292850" y="5718175"/>
          <p14:tracePt t="224788" x="6318250" y="5778500"/>
          <p14:tracePt t="224805" x="6326188" y="5821363"/>
          <p14:tracePt t="224821" x="6335713" y="5872163"/>
          <p14:tracePt t="224839" x="6335713" y="5940425"/>
          <p14:tracePt t="224855" x="6308725" y="6051550"/>
          <p14:tracePt t="224871" x="6249988" y="6172200"/>
          <p14:tracePt t="224888" x="6172200" y="6265863"/>
          <p14:tracePt t="224906" x="6069013" y="6351588"/>
          <p14:tracePt t="224922" x="5965825" y="6378575"/>
          <p14:tracePt t="224938" x="5811838" y="6386513"/>
          <p14:tracePt t="224955" x="5632450" y="6386513"/>
          <p14:tracePt t="224973" x="5451475" y="6386513"/>
          <p14:tracePt t="224988" x="5289550" y="6386513"/>
          <p14:tracePt t="225005" x="5135563" y="6378575"/>
          <p14:tracePt t="225022" x="5006975" y="6335713"/>
          <p14:tracePt t="225039" x="4886325" y="6283325"/>
          <p14:tracePt t="225055" x="4792663" y="6232525"/>
          <p14:tracePt t="225072" x="4732338" y="6197600"/>
          <p14:tracePt t="225089" x="4689475" y="6146800"/>
          <p14:tracePt t="225106" x="4672013" y="6111875"/>
          <p14:tracePt t="225122" x="4646613" y="6061075"/>
          <p14:tracePt t="225139" x="4629150" y="6018213"/>
          <p14:tracePt t="225155" x="4621213" y="5983288"/>
          <p14:tracePt t="225173" x="4603750" y="5932488"/>
          <p14:tracePt t="225189" x="4594225" y="5907088"/>
          <p14:tracePt t="225205" x="4594225" y="5889625"/>
          <p14:tracePt t="225222" x="4594225" y="5864225"/>
          <p14:tracePt t="225240" x="4621213" y="5829300"/>
          <p14:tracePt t="225255" x="4672013" y="5794375"/>
          <p14:tracePt t="225272" x="4749800" y="5735638"/>
          <p14:tracePt t="225289" x="4921250" y="5665788"/>
          <p14:tracePt t="225307" x="5065713" y="5632450"/>
          <p14:tracePt t="225322" x="5229225" y="5607050"/>
          <p14:tracePt t="225339" x="5400675" y="5589588"/>
          <p14:tracePt t="225356" x="5564188" y="5589588"/>
          <p14:tracePt t="225373" x="5700713" y="5589588"/>
          <p14:tracePt t="225389" x="5811838" y="5589588"/>
          <p14:tracePt t="225406" x="5922963" y="5589588"/>
          <p14:tracePt t="225423" x="6026150" y="5622925"/>
          <p14:tracePt t="225440" x="6129338" y="5665788"/>
          <p14:tracePt t="225456" x="6232525" y="5708650"/>
          <p14:tracePt t="225473" x="6361113" y="5751513"/>
          <p14:tracePt t="225490" x="6403975" y="5768975"/>
          <p14:tracePt t="225507" x="6429375" y="5786438"/>
          <p14:tracePt t="225523" x="6472238" y="5811838"/>
          <p14:tracePt t="225539" x="6507163" y="5846763"/>
          <p14:tracePt t="225556" x="6550025" y="5872163"/>
          <p14:tracePt t="225574" x="6575425" y="5897563"/>
          <p14:tracePt t="225590" x="6600825" y="5932488"/>
          <p14:tracePt t="225606" x="6618288" y="5965825"/>
          <p14:tracePt t="225623" x="6635750" y="6018213"/>
          <p14:tracePt t="225640" x="6635750" y="6094413"/>
          <p14:tracePt t="225656" x="6651625" y="6146800"/>
          <p14:tracePt t="225673" x="6661150" y="6240463"/>
          <p14:tracePt t="225690" x="6635750" y="6343650"/>
          <p14:tracePt t="225708" x="6557963" y="6437313"/>
          <p14:tracePt t="225723" x="6437313" y="6515100"/>
          <p14:tracePt t="225740" x="6326188" y="6565900"/>
          <p14:tracePt t="225757" x="6189663" y="6592888"/>
          <p14:tracePt t="225774" x="6026150" y="6592888"/>
          <p14:tracePt t="225790" x="5821363" y="6592888"/>
          <p14:tracePt t="225807" x="5572125" y="6592888"/>
          <p14:tracePt t="225824" x="5349875" y="6592888"/>
          <p14:tracePt t="225841" x="5032375" y="6550025"/>
          <p14:tracePt t="225857" x="4860925" y="6480175"/>
          <p14:tracePt t="225874" x="4714875" y="6411913"/>
          <p14:tracePt t="225890" x="4611688" y="6335713"/>
          <p14:tracePt t="225908" x="4535488" y="6275388"/>
          <p14:tracePt t="225924" x="4492625" y="6207125"/>
          <p14:tracePt t="225940" x="4457700" y="6137275"/>
          <p14:tracePt t="225957" x="4440238" y="6061075"/>
          <p14:tracePt t="225975" x="4440238" y="5975350"/>
          <p14:tracePt t="225990" x="4440238" y="5880100"/>
          <p14:tracePt t="226007" x="4457700" y="5803900"/>
          <p14:tracePt t="226024" x="4500563" y="5726113"/>
          <p14:tracePt t="226042" x="4594225" y="5640388"/>
          <p14:tracePt t="226057" x="4679950" y="5580063"/>
          <p14:tracePt t="226074" x="4808538" y="5521325"/>
          <p14:tracePt t="226091" x="4972050" y="5451475"/>
          <p14:tracePt t="226109" x="5151438" y="5400675"/>
          <p14:tracePt t="226124" x="5322888" y="5383213"/>
          <p14:tracePt t="226141" x="5511800" y="5383213"/>
          <p14:tracePt t="226158" x="5718175" y="5392738"/>
          <p14:tracePt t="226175" x="5922963" y="5435600"/>
          <p14:tracePt t="226191" x="6078538" y="5494338"/>
          <p14:tracePt t="226208" x="6189663" y="5554663"/>
          <p14:tracePt t="226224" x="6257925" y="5589588"/>
          <p14:tracePt t="226242" x="6326188" y="5675313"/>
          <p14:tracePt t="226258" x="6361113" y="5726113"/>
          <p14:tracePt t="226275" x="6378575" y="5786438"/>
          <p14:tracePt t="226291" x="6394450" y="5846763"/>
          <p14:tracePt t="226309" x="6394450" y="5897563"/>
          <p14:tracePt t="226325" x="6394450" y="5957888"/>
          <p14:tracePt t="226341" x="6386513" y="6018213"/>
          <p14:tracePt t="226358" x="6351588" y="6086475"/>
          <p14:tracePt t="226376" x="6318250" y="6137275"/>
          <p14:tracePt t="226391" x="6275388" y="6172200"/>
          <p14:tracePt t="226408" x="6215063" y="6215063"/>
          <p14:tracePt t="226425" x="6086475" y="6265863"/>
          <p14:tracePt t="226442" x="6008688" y="6292850"/>
          <p14:tracePt t="226458" x="5940425" y="6308725"/>
          <p14:tracePt t="226475" x="5889625" y="6326188"/>
          <p14:tracePt t="226492" x="5846763" y="6335713"/>
          <p14:tracePt t="226509" x="5803900" y="6343650"/>
          <p14:tracePt t="226525" x="5751513" y="6361113"/>
          <p14:tracePt t="226542" x="5708650" y="6369050"/>
          <p14:tracePt t="226558" x="5675313" y="6369050"/>
          <p14:tracePt t="226576" x="5657850" y="6369050"/>
          <p14:tracePt t="226592" x="5649913" y="6369050"/>
          <p14:tracePt t="226609" x="5640388" y="6378575"/>
          <p14:tracePt t="226610" x="5632450" y="6378575"/>
          <p14:tracePt t="226626" x="5622925" y="6378575"/>
          <p14:tracePt t="226643" x="5614988" y="6378575"/>
          <p14:tracePt t="226659" x="5607050" y="6378575"/>
          <p14:tracePt t="226675" x="5597525" y="6378575"/>
          <p14:tracePt t="226692" x="5589588" y="6386513"/>
          <p14:tracePt t="226785" x="5589588" y="6378575"/>
          <p14:tracePt t="237220" x="5607050" y="6369050"/>
          <p14:tracePt t="237228" x="5649913" y="6351588"/>
          <p14:tracePt t="237236" x="5718175" y="6326188"/>
          <p14:tracePt t="237249" x="5786438" y="6300788"/>
          <p14:tracePt t="237266" x="5897563" y="6265863"/>
          <p14:tracePt t="237282" x="5975350" y="6240463"/>
          <p14:tracePt t="237300" x="6086475" y="6240463"/>
          <p14:tracePt t="237316" x="6189663" y="6215063"/>
          <p14:tracePt t="237333" x="6300788" y="6197600"/>
          <p14:tracePt t="237350" x="6386513" y="6172200"/>
          <p14:tracePt t="237367" x="6446838" y="6164263"/>
          <p14:tracePt t="237383" x="6507163" y="6164263"/>
          <p14:tracePt t="237399" x="6575425" y="6164263"/>
          <p14:tracePt t="237416" x="6678613" y="6164263"/>
          <p14:tracePt t="237434" x="6797675" y="6164263"/>
          <p14:tracePt t="237450" x="6908800" y="6180138"/>
          <p14:tracePt t="237466" x="6978650" y="6197600"/>
          <p14:tracePt t="237483" x="7021513" y="6197600"/>
          <p14:tracePt t="237501" x="7054850" y="6197600"/>
          <p14:tracePt t="237517" x="7072313" y="6197600"/>
          <p14:tracePt t="237533" x="7089775" y="6215063"/>
          <p14:tracePt t="237550" x="7107238" y="6215063"/>
          <p14:tracePt t="237567" x="7115175" y="6215063"/>
          <p14:tracePt t="237583" x="7123113" y="6215063"/>
          <p14:tracePt t="237600" x="7132638" y="6215063"/>
          <p14:tracePt t="237617" x="7140575" y="6215063"/>
          <p14:tracePt t="237634" x="7158038" y="6215063"/>
          <p14:tracePt t="237650" x="7175500" y="6215063"/>
          <p14:tracePt t="237667" x="7208838" y="6215063"/>
          <p14:tracePt t="237683" x="7251700" y="6207125"/>
          <p14:tracePt t="237701" x="7286625" y="6197600"/>
          <p14:tracePt t="237717" x="7312025" y="6197600"/>
          <p14:tracePt t="237734" x="7329488" y="6197600"/>
          <p14:tracePt t="237750" x="7346950" y="6197600"/>
          <p14:tracePt t="237768" x="7354888" y="6197600"/>
          <p14:tracePt t="237876" x="7364413" y="6197600"/>
          <p14:tracePt t="237892" x="7372350" y="6197600"/>
          <p14:tracePt t="237901" x="7380288" y="6197600"/>
          <p14:tracePt t="237908" x="7389813" y="6197600"/>
          <p14:tracePt t="237917" x="7407275" y="6197600"/>
          <p14:tracePt t="237934" x="7475538" y="6215063"/>
          <p14:tracePt t="237951" x="7569200" y="6257925"/>
          <p14:tracePt t="237967" x="7594600" y="6283325"/>
          <p14:tracePt t="237984" x="7612063" y="6283325"/>
          <p14:tracePt t="238173" x="7621588" y="6283325"/>
          <p14:tracePt t="238189" x="7629525" y="6275388"/>
          <p14:tracePt t="238196" x="7629525" y="6232525"/>
          <p14:tracePt t="238204" x="7629525" y="6137275"/>
          <p14:tracePt t="238218" x="7612063" y="5957888"/>
          <p14:tracePt t="238235" x="7466013" y="5451475"/>
          <p14:tracePt t="238252" x="7037388" y="4679950"/>
          <p14:tracePt t="238268" x="6789738" y="4260850"/>
          <p14:tracePt t="238285" x="6704013" y="4071938"/>
          <p14:tracePt t="238302" x="6686550" y="3978275"/>
          <p14:tracePt t="238319" x="6686550" y="3935413"/>
          <p14:tracePt t="238335" x="6694488" y="3917950"/>
          <p14:tracePt t="238352" x="6704013" y="3917950"/>
          <p14:tracePt t="238420" x="6694488" y="3917950"/>
          <p14:tracePt t="238428" x="6694488" y="3925888"/>
          <p14:tracePt t="238444" x="6694488" y="3935413"/>
          <p14:tracePt t="238453" x="6694488" y="3943350"/>
          <p14:tracePt t="238469" x="6686550" y="3960813"/>
          <p14:tracePt t="238485" x="6678613" y="3978275"/>
          <p14:tracePt t="238502" x="6678613" y="3986213"/>
          <p14:tracePt t="238519" x="6678613" y="3994150"/>
          <p14:tracePt t="238535" x="6678613" y="4003675"/>
          <p14:tracePt t="238552" x="6669088" y="4003675"/>
          <p14:tracePt t="238569" x="6669088" y="40116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1075B4F6-5317-4663-99DD-50EB70E8D1F1}" type="slidenum">
              <a:rPr lang="fa-IR" altLang="en-US" sz="1200" smtClean="0">
                <a:latin typeface="Arial" panose="020B0604020202020204" pitchFamily="34" charset="0"/>
              </a:rPr>
              <a:pPr rtl="0">
                <a:spcBef>
                  <a:spcPct val="0"/>
                </a:spcBef>
                <a:buClrTx/>
                <a:buSzTx/>
                <a:buFontTx/>
                <a:buNone/>
              </a:pPr>
              <a:t>16</a:t>
            </a:fld>
            <a:endParaRPr lang="en-US" altLang="en-US" sz="1200" smtClean="0">
              <a:latin typeface="Arial" panose="020B0604020202020204" pitchFamily="34" charset="0"/>
            </a:endParaRPr>
          </a:p>
        </p:txBody>
      </p:sp>
      <p:pic>
        <p:nvPicPr>
          <p:cNvPr id="317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25538"/>
            <a:ext cx="7561262"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586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10" x="6669088" y="3994150"/>
          <p14:tracePt t="1125" x="6678613" y="3968750"/>
          <p14:tracePt t="1142" x="6737350" y="3814763"/>
          <p14:tracePt t="1159" x="6832600" y="3721100"/>
          <p14:tracePt t="1175" x="6994525" y="3600450"/>
          <p14:tracePt t="1192" x="7251700" y="3429000"/>
          <p14:tracePt t="1208" x="7561263" y="3275013"/>
          <p14:tracePt t="1225" x="7843838" y="3154363"/>
          <p14:tracePt t="1242" x="8050213" y="3060700"/>
          <p14:tracePt t="1259" x="8204200" y="3000375"/>
          <p14:tracePt t="1275" x="8315325" y="2965450"/>
          <p14:tracePt t="1292" x="8408988" y="2922588"/>
          <p14:tracePt t="1309" x="8461375" y="2897188"/>
          <p14:tracePt t="1326" x="8494713" y="2879725"/>
          <p14:tracePt t="1342" x="8521700" y="2871788"/>
          <p14:tracePt t="1359" x="8537575" y="2863850"/>
          <p14:tracePt t="1376" x="8547100" y="2863850"/>
          <p14:tracePt t="1409" x="8537575" y="2863850"/>
          <p14:tracePt t="1426" x="8529638" y="2854325"/>
          <p14:tracePt t="1442" x="8512175" y="2854325"/>
          <p14:tracePt t="1460" x="8494713" y="2836863"/>
          <p14:tracePt t="1476" x="8469313" y="2836863"/>
          <p14:tracePt t="1492" x="8451850" y="2828925"/>
          <p14:tracePt t="1509" x="8443913" y="2828925"/>
          <p14:tracePt t="1527" x="8435975" y="2828925"/>
          <p14:tracePt t="1542" x="8426450" y="2820988"/>
          <p14:tracePt t="1559" x="8418513" y="2820988"/>
          <p14:tracePt t="1576" x="8408988" y="2811463"/>
          <p14:tracePt t="1593" x="8393113" y="2811463"/>
          <p14:tracePt t="1610" x="8375650" y="2803525"/>
          <p14:tracePt t="1626" x="8358188" y="2803525"/>
          <p14:tracePt t="1643" x="8340725" y="2803525"/>
          <p14:tracePt t="1660" x="8315325" y="2803525"/>
          <p14:tracePt t="1676" x="8280400" y="2803525"/>
          <p14:tracePt t="1693" x="8247063" y="2803525"/>
          <p14:tracePt t="1709" x="8204200" y="2803525"/>
          <p14:tracePt t="1727" x="8126413" y="2803525"/>
          <p14:tracePt t="1743" x="8058150" y="2803525"/>
          <p14:tracePt t="1760" x="7980363" y="2803525"/>
          <p14:tracePt t="1776" x="7869238" y="2803525"/>
          <p14:tracePt t="1794" x="7766050" y="2803525"/>
          <p14:tracePt t="1810" x="7697788" y="2803525"/>
          <p14:tracePt t="1827" x="7646988" y="2803525"/>
          <p14:tracePt t="1843" x="7612063" y="2803525"/>
          <p14:tracePt t="1860" x="7578725" y="2803525"/>
          <p14:tracePt t="1876" x="7543800" y="2803525"/>
          <p14:tracePt t="1893" x="7508875" y="2803525"/>
          <p14:tracePt t="1910" x="7450138" y="2803525"/>
          <p14:tracePt t="1928" x="7346950" y="2803525"/>
          <p14:tracePt t="1943" x="7192963" y="2803525"/>
          <p14:tracePt t="1960" x="6978650" y="2803525"/>
          <p14:tracePt t="1977" x="6797675" y="2803525"/>
          <p14:tracePt t="1995" x="6669088" y="2794000"/>
          <p14:tracePt t="2010" x="6583363" y="2768600"/>
          <p14:tracePt t="2027" x="6515100" y="2717800"/>
          <p14:tracePt t="2043" x="6446838" y="2622550"/>
          <p14:tracePt t="2061" x="6378575" y="2503488"/>
          <p14:tracePt t="2077" x="6275388" y="2339975"/>
          <p14:tracePt t="2094" x="6086475" y="2135188"/>
          <p14:tracePt t="2110" x="5922963" y="2006600"/>
          <p14:tracePt t="2128" x="5751513" y="1868488"/>
          <p14:tracePt t="2144" x="5580063" y="1731963"/>
          <p14:tracePt t="2161" x="5435600" y="1620838"/>
          <p14:tracePt t="2177" x="5297488" y="1517650"/>
          <p14:tracePt t="2194" x="5168900" y="1431925"/>
          <p14:tracePt t="2210" x="5057775" y="1346200"/>
          <p14:tracePt t="2227" x="4964113" y="1303338"/>
          <p14:tracePt t="2244" x="4921250" y="1277938"/>
          <p14:tracePt t="2261" x="4903788" y="1268413"/>
          <p14:tracePt t="2277" x="4894263" y="1268413"/>
          <p14:tracePt t="2294" x="4878388" y="1303338"/>
          <p14:tracePt t="2311" x="4835525" y="1406525"/>
          <p14:tracePt t="2328" x="4749800" y="1560513"/>
          <p14:tracePt t="2344" x="4568825" y="1765300"/>
          <p14:tracePt t="2361" x="4321175" y="1989138"/>
          <p14:tracePt t="2377" x="4149725" y="2135188"/>
          <p14:tracePt t="2395" x="4071938" y="2211388"/>
          <p14:tracePt t="2411" x="4064000" y="2263775"/>
          <p14:tracePt t="2428" x="4064000" y="2314575"/>
          <p14:tracePt t="2444" x="4089400" y="2365375"/>
          <p14:tracePt t="2462" x="4097338" y="2417763"/>
          <p14:tracePt t="2478" x="4106863" y="2528888"/>
          <p14:tracePt t="2495" x="4106863" y="2606675"/>
          <p14:tracePt t="2511" x="4097338" y="2682875"/>
          <p14:tracePt t="2529" x="4079875" y="2743200"/>
          <p14:tracePt t="2544" x="4064000" y="2778125"/>
          <p14:tracePt t="2561" x="4029075" y="2811463"/>
          <p14:tracePt t="2578" x="3960813" y="2854325"/>
          <p14:tracePt t="2595" x="3892550" y="2897188"/>
          <p14:tracePt t="2611" x="3822700" y="2914650"/>
          <p14:tracePt t="2629" x="3797300" y="2914650"/>
          <p14:tracePt t="2630" x="3789363" y="2914650"/>
          <p14:tracePt t="2645" x="3771900" y="2914650"/>
          <p14:tracePt t="2662" x="3763963" y="2914650"/>
          <p14:tracePt t="2678" x="3736975" y="2914650"/>
          <p14:tracePt t="2695" x="3660775" y="2906713"/>
          <p14:tracePt t="2712" x="3557588" y="2897188"/>
          <p14:tracePt t="2729" x="3454400" y="2889250"/>
          <p14:tracePt t="2745" x="3360738" y="2889250"/>
          <p14:tracePt t="2762" x="3300413" y="2889250"/>
          <p14:tracePt t="2779" x="3265488" y="2889250"/>
          <p14:tracePt t="2796" x="3240088" y="2889250"/>
          <p14:tracePt t="2812" x="3232150" y="2889250"/>
          <p14:tracePt t="2828" x="3222625" y="2889250"/>
          <p14:tracePt t="2845" x="3214688" y="2889250"/>
          <p14:tracePt t="2863" x="3197225" y="2889250"/>
          <p14:tracePt t="2879" x="3189288" y="2889250"/>
          <p14:tracePt t="2896" x="3171825" y="2889250"/>
          <p14:tracePt t="2912" x="3136900" y="2871788"/>
          <p14:tracePt t="2929" x="3103563" y="2863850"/>
          <p14:tracePt t="2946" x="3086100" y="2846388"/>
          <p14:tracePt t="3023" x="3086100" y="2854325"/>
          <p14:tracePt t="3031" x="3086100" y="2863850"/>
          <p14:tracePt t="3039" x="3086100" y="2879725"/>
          <p14:tracePt t="3047" x="3086100" y="2906713"/>
          <p14:tracePt t="3063" x="3094038" y="2992438"/>
          <p14:tracePt t="3079" x="3103563" y="3078163"/>
          <p14:tracePt t="3096" x="3128963" y="3171825"/>
          <p14:tracePt t="3113" x="3154363" y="3265488"/>
          <p14:tracePt t="3129" x="3179763" y="3378200"/>
          <p14:tracePt t="3146" x="3189288" y="3463925"/>
          <p14:tracePt t="3163" x="3189288" y="3540125"/>
          <p14:tracePt t="3180" x="3189288" y="3635375"/>
          <p14:tracePt t="3196" x="3189288" y="3729038"/>
          <p14:tracePt t="3213" x="3197225" y="3806825"/>
          <p14:tracePt t="3230" x="3197225" y="3883025"/>
          <p14:tracePt t="3246" x="3197225" y="3925888"/>
          <p14:tracePt t="3263" x="3197225" y="3968750"/>
          <p14:tracePt t="3280" x="3197225" y="4021138"/>
          <p14:tracePt t="3297" x="3197225" y="4064000"/>
          <p14:tracePt t="3313" x="3197225" y="4106863"/>
          <p14:tracePt t="3330" x="3179763" y="4132263"/>
          <p14:tracePt t="3346" x="3154363" y="4175125"/>
          <p14:tracePt t="3364" x="3128963" y="4217988"/>
          <p14:tracePt t="3380" x="3094038" y="4268788"/>
          <p14:tracePt t="3397" x="3060700" y="4311650"/>
          <p14:tracePt t="3413" x="3008313" y="4354513"/>
          <p14:tracePt t="3431" x="2914650" y="4422775"/>
          <p14:tracePt t="3447" x="2846388" y="4465638"/>
          <p14:tracePt t="3463" x="2751138" y="4500563"/>
          <p14:tracePt t="3480" x="2640013" y="4543425"/>
          <p14:tracePt t="3497" x="2554288" y="4568825"/>
          <p14:tracePt t="3513" x="2486025" y="4586288"/>
          <p14:tracePt t="3530" x="2425700" y="4603750"/>
          <p14:tracePt t="3547" x="2365375" y="4629150"/>
          <p14:tracePt t="3564" x="2297113" y="4664075"/>
          <p14:tracePt t="3581" x="2220913" y="4679950"/>
          <p14:tracePt t="3597" x="2151063" y="4706938"/>
          <p14:tracePt t="3614" x="2100263" y="4714875"/>
          <p14:tracePt t="3631" x="2039938" y="4740275"/>
          <p14:tracePt t="3647" x="1979613" y="4775200"/>
          <p14:tracePt t="3664" x="1936750" y="4800600"/>
          <p14:tracePt t="3681" x="1878013" y="4835525"/>
          <p14:tracePt t="3698" x="1835150" y="4860925"/>
          <p14:tracePt t="3714" x="1774825" y="4894263"/>
          <p14:tracePt t="3731" x="1731963" y="4921250"/>
          <p14:tracePt t="3747" x="1697038" y="4946650"/>
          <p14:tracePt t="3765" x="1671638" y="4964113"/>
          <p14:tracePt t="3781" x="1663700" y="4979988"/>
          <p14:tracePt t="3797" x="1654175" y="4989513"/>
          <p14:tracePt t="3815" x="1646238" y="5006975"/>
          <p14:tracePt t="3832" x="1636713" y="5022850"/>
          <p14:tracePt t="3848" x="1636713" y="5040313"/>
          <p14:tracePt t="3881" x="1636713" y="5049838"/>
          <p14:tracePt t="3903" x="1646238" y="5049838"/>
          <p14:tracePt t="3914" x="1663700" y="5057775"/>
          <p14:tracePt t="3931" x="1697038" y="5065713"/>
          <p14:tracePt t="3948" x="1765300" y="5075238"/>
          <p14:tracePt t="3965" x="1860550" y="5075238"/>
          <p14:tracePt t="3982" x="1963738" y="5075238"/>
          <p14:tracePt t="3998" x="2057400" y="5075238"/>
          <p14:tracePt t="4015" x="2160588" y="5075238"/>
          <p14:tracePt t="4032" x="2228850" y="5049838"/>
          <p14:tracePt t="4048" x="2339975" y="5006975"/>
          <p14:tracePt t="4065" x="2503488" y="4937125"/>
          <p14:tracePt t="4081" x="2674938" y="4886325"/>
          <p14:tracePt t="4099" x="2820988" y="4835525"/>
          <p14:tracePt t="4115" x="2897188" y="4792663"/>
          <p14:tracePt t="4131" x="2940050" y="4757738"/>
          <p14:tracePt t="4148" x="2974975" y="4722813"/>
          <p14:tracePt t="4166" x="3017838" y="4664075"/>
          <p14:tracePt t="4182" x="3043238" y="4603750"/>
          <p14:tracePt t="4198" x="3078163" y="4518025"/>
          <p14:tracePt t="4215" x="3103563" y="4440238"/>
          <p14:tracePt t="4232" x="3128963" y="4329113"/>
          <p14:tracePt t="4249" x="3136900" y="4208463"/>
          <p14:tracePt t="4265" x="3146425" y="4079875"/>
          <p14:tracePt t="4282" x="3146425" y="3978275"/>
          <p14:tracePt t="4299" x="3154363" y="3900488"/>
          <p14:tracePt t="4315" x="3163888" y="3814763"/>
          <p14:tracePt t="4332" x="3163888" y="3711575"/>
          <p14:tracePt t="4349" x="3163888" y="3565525"/>
          <p14:tracePt t="4366" x="3146425" y="3436938"/>
          <p14:tracePt t="4383" x="3136900" y="3308350"/>
          <p14:tracePt t="4399" x="3136900" y="3249613"/>
          <p14:tracePt t="4415" x="3136900" y="3189288"/>
          <p14:tracePt t="4433" x="3136900" y="3146425"/>
          <p14:tracePt t="4449" x="3136900" y="3111500"/>
          <p14:tracePt t="4466" x="3136900" y="3068638"/>
          <p14:tracePt t="4482" x="3136900" y="3051175"/>
          <p14:tracePt t="4499" x="3136900" y="3035300"/>
          <p14:tracePt t="4516" x="3136900" y="3025775"/>
          <p14:tracePt t="4532" x="3136900" y="3017838"/>
          <p14:tracePt t="4615" x="3136900" y="3025775"/>
          <p14:tracePt t="4624" x="3136900" y="3035300"/>
          <p14:tracePt t="4639" x="3136900" y="3043238"/>
          <p14:tracePt t="4649" x="3136900" y="3051175"/>
          <p14:tracePt t="4666" x="3146425" y="3068638"/>
          <p14:tracePt t="4683" x="3154363" y="3086100"/>
          <p14:tracePt t="4700" x="3163888" y="3094038"/>
          <p14:tracePt t="4716" x="3171825" y="3111500"/>
          <p14:tracePt t="4733" x="3171825" y="3121025"/>
          <p14:tracePt t="4749" x="3171825" y="3128963"/>
          <p14:tracePt t="5104" x="3179763" y="3128963"/>
          <p14:tracePt t="5167" x="3189288" y="3128963"/>
          <p14:tracePt t="5223" x="3197225" y="3128963"/>
          <p14:tracePt t="5247" x="3206750" y="3128963"/>
          <p14:tracePt t="5279" x="3214688" y="3128963"/>
          <p14:tracePt t="5335" x="3214688" y="3136900"/>
          <p14:tracePt t="5343" x="3222625" y="3136900"/>
          <p14:tracePt t="5367" x="3232150" y="3136900"/>
          <p14:tracePt t="5391" x="3240088" y="3136900"/>
          <p14:tracePt t="5519" x="3249613" y="3136900"/>
          <p14:tracePt t="5791" x="3257550" y="3136900"/>
          <p14:tracePt t="5815" x="3265488" y="3136900"/>
          <p14:tracePt t="5831" x="3275013" y="3136900"/>
          <p14:tracePt t="5863" x="3282950" y="3136900"/>
          <p14:tracePt t="5879" x="3292475" y="3136900"/>
          <p14:tracePt t="5896" x="3300413" y="3136900"/>
          <p14:tracePt t="5903" x="3308350" y="3136900"/>
          <p14:tracePt t="5912" x="3317875" y="3136900"/>
          <p14:tracePt t="5920" x="3335338" y="3136900"/>
          <p14:tracePt t="5936" x="3411538" y="3136900"/>
          <p14:tracePt t="5952" x="3540125" y="3136900"/>
          <p14:tracePt t="5969" x="3678238" y="3136900"/>
          <p14:tracePt t="5986" x="3849688" y="3136900"/>
          <p14:tracePt t="6003" x="4046538" y="3128963"/>
          <p14:tracePt t="6019" x="4286250" y="3111500"/>
          <p14:tracePt t="6036" x="4568825" y="3068638"/>
          <p14:tracePt t="6053" x="4826000" y="2992438"/>
          <p14:tracePt t="6070" x="5092700" y="2906713"/>
          <p14:tracePt t="6086" x="5307013" y="2811463"/>
          <p14:tracePt t="6102" x="5494338" y="2735263"/>
          <p14:tracePt t="6119" x="5726113" y="2649538"/>
          <p14:tracePt t="6137" x="5854700" y="2614613"/>
          <p14:tracePt t="6153" x="5932488" y="2597150"/>
          <p14:tracePt t="6169" x="5957888" y="2579688"/>
          <p14:tracePt t="6186" x="5975350" y="2571750"/>
          <p14:tracePt t="6204" x="5983288" y="2554288"/>
          <p14:tracePt t="6219" x="5992813" y="2546350"/>
          <p14:tracePt t="6236" x="6008688" y="2536825"/>
          <p14:tracePt t="6253" x="6018213" y="2520950"/>
          <p14:tracePt t="6270" x="6035675" y="2511425"/>
          <p14:tracePt t="6286" x="6051550" y="2486025"/>
          <p14:tracePt t="6303" x="6094413" y="2460625"/>
          <p14:tracePt t="6320" x="6103938" y="2451100"/>
          <p14:tracePt t="6337" x="6121400" y="2451100"/>
          <p14:tracePt t="6399" x="6121400" y="2460625"/>
          <p14:tracePt t="6407" x="6129338" y="2468563"/>
          <p14:tracePt t="6421" x="6137275" y="2493963"/>
          <p14:tracePt t="6437" x="6164263" y="2536825"/>
          <p14:tracePt t="6453" x="6207125" y="2589213"/>
          <p14:tracePt t="6470" x="6265863" y="2649538"/>
          <p14:tracePt t="6488" x="6335713" y="2717800"/>
          <p14:tracePt t="6503" x="6394450" y="2768600"/>
          <p14:tracePt t="6520" x="6489700" y="2836863"/>
          <p14:tracePt t="6537" x="6600825" y="2897188"/>
          <p14:tracePt t="6554" x="6711950" y="2922588"/>
          <p14:tracePt t="6570" x="6832600" y="2922588"/>
          <p14:tracePt t="6587" x="6935788" y="2922588"/>
          <p14:tracePt t="6604" x="7011988" y="2922588"/>
          <p14:tracePt t="6621" x="7080250" y="2914650"/>
          <p14:tracePt t="6623" x="7107238" y="2914650"/>
          <p14:tracePt t="6637" x="7140575" y="2914650"/>
          <p14:tracePt t="6654" x="7200900" y="2914650"/>
          <p14:tracePt t="6670" x="7286625" y="2914650"/>
          <p14:tracePt t="6688" x="7364413" y="2906713"/>
          <p14:tracePt t="6704" x="7407275" y="2906713"/>
          <p14:tracePt t="6721" x="7423150" y="2906713"/>
          <p14:tracePt t="6738" x="7450138" y="2906713"/>
          <p14:tracePt t="6755" x="7483475" y="2906713"/>
          <p14:tracePt t="6771" x="7508875" y="2906713"/>
          <p14:tracePt t="6787" x="7535863" y="2906713"/>
          <p14:tracePt t="6804" x="7543800" y="2906713"/>
          <p14:tracePt t="6822" x="7551738" y="2906713"/>
          <p14:tracePt t="6854" x="7551738" y="2897188"/>
          <p14:tracePt t="6912" x="7551738" y="2914650"/>
          <p14:tracePt t="6920" x="7551738" y="2932113"/>
          <p14:tracePt t="6927" x="7551738" y="2957513"/>
          <p14:tracePt t="6938" x="7551738" y="2992438"/>
          <p14:tracePt t="6954" x="7500938" y="3094038"/>
          <p14:tracePt t="6971" x="7423150" y="3222625"/>
          <p14:tracePt t="6988" x="7312025" y="3394075"/>
          <p14:tracePt t="7005" x="7200900" y="3549650"/>
          <p14:tracePt t="7022" x="7107238" y="3668713"/>
          <p14:tracePt t="7038" x="7004050" y="3797300"/>
          <p14:tracePt t="7055" x="6850063" y="3986213"/>
          <p14:tracePt t="7072" x="6737350" y="4132263"/>
          <p14:tracePt t="7088" x="6600825" y="4311650"/>
          <p14:tracePt t="7105" x="6437313" y="4500563"/>
          <p14:tracePt t="7122" x="6283325" y="4664075"/>
          <p14:tracePt t="7138" x="6154738" y="4775200"/>
          <p14:tracePt t="7155" x="6061075" y="4860925"/>
          <p14:tracePt t="7172" x="5965825" y="4921250"/>
          <p14:tracePt t="7189" x="5864225" y="4997450"/>
          <p14:tracePt t="7205" x="5735638" y="5100638"/>
          <p14:tracePt t="7222" x="5614988" y="5194300"/>
          <p14:tracePt t="7239" x="5503863" y="5289550"/>
          <p14:tracePt t="7256" x="5400675" y="5375275"/>
          <p14:tracePt t="7272" x="5375275" y="5400675"/>
          <p14:tracePt t="7289" x="5375275" y="5408613"/>
          <p14:tracePt t="7305" x="5365750" y="5408613"/>
          <p14:tracePt t="7424" x="5365750" y="5400675"/>
          <p14:tracePt t="7432" x="5365750" y="5383213"/>
          <p14:tracePt t="7440" x="5365750" y="5340350"/>
          <p14:tracePt t="7456" x="5365750" y="5178425"/>
          <p14:tracePt t="7473" x="5332413" y="4972050"/>
          <p14:tracePt t="7489" x="5297488" y="4775200"/>
          <p14:tracePt t="7506" x="5264150" y="4611688"/>
          <p14:tracePt t="7522" x="5246688" y="4492625"/>
          <p14:tracePt t="7539" x="5246688" y="4389438"/>
          <p14:tracePt t="7556" x="5246688" y="4286250"/>
          <p14:tracePt t="7573" x="5264150" y="4208463"/>
          <p14:tracePt t="7589" x="5272088" y="4165600"/>
          <p14:tracePt t="7606" x="5272088" y="4140200"/>
          <p14:tracePt t="7623" x="5280025" y="4140200"/>
          <p14:tracePt t="7704" x="5280025" y="4132263"/>
          <p14:tracePt t="7720" x="5280025" y="4122738"/>
          <p14:tracePt t="7728" x="5280025" y="4114800"/>
          <p14:tracePt t="7740" x="5280025" y="4106863"/>
          <p14:tracePt t="7756" x="5272088" y="4089400"/>
          <p14:tracePt t="7774" x="5272088" y="4054475"/>
          <p14:tracePt t="7790" x="5272088" y="4037013"/>
          <p14:tracePt t="7807" x="5264150" y="4037013"/>
          <p14:tracePt t="7823" x="5264150" y="4029075"/>
          <p14:tracePt t="7841" x="5264150" y="4011613"/>
          <p14:tracePt t="7857" x="5264150" y="4003675"/>
          <p14:tracePt t="7873" x="5264150" y="3986213"/>
          <p14:tracePt t="7890" x="5264150" y="3968750"/>
          <p14:tracePt t="7907" x="5264150" y="3960813"/>
          <p14:tracePt t="7923" x="5264150" y="3943350"/>
          <p14:tracePt t="7940" x="5264150" y="3935413"/>
          <p14:tracePt t="7957" x="5272088" y="3925888"/>
          <p14:tracePt t="7990" x="5272088" y="3917950"/>
          <p14:tracePt t="8007" x="5272088" y="3908425"/>
          <p14:tracePt t="8152" x="5280025" y="3908425"/>
          <p14:tracePt t="8192" x="5280025" y="3900488"/>
          <p14:tracePt t="8209" x="5280025" y="3892550"/>
          <p14:tracePt t="8232" x="5289550" y="3875088"/>
          <p14:tracePt t="8240" x="5297488" y="3865563"/>
          <p14:tracePt t="8248" x="5307013" y="3849688"/>
          <p14:tracePt t="8257" x="5314950" y="3822700"/>
          <p14:tracePt t="8274" x="5340350" y="3763963"/>
          <p14:tracePt t="8291" x="5349875" y="3729038"/>
          <p14:tracePt t="8308" x="5365750" y="3678238"/>
          <p14:tracePt t="8324" x="5392738" y="3625850"/>
          <p14:tracePt t="8341" x="5418138" y="3557588"/>
          <p14:tracePt t="8358" x="5443538" y="3497263"/>
          <p14:tracePt t="8375" x="5451475" y="3429000"/>
          <p14:tracePt t="8391" x="5461000" y="3360738"/>
          <p14:tracePt t="8408" x="5461000" y="3257550"/>
          <p14:tracePt t="8425" x="5451475" y="3214688"/>
          <p14:tracePt t="8442" x="5443538" y="3163888"/>
          <p14:tracePt t="8458" x="5418138" y="3086100"/>
          <p14:tracePt t="8475" x="5392738" y="3008313"/>
          <p14:tracePt t="8491" x="5349875" y="2922588"/>
          <p14:tracePt t="8509" x="5322888" y="2846388"/>
          <p14:tracePt t="8525" x="5297488" y="2778125"/>
          <p14:tracePt t="8541" x="5272088" y="2700338"/>
          <p14:tracePt t="8558" x="5254625" y="2597150"/>
          <p14:tracePt t="8576" x="5237163" y="2468563"/>
          <p14:tracePt t="8592" x="5237163" y="2382838"/>
          <p14:tracePt t="8609" x="5237163" y="2322513"/>
          <p14:tracePt t="8626" x="5237163" y="2263775"/>
          <p14:tracePt t="8643" x="5246688" y="2211388"/>
          <p14:tracePt t="8659" x="5264150" y="2160588"/>
          <p14:tracePt t="8675" x="5289550" y="2108200"/>
          <p14:tracePt t="8692" x="5332413" y="2065338"/>
          <p14:tracePt t="8710" x="5392738" y="2022475"/>
          <p14:tracePt t="8726" x="5451475" y="1989138"/>
          <p14:tracePt t="8743" x="5494338" y="1963738"/>
          <p14:tracePt t="8759" x="5529263" y="1963738"/>
          <p14:tracePt t="8775" x="5546725" y="1963738"/>
          <p14:tracePt t="8792" x="5607050" y="1963738"/>
          <p14:tracePt t="8808" x="5665788" y="1963738"/>
          <p14:tracePt t="8825" x="5718175" y="1989138"/>
          <p14:tracePt t="8841" x="5778500" y="2032000"/>
          <p14:tracePt t="8859" x="5846763" y="2074863"/>
          <p14:tracePt t="8875" x="5907088" y="2151063"/>
          <p14:tracePt t="8892" x="5957888" y="2246313"/>
          <p14:tracePt t="8908" x="6008688" y="2382838"/>
          <p14:tracePt t="8925" x="6078538" y="2546350"/>
          <p14:tracePt t="8942" x="6129338" y="2717800"/>
          <p14:tracePt t="8958" x="6146800" y="2889250"/>
          <p14:tracePt t="8975" x="6154738" y="3025775"/>
          <p14:tracePt t="8992" x="6121400" y="3179763"/>
          <p14:tracePt t="9009" x="6094413" y="3257550"/>
          <p14:tracePt t="9025" x="6069013" y="3317875"/>
          <p14:tracePt t="9042" x="6051550" y="3360738"/>
          <p14:tracePt t="9059" x="6035675" y="3394075"/>
          <p14:tracePt t="9075" x="6026150" y="3411538"/>
          <p14:tracePt t="9092" x="6026150" y="3421063"/>
          <p14:tracePt t="9126" x="6026150" y="3436938"/>
          <p14:tracePt t="9142" x="6026150" y="3454400"/>
          <p14:tracePt t="9159" x="6008688" y="3489325"/>
          <p14:tracePt t="9176" x="5992813" y="3532188"/>
          <p14:tracePt t="9193" x="5983288" y="3557588"/>
          <p14:tracePt t="9209" x="5975350" y="3582988"/>
          <p14:tracePt t="9226" x="5965825" y="3600450"/>
          <p14:tracePt t="9242" x="5957888" y="3617913"/>
          <p14:tracePt t="9259" x="5932488" y="3635375"/>
          <p14:tracePt t="9276" x="5915025" y="3651250"/>
          <p14:tracePt t="9292" x="5897563" y="3668713"/>
          <p14:tracePt t="9309" x="5872163" y="3678238"/>
          <p14:tracePt t="9326" x="5837238" y="3686175"/>
          <p14:tracePt t="9343" x="5794375" y="3686175"/>
          <p14:tracePt t="9359" x="5751513" y="3694113"/>
          <p14:tracePt t="9376" x="5675313" y="3711575"/>
          <p14:tracePt t="9393" x="5640388" y="3711575"/>
          <p14:tracePt t="9409" x="5622925" y="3711575"/>
          <p14:tracePt t="9426" x="5614988" y="3711575"/>
          <p14:tracePt t="9443" x="5597525" y="3711575"/>
          <p14:tracePt t="9460" x="5580063" y="3711575"/>
          <p14:tracePt t="9476" x="5572125" y="3711575"/>
          <p14:tracePt t="9493" x="5554663" y="3711575"/>
          <p14:tracePt t="9600" x="5546725" y="3711575"/>
          <p14:tracePt t="9616" x="5537200" y="3711575"/>
          <p14:tracePt t="9624" x="5529263" y="3711575"/>
          <p14:tracePt t="9632" x="5511800" y="3711575"/>
          <p14:tracePt t="9643" x="5478463" y="3721100"/>
          <p14:tracePt t="9660" x="5365750" y="3736975"/>
          <p14:tracePt t="9677" x="5221288" y="3754438"/>
          <p14:tracePt t="9693" x="5057775" y="3771900"/>
          <p14:tracePt t="9710" x="4903788" y="3779838"/>
          <p14:tracePt t="9727" x="4757738" y="3797300"/>
          <p14:tracePt t="9744" x="4492625" y="3832225"/>
          <p14:tracePt t="9760" x="4294188" y="3857625"/>
          <p14:tracePt t="9777" x="4097338" y="3892550"/>
          <p14:tracePt t="9793" x="3943350" y="3935413"/>
          <p14:tracePt t="9810" x="3857625" y="3935413"/>
          <p14:tracePt t="9827" x="3797300" y="3935413"/>
          <p14:tracePt t="9843" x="3746500" y="3935413"/>
          <p14:tracePt t="9860" x="3678238" y="3935413"/>
          <p14:tracePt t="9877" x="3608388" y="3935413"/>
          <p14:tracePt t="9894" x="3532188" y="3917950"/>
          <p14:tracePt t="9910" x="3463925" y="3875088"/>
          <p14:tracePt t="9927" x="3429000" y="3840163"/>
          <p14:tracePt t="9946" x="3378200" y="3729038"/>
          <p14:tracePt t="9960" x="3325813" y="3668713"/>
          <p14:tracePt t="9977" x="3292475" y="3592513"/>
          <p14:tracePt t="9994" x="3249613" y="3522663"/>
          <p14:tracePt t="10010" x="3214688" y="3429000"/>
          <p14:tracePt t="10027" x="3171825" y="3335338"/>
          <p14:tracePt t="10045" x="3136900" y="3265488"/>
          <p14:tracePt t="10060" x="3121025" y="3232150"/>
          <p14:tracePt t="10079" x="3111500" y="3206750"/>
          <p14:tracePt t="10094" x="3103563" y="3189288"/>
          <p14:tracePt t="10111" x="3086100" y="3179763"/>
          <p14:tracePt t="10127" x="3078163" y="3179763"/>
          <p14:tracePt t="10128" x="3078163" y="3171825"/>
          <p14:tracePt t="10144" x="3078163" y="3163888"/>
          <p14:tracePt t="10192" x="3078163" y="3171825"/>
          <p14:tracePt t="10208" x="3078163" y="3189288"/>
          <p14:tracePt t="10216" x="3078163" y="3214688"/>
          <p14:tracePt t="10228" x="3078163" y="3249613"/>
          <p14:tracePt t="10244" x="3086100" y="3368675"/>
          <p14:tracePt t="10261" x="3111500" y="3506788"/>
          <p14:tracePt t="10278" x="3154363" y="3651250"/>
          <p14:tracePt t="10295" x="3197225" y="3814763"/>
          <p14:tracePt t="10311" x="3206750" y="3943350"/>
          <p14:tracePt t="10328" x="3206750" y="4071938"/>
          <p14:tracePt t="10344" x="3206750" y="4114800"/>
          <p14:tracePt t="10361" x="3206750" y="4157663"/>
          <p14:tracePt t="10378" x="3197225" y="4192588"/>
          <p14:tracePt t="10394" x="3189288" y="4217988"/>
          <p14:tracePt t="10411" x="3171825" y="4235450"/>
          <p14:tracePt t="10428" x="3136900" y="4260850"/>
          <p14:tracePt t="10445" x="3111500" y="4278313"/>
          <p14:tracePt t="10461" x="3094038" y="4286250"/>
          <p14:tracePt t="10478" x="3068638" y="4294188"/>
          <p14:tracePt t="10495" x="3043238" y="4311650"/>
          <p14:tracePt t="10511" x="3008313" y="4329113"/>
          <p14:tracePt t="10528" x="2897188" y="4406900"/>
          <p14:tracePt t="10545" x="2820988" y="4457700"/>
          <p14:tracePt t="10562" x="2735263" y="4508500"/>
          <p14:tracePt t="10578" x="2657475" y="4560888"/>
          <p14:tracePt t="10595" x="2579688" y="4611688"/>
          <p14:tracePt t="10612" x="2503488" y="4672013"/>
          <p14:tracePt t="10629" x="2408238" y="4732338"/>
          <p14:tracePt t="10645" x="2322513" y="4783138"/>
          <p14:tracePt t="10662" x="2228850" y="4826000"/>
          <p14:tracePt t="10679" x="2151063" y="4868863"/>
          <p14:tracePt t="10695" x="2082800" y="4894263"/>
          <p14:tracePt t="10712" x="2022475" y="4921250"/>
          <p14:tracePt t="10728" x="1903413" y="4964113"/>
          <p14:tracePt t="10745" x="1843088" y="4997450"/>
          <p14:tracePt t="10762" x="1817688" y="5006975"/>
          <p14:tracePt t="10778" x="1808163" y="5006975"/>
          <p14:tracePt t="10812" x="1808163" y="5014913"/>
          <p14:tracePt t="10832" x="1808163" y="5022850"/>
          <p14:tracePt t="10848" x="1808163" y="5032375"/>
          <p14:tracePt t="10862" x="1817688" y="5032375"/>
          <p14:tracePt t="10878" x="1825625" y="5040313"/>
          <p14:tracePt t="10896" x="1851025" y="5040313"/>
          <p14:tracePt t="10912" x="2014538" y="5040313"/>
          <p14:tracePt t="10929" x="2185988" y="5040313"/>
          <p14:tracePt t="10945" x="2365375" y="5006975"/>
          <p14:tracePt t="10962" x="2536825" y="4964113"/>
          <p14:tracePt t="10979" x="2682875" y="4911725"/>
          <p14:tracePt t="10996" x="2803525" y="4868863"/>
          <p14:tracePt t="11012" x="2922588" y="4808538"/>
          <p14:tracePt t="11029" x="3035300" y="4757738"/>
          <p14:tracePt t="11046" x="3128963" y="4706938"/>
          <p14:tracePt t="11062" x="3179763" y="4664075"/>
          <p14:tracePt t="11079" x="3206750" y="4629150"/>
          <p14:tracePt t="11096" x="3222625" y="4568825"/>
          <p14:tracePt t="11112" x="3232150" y="4508500"/>
          <p14:tracePt t="11129" x="3232150" y="4465638"/>
          <p14:tracePt t="11146" x="3232150" y="4422775"/>
          <p14:tracePt t="11163" x="3232150" y="4389438"/>
          <p14:tracePt t="11179" x="3232150" y="4337050"/>
          <p14:tracePt t="11196" x="3206750" y="4260850"/>
          <p14:tracePt t="11213" x="3179763" y="4183063"/>
          <p14:tracePt t="11230" x="3171825" y="4132263"/>
          <p14:tracePt t="11246" x="3171825" y="4089400"/>
          <p14:tracePt t="11263" x="3171825" y="4064000"/>
          <p14:tracePt t="11279" x="3171825" y="4054475"/>
          <p14:tracePt t="11296" x="3206750" y="4046538"/>
          <p14:tracePt t="11313" x="3265488" y="4029075"/>
          <p14:tracePt t="11329" x="3378200" y="4029075"/>
          <p14:tracePt t="11346" x="3582988" y="4011613"/>
          <p14:tracePt t="11363" x="3900488" y="3951288"/>
          <p14:tracePt t="11380" x="4200525" y="3917950"/>
          <p14:tracePt t="11396" x="4364038" y="3900488"/>
          <p14:tracePt t="11413" x="4449763" y="3883025"/>
          <p14:tracePt t="11430" x="4518025" y="3849688"/>
          <p14:tracePt t="11446" x="4586288" y="3814763"/>
          <p14:tracePt t="11463" x="4621213" y="3789363"/>
          <p14:tracePt t="11480" x="4654550" y="3746500"/>
          <p14:tracePt t="11497" x="4664075" y="3721100"/>
          <p14:tracePt t="11513" x="4679950" y="3694113"/>
          <p14:tracePt t="11530" x="4714875" y="3668713"/>
          <p14:tracePt t="11547" x="4757738" y="3635375"/>
          <p14:tracePt t="11564" x="4808538" y="3600450"/>
          <p14:tracePt t="11580" x="4851400" y="3565525"/>
          <p14:tracePt t="11597" x="4921250" y="3540125"/>
          <p14:tracePt t="11613" x="5022850" y="3497263"/>
          <p14:tracePt t="11630" x="5143500" y="3463925"/>
          <p14:tracePt t="11647" x="5246688" y="3429000"/>
          <p14:tracePt t="11664" x="5314950" y="3411538"/>
          <p14:tracePt t="11681" x="5349875" y="3411538"/>
          <p14:tracePt t="11912" x="5349875" y="3403600"/>
          <p14:tracePt t="12224" x="5357813" y="3403600"/>
          <p14:tracePt t="12240" x="5365750" y="3403600"/>
          <p14:tracePt t="12256" x="5375275" y="3403600"/>
          <p14:tracePt t="12264" x="5383213" y="3403600"/>
          <p14:tracePt t="12272" x="5400675" y="3411538"/>
          <p14:tracePt t="12282" x="5426075" y="3411538"/>
          <p14:tracePt t="12299" x="5478463" y="3411538"/>
          <p14:tracePt t="12315" x="5589588" y="3411538"/>
          <p14:tracePt t="12332" x="5768975" y="3411538"/>
          <p14:tracePt t="12348" x="6000750" y="3386138"/>
          <p14:tracePt t="12365" x="6308725" y="3335338"/>
          <p14:tracePt t="12382" x="6678613" y="3257550"/>
          <p14:tracePt t="12399" x="7021513" y="3163888"/>
          <p14:tracePt t="12415" x="7269163" y="3086100"/>
          <p14:tracePt t="12432" x="7458075" y="3025775"/>
          <p14:tracePt t="12449" x="7689850" y="2949575"/>
          <p14:tracePt t="12465" x="7766050" y="2914650"/>
          <p14:tracePt t="12482" x="7818438" y="2889250"/>
          <p14:tracePt t="12499" x="7861300" y="2879725"/>
          <p14:tracePt t="12516" x="7878763" y="2871788"/>
          <p14:tracePt t="12532" x="7894638" y="2863850"/>
          <p14:tracePt t="12549" x="7904163" y="2846388"/>
          <p14:tracePt t="12566" x="7904163" y="2828925"/>
          <p14:tracePt t="12582" x="7904163" y="2820988"/>
          <p14:tracePt t="12599" x="7921625" y="2803525"/>
          <p14:tracePt t="12616" x="7937500" y="2778125"/>
          <p14:tracePt t="12633" x="7954963" y="2735263"/>
          <p14:tracePt t="12649" x="7954963" y="2717800"/>
          <p14:tracePt t="12666" x="7954963" y="2700338"/>
          <p14:tracePt t="12683" x="7954963" y="2665413"/>
          <p14:tracePt t="12699" x="7954963" y="2640013"/>
          <p14:tracePt t="12716" x="7954963" y="2614613"/>
          <p14:tracePt t="12733" x="7954963" y="2589213"/>
          <p14:tracePt t="12750" x="7947025" y="2554288"/>
          <p14:tracePt t="12767" x="7921625" y="2528888"/>
          <p14:tracePt t="12784" x="7894638" y="2503488"/>
          <p14:tracePt t="12801" x="7851775" y="2460625"/>
          <p14:tracePt t="12817" x="7835900" y="2443163"/>
          <p14:tracePt t="12835" x="7818438" y="2417763"/>
          <p14:tracePt t="12851" x="7793038" y="2392363"/>
          <p14:tracePt t="12868" x="7758113" y="2374900"/>
          <p14:tracePt t="12885" x="7732713" y="2349500"/>
          <p14:tracePt t="12902" x="7707313" y="2322513"/>
          <p14:tracePt t="12918" x="7672388" y="2289175"/>
          <p14:tracePt t="12934" x="7646988" y="2263775"/>
          <p14:tracePt t="12951" x="7629525" y="2220913"/>
          <p14:tracePt t="12969" x="7586663" y="2168525"/>
          <p14:tracePt t="12985" x="7561263" y="2151063"/>
          <p14:tracePt t="13002" x="7526338" y="2125663"/>
          <p14:tracePt t="13018" x="7500938" y="2117725"/>
          <p14:tracePt t="13035" x="7450138" y="2100263"/>
          <p14:tracePt t="13051" x="7415213" y="2100263"/>
          <p14:tracePt t="13068" x="7372350" y="2100263"/>
          <p14:tracePt t="13085" x="7321550" y="2100263"/>
          <p14:tracePt t="13102" x="7251700" y="2100263"/>
          <p14:tracePt t="13118" x="7183438" y="2100263"/>
          <p14:tracePt t="13135" x="7107238" y="2100263"/>
          <p14:tracePt t="13137" x="7080250" y="2108200"/>
          <p14:tracePt t="13152" x="7054850" y="2117725"/>
          <p14:tracePt t="13169" x="6935788" y="2168525"/>
          <p14:tracePt t="13185" x="6823075" y="2236788"/>
          <p14:tracePt t="13202" x="6704013" y="2332038"/>
          <p14:tracePt t="13218" x="6618288" y="2425700"/>
          <p14:tracePt t="13236" x="6575425" y="2571750"/>
          <p14:tracePt t="13252" x="6557963" y="2760663"/>
          <p14:tracePt t="13268" x="6565900" y="2992438"/>
          <p14:tracePt t="13285" x="6643688" y="3275013"/>
          <p14:tracePt t="13303" x="6754813" y="3549650"/>
          <p14:tracePt t="13319" x="6858000" y="3736975"/>
          <p14:tracePt t="13335" x="6951663" y="3883025"/>
          <p14:tracePt t="13352" x="7064375" y="4029075"/>
          <p14:tracePt t="13370" x="7243763" y="4192588"/>
          <p14:tracePt t="13386" x="7312025" y="4243388"/>
          <p14:tracePt t="13402" x="7337425" y="4260850"/>
          <p14:tracePt t="13419" x="7346950" y="4260850"/>
          <p14:tracePt t="13436" x="7354888" y="4260850"/>
          <p14:tracePt t="13452" x="7364413" y="4225925"/>
          <p14:tracePt t="13469" x="7372350" y="4192588"/>
          <p14:tracePt t="13486" x="7389813" y="4157663"/>
          <p14:tracePt t="13503" x="7397750" y="4132263"/>
          <p14:tracePt t="13519" x="7397750" y="4122738"/>
          <p14:tracePt t="13553" x="7397750" y="4114800"/>
          <p14:tracePt t="13571" x="7389813" y="4114800"/>
          <p14:tracePt t="13586" x="7372350" y="4114800"/>
          <p14:tracePt t="13603" x="7286625" y="4089400"/>
          <p14:tracePt t="13619" x="7150100" y="4054475"/>
          <p14:tracePt t="13637" x="6951663" y="4037013"/>
          <p14:tracePt t="13653" x="6694488" y="4037013"/>
          <p14:tracePt t="13669" x="6394450" y="4037013"/>
          <p14:tracePt t="13686" x="5975350" y="4037013"/>
          <p14:tracePt t="13704" x="5478463" y="4037013"/>
          <p14:tracePt t="13720" x="4921250" y="4037013"/>
          <p14:tracePt t="13736" x="4321175" y="4037013"/>
          <p14:tracePt t="13753" x="3608388" y="4021138"/>
          <p14:tracePt t="13771" x="3325813" y="4021138"/>
          <p14:tracePt t="13786" x="3103563" y="3994150"/>
          <p14:tracePt t="13803" x="2932113" y="3943350"/>
          <p14:tracePt t="13820" x="2778125" y="3900488"/>
          <p14:tracePt t="13837" x="2649538" y="3849688"/>
          <p14:tracePt t="13854" x="2571750" y="3806825"/>
          <p14:tracePt t="13870" x="2511425" y="3771900"/>
          <p14:tracePt t="13886" x="2443163" y="3729038"/>
          <p14:tracePt t="13904" x="2339975" y="3678238"/>
          <p14:tracePt t="13920" x="2246313" y="3625850"/>
          <p14:tracePt t="13937" x="2160588" y="3575050"/>
          <p14:tracePt t="13954" x="2092325" y="3506788"/>
          <p14:tracePt t="13971" x="2065338" y="3463925"/>
          <p14:tracePt t="13987" x="2057400" y="3429000"/>
          <p14:tracePt t="14004" x="2049463" y="3394075"/>
          <p14:tracePt t="14020" x="2032000" y="3368675"/>
          <p14:tracePt t="14038" x="2014538" y="3325813"/>
          <p14:tracePt t="14054" x="2006600" y="3292475"/>
          <p14:tracePt t="14070" x="1997075" y="3257550"/>
          <p14:tracePt t="14087" x="1997075" y="3232150"/>
          <p14:tracePt t="14105" x="1997075" y="3206750"/>
          <p14:tracePt t="14121" x="1997075" y="3163888"/>
          <p14:tracePt t="14137" x="2032000" y="3103563"/>
          <p14:tracePt t="14154" x="2074863" y="3035300"/>
          <p14:tracePt t="14171" x="2151063" y="2949575"/>
          <p14:tracePt t="14187" x="2211388" y="2897188"/>
          <p14:tracePt t="14204" x="2263775" y="2871788"/>
          <p14:tracePt t="14221" x="2289175" y="2846388"/>
          <p14:tracePt t="14238" x="2322513" y="2820988"/>
          <p14:tracePt t="14254" x="2357438" y="2811463"/>
          <p14:tracePt t="14271" x="2392363" y="2803525"/>
          <p14:tracePt t="14288" x="2408238" y="2803525"/>
          <p14:tracePt t="14305" x="2417763" y="2803525"/>
          <p14:tracePt t="14321" x="2425700" y="2803525"/>
          <p14:tracePt t="14338" x="2425700" y="2820988"/>
          <p14:tracePt t="14355" x="2425700" y="2854325"/>
          <p14:tracePt t="14372" x="2425700" y="2932113"/>
          <p14:tracePt t="14388" x="2425700" y="3043238"/>
          <p14:tracePt t="14404" x="2374900" y="3197225"/>
          <p14:tracePt t="14421" x="2279650" y="3394075"/>
          <p14:tracePt t="14439" x="2160588" y="3600450"/>
          <p14:tracePt t="14455" x="2057400" y="3797300"/>
          <p14:tracePt t="14471" x="1946275" y="4029075"/>
          <p14:tracePt t="14488" x="1817688" y="4268788"/>
          <p14:tracePt t="14505" x="1646238" y="4578350"/>
          <p14:tracePt t="14522" x="1568450" y="4706938"/>
          <p14:tracePt t="14538" x="1517650" y="4792663"/>
          <p14:tracePt t="14555" x="1500188" y="4826000"/>
          <p14:tracePt t="14572" x="1500188" y="4843463"/>
          <p14:tracePt t="14588" x="1492250" y="4851400"/>
          <p14:tracePt t="14778" x="1500188" y="4843463"/>
          <p14:tracePt t="14786" x="1525588" y="4826000"/>
          <p14:tracePt t="14794" x="1560513" y="4800600"/>
          <p14:tracePt t="14805" x="1611313" y="4775200"/>
          <p14:tracePt t="14822" x="1765300" y="4679950"/>
          <p14:tracePt t="14839" x="1989138" y="4535488"/>
          <p14:tracePt t="14856" x="2365375" y="4337050"/>
          <p14:tracePt t="14873" x="2854325" y="4122738"/>
          <p14:tracePt t="14889" x="3763963" y="3754438"/>
          <p14:tracePt t="14906" x="4311650" y="3549650"/>
          <p14:tracePt t="14923" x="4722813" y="3386138"/>
          <p14:tracePt t="14939" x="5022850" y="3249613"/>
          <p14:tracePt t="14956" x="5254625" y="3163888"/>
          <p14:tracePt t="14972" x="5494338" y="3086100"/>
          <p14:tracePt t="14990" x="5718175" y="3000375"/>
          <p14:tracePt t="15006" x="5922963" y="2922588"/>
          <p14:tracePt t="15023" x="6043613" y="2871788"/>
          <p14:tracePt t="15039" x="6111875" y="2836863"/>
          <p14:tracePt t="15057" x="6137275" y="2828925"/>
          <p14:tracePt t="15073" x="6137275" y="2820988"/>
          <p14:tracePt t="15089" x="6146800" y="2794000"/>
          <p14:tracePt t="15106" x="6146800" y="2786063"/>
          <p14:tracePt t="15124" x="6154738" y="2778125"/>
          <p14:tracePt t="15140" x="6164263" y="2760663"/>
          <p14:tracePt t="15157" x="6172200" y="2751138"/>
          <p14:tracePt t="15173" x="6172200" y="2743200"/>
          <p14:tracePt t="15190" x="6180138" y="2743200"/>
          <p14:tracePt t="15206" x="6197600" y="2735263"/>
          <p14:tracePt t="15223" x="6197600" y="2725738"/>
          <p14:tracePt t="15240" x="6223000" y="2717800"/>
          <p14:tracePt t="15257" x="6265863" y="2717800"/>
          <p14:tracePt t="15273" x="6394450" y="2717800"/>
          <p14:tracePt t="15290" x="6480175" y="2717800"/>
          <p14:tracePt t="15307" x="6575425" y="2717800"/>
          <p14:tracePt t="15324" x="6661150" y="2708275"/>
          <p14:tracePt t="15340" x="6754813" y="2692400"/>
          <p14:tracePt t="15357" x="6865938" y="2682875"/>
          <p14:tracePt t="15373" x="6961188" y="2674938"/>
          <p14:tracePt t="15391" x="7029450" y="2674938"/>
          <p14:tracePt t="15407" x="7064375" y="2665413"/>
          <p14:tracePt t="15424" x="7080250" y="2665413"/>
          <p14:tracePt t="15440" x="7097713" y="2665413"/>
          <p14:tracePt t="15458" x="7115175" y="2717800"/>
          <p14:tracePt t="15474" x="7132638" y="2768600"/>
          <p14:tracePt t="15490" x="7150100" y="2846388"/>
          <p14:tracePt t="15507" x="7175500" y="2965450"/>
          <p14:tracePt t="15524" x="7183438" y="3103563"/>
          <p14:tracePt t="15540" x="7192963" y="3275013"/>
          <p14:tracePt t="15557" x="7175500" y="3446463"/>
          <p14:tracePt t="15574" x="7158038" y="3575050"/>
          <p14:tracePt t="15591" x="7150100" y="3651250"/>
          <p14:tracePt t="15607" x="7150100" y="3694113"/>
          <p14:tracePt t="15624" x="7150100" y="3721100"/>
          <p14:tracePt t="15641" x="7150100" y="3746500"/>
          <p14:tracePt t="15658" x="7150100" y="3763963"/>
          <p14:tracePt t="15674" x="7150100" y="3779838"/>
          <p14:tracePt t="15691" x="7150100" y="3789363"/>
          <p14:tracePt t="15707" x="7150100" y="3797300"/>
          <p14:tracePt t="15826" x="7140575" y="3797300"/>
          <p14:tracePt t="15842" x="7132638" y="3814763"/>
          <p14:tracePt t="15850" x="7123113" y="3814763"/>
          <p14:tracePt t="15858" x="7097713" y="3832225"/>
          <p14:tracePt t="15875" x="7004050" y="3875088"/>
          <p14:tracePt t="15891" x="6858000" y="3960813"/>
          <p14:tracePt t="15908" x="6678613" y="4089400"/>
          <p14:tracePt t="15925" x="6472238" y="4243388"/>
          <p14:tracePt t="15941" x="6215063" y="4422775"/>
          <p14:tracePt t="15958" x="5872163" y="4629150"/>
          <p14:tracePt t="15975" x="5607050" y="4757738"/>
          <p14:tracePt t="15991" x="5451475" y="4860925"/>
          <p14:tracePt t="16008" x="5357813" y="4946650"/>
          <p14:tracePt t="16025" x="5254625" y="5075238"/>
          <p14:tracePt t="16042" x="5229225" y="5126038"/>
          <p14:tracePt t="16058" x="5211763" y="5151438"/>
          <p14:tracePt t="16075" x="5211763" y="5160963"/>
          <p14:tracePt t="16091" x="5211763" y="5168900"/>
          <p14:tracePt t="16109" x="5203825" y="5178425"/>
          <p14:tracePt t="16126" x="5194300" y="5194300"/>
          <p14:tracePt t="16142" x="5178425" y="5221288"/>
          <p14:tracePt t="16160" x="5168900" y="5246688"/>
          <p14:tracePt t="16176" x="5151438" y="5254625"/>
          <p14:tracePt t="16192" x="5151438" y="5264150"/>
          <p14:tracePt t="16225" x="5143500" y="5264150"/>
          <p14:tracePt t="16618" x="5135563" y="5272088"/>
          <p14:tracePt t="16650" x="5126038" y="5272088"/>
          <p14:tracePt t="16658" x="5118100" y="5272088"/>
          <p14:tracePt t="16674" x="5108575" y="5272088"/>
          <p14:tracePt t="16682" x="5100638" y="5272088"/>
          <p14:tracePt t="16694" x="5083175" y="5264150"/>
          <p14:tracePt t="16710" x="5057775" y="5246688"/>
          <p14:tracePt t="16726" x="5032375" y="5221288"/>
          <p14:tracePt t="16743" x="5022850" y="5194300"/>
          <p14:tracePt t="16760" x="4997450" y="5151438"/>
          <p14:tracePt t="16776" x="4954588" y="5083175"/>
          <p14:tracePt t="16794" x="4835525" y="4937125"/>
          <p14:tracePt t="16810" x="4714875" y="4783138"/>
          <p14:tracePt t="16827" x="4500563" y="4465638"/>
          <p14:tracePt t="16843" x="4200525" y="3960813"/>
          <p14:tracePt t="16860" x="3883025" y="3429000"/>
          <p14:tracePt t="16877" x="3643313" y="3043238"/>
          <p14:tracePt t="16894" x="3471863" y="2786063"/>
          <p14:tracePt t="16910" x="3378200" y="2649538"/>
          <p14:tracePt t="16927" x="3343275" y="2571750"/>
          <p14:tracePt t="16944" x="3317875" y="2493963"/>
          <p14:tracePt t="16961" x="3282950" y="2425700"/>
          <p14:tracePt t="16977" x="3222625" y="2365375"/>
          <p14:tracePt t="16993" x="3146425" y="2297113"/>
          <p14:tracePt t="17011" x="3035300" y="2220913"/>
          <p14:tracePt t="17028" x="2965450" y="2151063"/>
          <p14:tracePt t="17044" x="2906713" y="2082800"/>
          <p14:tracePt t="17061" x="2846388" y="2006600"/>
          <p14:tracePt t="17078" x="2794000" y="1920875"/>
          <p14:tracePt t="17095" x="2786063" y="1885950"/>
          <p14:tracePt t="17110" x="2778125" y="1860550"/>
          <p14:tracePt t="17127" x="2778125" y="1851025"/>
          <p14:tracePt t="17154" x="2768600" y="1851025"/>
          <p14:tracePt t="17170" x="2760663" y="1851025"/>
          <p14:tracePt t="17186" x="2751138" y="1851025"/>
          <p14:tracePt t="17195" x="2743200" y="1851025"/>
          <p14:tracePt t="17218" x="2735263" y="1851025"/>
          <p14:tracePt t="17228" x="2725738" y="1860550"/>
          <p14:tracePt t="17244" x="2708275" y="1868488"/>
          <p14:tracePt t="17261" x="2692400" y="1885950"/>
          <p14:tracePt t="17277" x="2665413" y="1893888"/>
          <p14:tracePt t="17295" x="2640013" y="1911350"/>
          <p14:tracePt t="17311" x="2614613" y="1928813"/>
          <p14:tracePt t="17328" x="2589213" y="1928813"/>
          <p14:tracePt t="17344" x="2579688" y="1936750"/>
          <p14:tracePt t="17362" x="2571750" y="1946275"/>
          <p14:tracePt t="17378" x="2563813" y="1954213"/>
          <p14:tracePt t="17395" x="2554288" y="1979613"/>
          <p14:tracePt t="17411" x="2546350" y="2022475"/>
          <p14:tracePt t="17429" x="2536825" y="2057400"/>
          <p14:tracePt t="17445" x="2546350" y="2100263"/>
          <p14:tracePt t="17462" x="2579688" y="2160588"/>
          <p14:tracePt t="17478" x="2649538" y="2220913"/>
          <p14:tracePt t="17495" x="2743200" y="2306638"/>
          <p14:tracePt t="17512" x="2828925" y="2392363"/>
          <p14:tracePt t="17528" x="2889250" y="2451100"/>
          <p14:tracePt t="17545" x="2922588" y="2468563"/>
          <p14:tracePt t="17562" x="2949575" y="2486025"/>
          <p14:tracePt t="17578" x="2957513" y="2486025"/>
          <p14:tracePt t="17595" x="2957513" y="2493963"/>
          <p14:tracePt t="17611" x="2957513" y="2503488"/>
          <p14:tracePt t="17629" x="2957513" y="2511425"/>
          <p14:tracePt t="17645" x="2957513" y="2520950"/>
          <p14:tracePt t="17662" x="2957513" y="2546350"/>
          <p14:tracePt t="17678" x="2965450" y="2563813"/>
          <p14:tracePt t="17696" x="2974975" y="2606675"/>
          <p14:tracePt t="17712" x="2992438" y="2640013"/>
          <p14:tracePt t="17729" x="3008313" y="2682875"/>
          <p14:tracePt t="17745" x="3035300" y="2743200"/>
          <p14:tracePt t="17763" x="3086100" y="2879725"/>
          <p14:tracePt t="17779" x="3146425" y="3025775"/>
          <p14:tracePt t="17795" x="3249613" y="3206750"/>
          <p14:tracePt t="17812" x="3378200" y="3386138"/>
          <p14:tracePt t="17830" x="3506788" y="3557588"/>
          <p14:tracePt t="17845" x="3625850" y="3729038"/>
          <p14:tracePt t="17862" x="3736975" y="3883025"/>
          <p14:tracePt t="17879" x="3865563" y="4071938"/>
          <p14:tracePt t="17896" x="4011613" y="4294188"/>
          <p14:tracePt t="17912" x="4192588" y="4518025"/>
          <p14:tracePt t="17929" x="4379913" y="4689475"/>
          <p14:tracePt t="17946" x="4611688" y="4808538"/>
          <p14:tracePt t="17963" x="4689475" y="4826000"/>
          <p14:tracePt t="17979" x="4740275" y="4835525"/>
          <p14:tracePt t="17996" x="4775200" y="4835525"/>
          <p14:tracePt t="18013" x="4800600" y="4835525"/>
          <p14:tracePt t="18030" x="4843463" y="4835525"/>
          <p14:tracePt t="18046" x="4860925" y="4835525"/>
          <p14:tracePt t="18063" x="4878388" y="4835525"/>
          <p14:tracePt t="18080" x="4886325" y="4835525"/>
          <p14:tracePt t="18097" x="4894263" y="4835525"/>
          <p14:tracePt t="18113" x="4911725" y="4835525"/>
          <p14:tracePt t="18130" x="4929188" y="4835525"/>
          <p14:tracePt t="18132" x="4937125" y="4835525"/>
          <p14:tracePt t="18146" x="4972050" y="4835525"/>
          <p14:tracePt t="18164" x="5040313" y="4860925"/>
          <p14:tracePt t="18180" x="5126038" y="4903788"/>
          <p14:tracePt t="18196" x="5221288" y="4929188"/>
          <p14:tracePt t="18213" x="5264150" y="4954588"/>
          <p14:tracePt t="18230" x="5297488" y="4979988"/>
          <p14:tracePt t="18247" x="5314950" y="4997450"/>
          <p14:tracePt t="18263" x="5332413" y="5006975"/>
          <p14:tracePt t="18280" x="5340350" y="5032375"/>
          <p14:tracePt t="18297" x="5357813" y="5057775"/>
          <p14:tracePt t="18313" x="5365750" y="5092700"/>
          <p14:tracePt t="18330" x="5383213" y="5100638"/>
          <p14:tracePt t="18883" x="5383213" y="5108575"/>
          <p14:tracePt t="18891" x="5392738" y="5108575"/>
          <p14:tracePt t="18915" x="5392738" y="5118100"/>
          <p14:tracePt t="19571" x="5392738" y="5126038"/>
          <p14:tracePt t="19579" x="5400675" y="5126038"/>
          <p14:tracePt t="20043" x="5408613" y="5126038"/>
          <p14:tracePt t="20187" x="5418138" y="5126038"/>
          <p14:tracePt t="20251" x="5418138" y="5118100"/>
          <p14:tracePt t="20260" x="5426075" y="5108575"/>
          <p14:tracePt t="20269" x="5426075" y="5100638"/>
          <p14:tracePt t="20285" x="5435600" y="5065713"/>
          <p14:tracePt t="20301" x="5451475" y="5022850"/>
          <p14:tracePt t="20318" x="5478463" y="4972050"/>
          <p14:tracePt t="20335" x="5494338" y="4929188"/>
          <p14:tracePt t="20351" x="5511800" y="4886325"/>
          <p14:tracePt t="20368" x="5511800" y="4843463"/>
          <p14:tracePt t="20384" x="5529263" y="4792663"/>
          <p14:tracePt t="20402" x="5537200" y="4749800"/>
          <p14:tracePt t="20418" x="5537200" y="4706938"/>
          <p14:tracePt t="20435" x="5546725" y="4629150"/>
          <p14:tracePt t="20452" x="5546725" y="4578350"/>
          <p14:tracePt t="20469" x="5546725" y="4525963"/>
          <p14:tracePt t="20485" x="5546725" y="4465638"/>
          <p14:tracePt t="20501" x="5546725" y="4414838"/>
          <p14:tracePt t="20518" x="5546725" y="4364038"/>
          <p14:tracePt t="20536" x="5546725" y="4278313"/>
          <p14:tracePt t="20552" x="5546725" y="4175125"/>
          <p14:tracePt t="20568" x="5546725" y="4054475"/>
          <p14:tracePt t="20585" x="5537200" y="3935413"/>
          <p14:tracePt t="20602" x="5537200" y="3840163"/>
          <p14:tracePt t="20619" x="5537200" y="3721100"/>
          <p14:tracePt t="20635" x="5546725" y="3635375"/>
          <p14:tracePt t="20652" x="5572125" y="3514725"/>
          <p14:tracePt t="20669" x="5597525" y="3394075"/>
          <p14:tracePt t="20685" x="5632450" y="3282950"/>
          <p14:tracePt t="20702" x="5675313" y="3189288"/>
          <p14:tracePt t="20719" x="5726113" y="3086100"/>
          <p14:tracePt t="20737" x="5778500" y="2982913"/>
          <p14:tracePt t="20752" x="5829300" y="2879725"/>
          <p14:tracePt t="20769" x="5854700" y="2786063"/>
          <p14:tracePt t="20785" x="5872163" y="2700338"/>
          <p14:tracePt t="20803" x="5922963" y="2606675"/>
          <p14:tracePt t="20819" x="5965825" y="2546350"/>
          <p14:tracePt t="20836" x="6008688" y="2493963"/>
          <p14:tracePt t="20852" x="6043613" y="2451100"/>
          <p14:tracePt t="20870" x="6094413" y="2425700"/>
          <p14:tracePt t="20886" x="6137275" y="2400300"/>
          <p14:tracePt t="20903" x="6172200" y="2382838"/>
          <p14:tracePt t="20919" x="6223000" y="2365375"/>
          <p14:tracePt t="20937" x="6265863" y="2357438"/>
          <p14:tracePt t="20953" x="6300788" y="2349500"/>
          <p14:tracePt t="20969" x="6326188" y="2349500"/>
          <p14:tracePt t="20986" x="6351588" y="2349500"/>
          <p14:tracePt t="21004" x="6361113" y="2349500"/>
          <p14:tracePt t="21019" x="6369050" y="2349500"/>
          <p14:tracePt t="21036" x="6394450" y="2349500"/>
          <p14:tracePt t="21053" x="6429375" y="2374900"/>
          <p14:tracePt t="21070" x="6472238" y="2400300"/>
          <p14:tracePt t="21087" x="6523038" y="2425700"/>
          <p14:tracePt t="21103" x="6575425" y="2451100"/>
          <p14:tracePt t="21120" x="6608763" y="2468563"/>
          <p14:tracePt t="21137" x="6643688" y="2468563"/>
          <p14:tracePt t="21153" x="6661150" y="2478088"/>
          <p14:tracePt t="21170" x="6678613" y="2486025"/>
          <p14:tracePt t="21186" x="6704013" y="2493963"/>
          <p14:tracePt t="21204" x="6729413" y="2503488"/>
          <p14:tracePt t="21236" x="6729413" y="2511425"/>
          <p14:tracePt t="21253" x="6729413" y="2520950"/>
          <p14:tracePt t="21271" x="6737350" y="2528888"/>
          <p14:tracePt t="21287" x="6746875" y="2528888"/>
          <p14:tracePt t="21303" x="6754813" y="2536825"/>
          <p14:tracePt t="21320" x="6764338" y="2554288"/>
          <p14:tracePt t="21337" x="6772275" y="2563813"/>
          <p14:tracePt t="21354" x="6789738" y="2579688"/>
          <p14:tracePt t="21370" x="6807200" y="2614613"/>
          <p14:tracePt t="21387" x="6840538" y="2692400"/>
          <p14:tracePt t="21404" x="6875463" y="2760663"/>
          <p14:tracePt t="21420" x="6918325" y="2836863"/>
          <p14:tracePt t="21437" x="6961188" y="2897188"/>
          <p14:tracePt t="21453" x="6986588" y="2957513"/>
          <p14:tracePt t="21471" x="7004050" y="3000375"/>
          <p14:tracePt t="21487" x="7029450" y="3060700"/>
          <p14:tracePt t="21504" x="7046913" y="3121025"/>
          <p14:tracePt t="21520" x="7064375" y="3240088"/>
          <p14:tracePt t="21538" x="7072313" y="3411538"/>
          <p14:tracePt t="21554" x="7072313" y="3617913"/>
          <p14:tracePt t="21571" x="7072313" y="3865563"/>
          <p14:tracePt t="21587" x="7080250" y="4278313"/>
          <p14:tracePt t="21605" x="7115175" y="4483100"/>
          <p14:tracePt t="21621" x="7165975" y="4664075"/>
          <p14:tracePt t="21637" x="7218363" y="4757738"/>
          <p14:tracePt t="21654" x="7261225" y="4826000"/>
          <p14:tracePt t="21671" x="7286625" y="4868863"/>
          <p14:tracePt t="21687" x="7304088" y="4894263"/>
          <p14:tracePt t="21704" x="7312025" y="4911725"/>
          <p14:tracePt t="21721" x="7321550" y="4911725"/>
          <p14:tracePt t="22820" x="7312025" y="4911725"/>
          <p14:tracePt t="22828" x="7304088" y="4903788"/>
          <p14:tracePt t="22840" x="7278688" y="4878388"/>
          <p14:tracePt t="22857" x="7192963" y="4826000"/>
          <p14:tracePt t="22873" x="7107238" y="4757738"/>
          <p14:tracePt t="22891" x="6935788" y="4621213"/>
          <p14:tracePt t="22907" x="6823075" y="4543425"/>
          <p14:tracePt t="22924" x="6721475" y="4475163"/>
          <p14:tracePt t="22940" x="6600825" y="4406900"/>
          <p14:tracePt t="22958" x="6480175" y="4354513"/>
          <p14:tracePt t="22974" x="6403975" y="4321175"/>
          <p14:tracePt t="22990" x="6361113" y="4294188"/>
          <p14:tracePt t="23007" x="6335713" y="4286250"/>
          <p14:tracePt t="23025" x="6292850" y="4268788"/>
          <p14:tracePt t="23041" x="6275388" y="4243388"/>
          <p14:tracePt t="23057" x="6223000" y="4183063"/>
          <p14:tracePt t="23074" x="6172200" y="4097338"/>
          <p14:tracePt t="23092" x="6035675" y="3968750"/>
          <p14:tracePt t="23107" x="5932488" y="3900488"/>
          <p14:tracePt t="23124" x="5837238" y="3832225"/>
          <p14:tracePt t="23141" x="5761038" y="3771900"/>
          <p14:tracePt t="23159" x="5726113" y="3736975"/>
          <p14:tracePt t="23174" x="5692775" y="3721100"/>
          <p14:tracePt t="23191" x="5665788" y="3694113"/>
          <p14:tracePt t="23208" x="5632450" y="3668713"/>
          <p14:tracePt t="23225" x="5597525" y="3635375"/>
          <p14:tracePt t="23241" x="5572125" y="3608388"/>
          <p14:tracePt t="23258" x="5546725" y="3582988"/>
          <p14:tracePt t="23274" x="5521325" y="3540125"/>
          <p14:tracePt t="23292" x="5443538" y="3446463"/>
          <p14:tracePt t="23308" x="5375275" y="3378200"/>
          <p14:tracePt t="23325" x="5340350" y="3325813"/>
          <p14:tracePt t="23341" x="5322888" y="3300413"/>
          <p14:tracePt t="23359" x="5314950" y="3292475"/>
          <p14:tracePt t="23374" x="5314950" y="3275013"/>
          <p14:tracePt t="23391" x="5314950" y="3265488"/>
          <p14:tracePt t="23408" x="5314950" y="3257550"/>
          <p14:tracePt t="23441" x="5314950" y="3249613"/>
          <p14:tracePt t="23612" x="5322888" y="3249613"/>
          <p14:tracePt t="23620" x="5322888" y="3257550"/>
          <p14:tracePt t="23636" x="5322888" y="3265488"/>
          <p14:tracePt t="23652" x="5332413" y="3275013"/>
          <p14:tracePt t="23660" x="5332413" y="3282950"/>
          <p14:tracePt t="23676" x="5340350" y="3300413"/>
          <p14:tracePt t="23693" x="5340350" y="3317875"/>
          <p14:tracePt t="23709" x="5340350" y="3335338"/>
          <p14:tracePt t="23726" x="5340350" y="3351213"/>
          <p14:tracePt t="23742" x="5340350" y="3368675"/>
          <p14:tracePt t="23760" x="5340350" y="3378200"/>
          <p14:tracePt t="23776" x="5340350" y="3386138"/>
          <p14:tracePt t="23792" x="5340350" y="3394075"/>
          <p14:tracePt t="23809" x="5340350" y="3403600"/>
          <p14:tracePt t="23884" x="5340350" y="3411538"/>
          <p14:tracePt t="24076" x="5349875" y="3411538"/>
          <p14:tracePt t="24108" x="5357813" y="3403600"/>
          <p14:tracePt t="24116" x="5357813" y="3386138"/>
          <p14:tracePt t="24126" x="5357813" y="3378200"/>
          <p14:tracePt t="24143" x="5375275" y="3351213"/>
          <p14:tracePt t="24160" x="5383213" y="3308350"/>
          <p14:tracePt t="24177" x="5383213" y="3265488"/>
          <p14:tracePt t="24193" x="5383213" y="3197225"/>
          <p14:tracePt t="24210" x="5383213" y="3128963"/>
          <p14:tracePt t="24227" x="5392738" y="3035300"/>
          <p14:tracePt t="24243" x="5392738" y="3008313"/>
          <p14:tracePt t="24260" x="5418138" y="2932113"/>
          <p14:tracePt t="24277" x="5418138" y="2863850"/>
          <p14:tracePt t="24294" x="5418138" y="2778125"/>
          <p14:tracePt t="24310" x="5418138" y="2700338"/>
          <p14:tracePt t="24327" x="5418138" y="2632075"/>
          <p14:tracePt t="24344" x="5418138" y="2571750"/>
          <p14:tracePt t="24361" x="5418138" y="2520950"/>
          <p14:tracePt t="24377" x="5418138" y="2478088"/>
          <p14:tracePt t="24393" x="5418138" y="2435225"/>
          <p14:tracePt t="24410" x="5418138" y="2382838"/>
          <p14:tracePt t="24428" x="5418138" y="2322513"/>
          <p14:tracePt t="24444" x="5418138" y="2289175"/>
          <p14:tracePt t="24460" x="5418138" y="2246313"/>
          <p14:tracePt t="24477" x="5418138" y="2211388"/>
          <p14:tracePt t="24494" x="5418138" y="2168525"/>
          <p14:tracePt t="24511" x="5418138" y="2135188"/>
          <p14:tracePt t="24527" x="5435600" y="2100263"/>
          <p14:tracePt t="24544" x="5443538" y="2065338"/>
          <p14:tracePt t="24561" x="5461000" y="2039938"/>
          <p14:tracePt t="24577" x="5478463" y="2014538"/>
          <p14:tracePt t="24595" x="5486400" y="2006600"/>
          <p14:tracePt t="24611" x="5486400" y="1997075"/>
          <p14:tracePt t="24629" x="5494338" y="1989138"/>
          <p14:tracePt t="24645" x="5494338" y="1979613"/>
          <p14:tracePt t="24661" x="5511800" y="1979613"/>
          <p14:tracePt t="24677" x="5521325" y="1979613"/>
          <p14:tracePt t="24695" x="5529263" y="1979613"/>
          <p14:tracePt t="24711" x="5546725" y="1979613"/>
          <p14:tracePt t="24728" x="5572125" y="1979613"/>
          <p14:tracePt t="24744" x="5607050" y="1979613"/>
          <p14:tracePt t="24762" x="5665788" y="1979613"/>
          <p14:tracePt t="24778" x="5735638" y="1979613"/>
          <p14:tracePt t="24794" x="5786438" y="1979613"/>
          <p14:tracePt t="24811" x="5811838" y="1989138"/>
          <p14:tracePt t="24829" x="5829300" y="1989138"/>
          <p14:tracePt t="24845" x="5846763" y="1989138"/>
          <p14:tracePt t="24861" x="5872163" y="2006600"/>
          <p14:tracePt t="24878" x="5922963" y="2014538"/>
          <p14:tracePt t="24895" x="5975350" y="2022475"/>
          <p14:tracePt t="24912" x="6008688" y="2039938"/>
          <p14:tracePt t="24928" x="6018213" y="2039938"/>
          <p14:tracePt t="24963" x="6018213" y="2049463"/>
          <p14:tracePt t="24978" x="6018213" y="2057400"/>
          <p14:tracePt t="24995" x="6026150" y="2074863"/>
          <p14:tracePt t="25013" x="6026150" y="2082800"/>
          <p14:tracePt t="25029" x="6026150" y="2108200"/>
          <p14:tracePt t="25045" x="6026150" y="2135188"/>
          <p14:tracePt t="25062" x="6026150" y="2185988"/>
          <p14:tracePt t="25078" x="6026150" y="2228850"/>
          <p14:tracePt t="25096" x="6026150" y="2289175"/>
          <p14:tracePt t="25112" x="6026150" y="2349500"/>
          <p14:tracePt t="25128" x="6026150" y="2408238"/>
          <p14:tracePt t="25146" x="6026150" y="2486025"/>
          <p14:tracePt t="25163" x="6008688" y="2571750"/>
          <p14:tracePt t="25179" x="5992813" y="2657475"/>
          <p14:tracePt t="25195" x="5975350" y="2760663"/>
          <p14:tracePt t="25212" x="5957888" y="2940050"/>
          <p14:tracePt t="25230" x="5957888" y="3043238"/>
          <p14:tracePt t="25245" x="5957888" y="3146425"/>
          <p14:tracePt t="25262" x="5957888" y="3257550"/>
          <p14:tracePt t="25279" x="5957888" y="3378200"/>
          <p14:tracePt t="25296" x="5957888" y="3471863"/>
          <p14:tracePt t="25312" x="5957888" y="3575050"/>
          <p14:tracePt t="25329" x="5957888" y="3668713"/>
          <p14:tracePt t="25346" x="5957888" y="3736975"/>
          <p14:tracePt t="25363" x="5957888" y="3789363"/>
          <p14:tracePt t="25379" x="5957888" y="3822700"/>
          <p14:tracePt t="25396" x="5957888" y="3865563"/>
          <p14:tracePt t="25413" x="5957888" y="3883025"/>
          <p14:tracePt t="25430" x="5949950" y="3900488"/>
          <p14:tracePt t="25446" x="5940425" y="3917950"/>
          <p14:tracePt t="25463" x="5940425" y="3925888"/>
          <p14:tracePt t="25479" x="5932488" y="3935413"/>
          <p14:tracePt t="25497" x="5915025" y="3951288"/>
          <p14:tracePt t="25513" x="5897563" y="3960813"/>
          <p14:tracePt t="25529" x="5872163" y="3968750"/>
          <p14:tracePt t="25546" x="5846763" y="3986213"/>
          <p14:tracePt t="25564" x="5803900" y="3986213"/>
          <p14:tracePt t="25579" x="5726113" y="3986213"/>
          <p14:tracePt t="25596" x="5572125" y="3986213"/>
          <p14:tracePt t="25613" x="5408613" y="3986213"/>
          <p14:tracePt t="25631" x="5211763" y="3986213"/>
          <p14:tracePt t="25646" x="4989513" y="3986213"/>
          <p14:tracePt t="25663" x="4783138" y="3986213"/>
          <p14:tracePt t="25680" x="4611688" y="3986213"/>
          <p14:tracePt t="25697" x="4508500" y="3986213"/>
          <p14:tracePt t="25713" x="4432300" y="3986213"/>
          <p14:tracePt t="25730" x="4379913" y="3978275"/>
          <p14:tracePt t="25747" x="4346575" y="3960813"/>
          <p14:tracePt t="25765" x="4286250" y="3935413"/>
          <p14:tracePt t="25780" x="4260850" y="3935413"/>
          <p14:tracePt t="25797" x="4217988" y="3917950"/>
          <p14:tracePt t="25814" x="4165600" y="3900488"/>
          <p14:tracePt t="25831" x="4106863" y="3883025"/>
          <p14:tracePt t="25847" x="4037013" y="3865563"/>
          <p14:tracePt t="25863" x="3986213" y="3849688"/>
          <p14:tracePt t="25880" x="3960813" y="3840163"/>
          <p14:tracePt t="25898" x="3951288" y="3840163"/>
          <p14:tracePt t="25914" x="3943350" y="3832225"/>
          <p14:tracePt t="25930" x="3943350" y="3814763"/>
          <p14:tracePt t="25947" x="3943350" y="3789363"/>
          <p14:tracePt t="25965" x="3943350" y="3736975"/>
          <p14:tracePt t="25980" x="3943350" y="3711575"/>
          <p14:tracePt t="25997" x="3951288" y="3686175"/>
          <p14:tracePt t="26014" x="3968750" y="3651250"/>
          <p14:tracePt t="26032" x="3986213" y="3617913"/>
          <p14:tracePt t="26047" x="4011613" y="3557588"/>
          <p14:tracePt t="26064" x="4046538" y="3506788"/>
          <p14:tracePt t="26081" x="4071938" y="3454400"/>
          <p14:tracePt t="26098" x="4079875" y="3421063"/>
          <p14:tracePt t="26114" x="4097338" y="3394075"/>
          <p14:tracePt t="26131" x="4097338" y="3386138"/>
          <p14:tracePt t="26132" x="4106863" y="3378200"/>
          <p14:tracePt t="26149" x="4114800" y="3368675"/>
          <p14:tracePt t="26165" x="4132263" y="3360738"/>
          <p14:tracePt t="26181" x="4149725" y="3351213"/>
          <p14:tracePt t="26198" x="4165600" y="3351213"/>
          <p14:tracePt t="26215" x="4200525" y="3351213"/>
          <p14:tracePt t="26232" x="4243388" y="3351213"/>
          <p14:tracePt t="26248" x="4346575" y="3351213"/>
          <p14:tracePt t="26265" x="4500563" y="3351213"/>
          <p14:tracePt t="26281" x="4672013" y="3351213"/>
          <p14:tracePt t="26299" x="4835525" y="3351213"/>
          <p14:tracePt t="26314" x="4946650" y="3351213"/>
          <p14:tracePt t="26331" x="5032375" y="3351213"/>
          <p14:tracePt t="26348" x="5135563" y="3351213"/>
          <p14:tracePt t="26366" x="5186363" y="3351213"/>
          <p14:tracePt t="26381" x="5229225" y="3351213"/>
          <p14:tracePt t="26398" x="5272088" y="3351213"/>
          <p14:tracePt t="26415" x="5280025" y="3351213"/>
          <p14:tracePt t="26433" x="5297488" y="3351213"/>
          <p14:tracePt t="26469" x="5307013" y="3351213"/>
          <p14:tracePt t="26501" x="5314950" y="3351213"/>
          <p14:tracePt t="26541" x="5322888" y="3351213"/>
          <p14:tracePt t="26797" x="5322888" y="3343275"/>
          <p14:tracePt t="26813" x="5322888" y="3325813"/>
          <p14:tracePt t="26821" x="5322888" y="3300413"/>
          <p14:tracePt t="26832" x="5322888" y="3275013"/>
          <p14:tracePt t="26849" x="5322888" y="3206750"/>
          <p14:tracePt t="26866" x="5322888" y="3128963"/>
          <p14:tracePt t="26883" x="5322888" y="3086100"/>
          <p14:tracePt t="26899" x="5322888" y="3060700"/>
          <p14:tracePt t="26916" x="5322888" y="3043238"/>
          <p14:tracePt t="26934" x="5322888" y="3035300"/>
          <p14:tracePt t="27061" x="5322888" y="3025775"/>
          <p14:tracePt t="27077" x="5322888" y="3017838"/>
          <p14:tracePt t="27085" x="5322888" y="3008313"/>
          <p14:tracePt t="27093" x="5332413" y="2992438"/>
          <p14:tracePt t="27101" x="5332413" y="2974975"/>
          <p14:tracePt t="27117" x="5332413" y="2914650"/>
          <p14:tracePt t="27134" x="5349875" y="2836863"/>
          <p14:tracePt t="27150" x="5349875" y="2751138"/>
          <p14:tracePt t="27167" x="5357813" y="2657475"/>
          <p14:tracePt t="27183" x="5365750" y="2546350"/>
          <p14:tracePt t="27201" x="5383213" y="2460625"/>
          <p14:tracePt t="27217" x="5383213" y="2400300"/>
          <p14:tracePt t="27234" x="5383213" y="2349500"/>
          <p14:tracePt t="27250" x="5383213" y="2297113"/>
          <p14:tracePt t="27268" x="5383213" y="2263775"/>
          <p14:tracePt t="27283" x="5392738" y="2236788"/>
          <p14:tracePt t="27300" x="5392738" y="2228850"/>
          <p14:tracePt t="27317" x="5392738" y="2220913"/>
          <p14:tracePt t="27335" x="5392738" y="2211388"/>
          <p14:tracePt t="27413" x="5383213" y="2211388"/>
          <p14:tracePt t="27429" x="5383213" y="2220913"/>
          <p14:tracePt t="27437" x="5375275" y="2220913"/>
          <p14:tracePt t="27450" x="5365750" y="2228850"/>
          <p14:tracePt t="27467" x="5289550" y="2263775"/>
          <p14:tracePt t="27485" x="5065713" y="2339975"/>
          <p14:tracePt t="27501" x="4894263" y="2382838"/>
          <p14:tracePt t="27517" x="4732338" y="2435225"/>
          <p14:tracePt t="27534" x="4525963" y="2493963"/>
          <p14:tracePt t="27552" x="4200525" y="2597150"/>
          <p14:tracePt t="27567" x="3883025" y="2735263"/>
          <p14:tracePt t="27584" x="3651250" y="2811463"/>
          <p14:tracePt t="27601" x="3514725" y="2863850"/>
          <p14:tracePt t="27618" x="3446463" y="2897188"/>
          <p14:tracePt t="27634" x="3411538" y="2914650"/>
          <p14:tracePt t="27651" x="3394075" y="2914650"/>
          <p14:tracePt t="27668" x="3394075" y="2932113"/>
          <p14:tracePt t="27685" x="3394075" y="2949575"/>
          <p14:tracePt t="27701" x="3394075" y="2982913"/>
          <p14:tracePt t="27718" x="3394075" y="3000375"/>
          <p14:tracePt t="27734" x="3394075" y="3035300"/>
          <p14:tracePt t="27752" x="3394075" y="3051175"/>
          <p14:tracePt t="27768" x="3394075" y="3060700"/>
          <p14:tracePt t="27784" x="3394075" y="3094038"/>
          <p14:tracePt t="27801" x="3394075" y="3128963"/>
          <p14:tracePt t="27819" x="3403600" y="3163888"/>
          <p14:tracePt t="27835" x="3429000" y="3214688"/>
          <p14:tracePt t="27851" x="3471863" y="3265488"/>
          <p14:tracePt t="27868" x="3506788" y="3300413"/>
          <p14:tracePt t="27886" x="3532188" y="3343275"/>
          <p14:tracePt t="27901" x="3540125" y="3368675"/>
          <p14:tracePt t="27918" x="3557588" y="3403600"/>
          <p14:tracePt t="27936" x="3582988" y="3436938"/>
          <p14:tracePt t="27952" x="3625850" y="3489325"/>
          <p14:tracePt t="27968" x="3678238" y="3549650"/>
          <p14:tracePt t="27985" x="3721100" y="3600450"/>
          <p14:tracePt t="28002" x="3763963" y="3635375"/>
          <p14:tracePt t="28019" x="3806825" y="3668713"/>
          <p14:tracePt t="28035" x="3900488" y="3721100"/>
          <p14:tracePt t="28052" x="4046538" y="3779838"/>
          <p14:tracePt t="28069" x="4389438" y="3908425"/>
          <p14:tracePt t="28086" x="4689475" y="3986213"/>
          <p14:tracePt t="28102" x="4979988" y="4046538"/>
          <p14:tracePt t="28119" x="5229225" y="4106863"/>
          <p14:tracePt t="28135" x="5400675" y="4149725"/>
          <p14:tracePt t="28153" x="5511800" y="4175125"/>
          <p14:tracePt t="28169" x="5614988" y="4200525"/>
          <p14:tracePt t="28185" x="5718175" y="4225925"/>
          <p14:tracePt t="28202" x="5794375" y="4243388"/>
          <p14:tracePt t="28219" x="5846763" y="4268788"/>
          <p14:tracePt t="28235" x="5872163" y="4278313"/>
          <p14:tracePt t="28509" x="5846763" y="4268788"/>
          <p14:tracePt t="28517" x="5803900" y="4243388"/>
          <p14:tracePt t="28525" x="5743575" y="4208463"/>
          <p14:tracePt t="28536" x="5665788" y="4165600"/>
          <p14:tracePt t="28553" x="5478463" y="4071938"/>
          <p14:tracePt t="28570" x="5264150" y="3978275"/>
          <p14:tracePt t="28587" x="5040313" y="3892550"/>
          <p14:tracePt t="28603" x="4826000" y="3797300"/>
          <p14:tracePt t="28620" x="4629150" y="3711575"/>
          <p14:tracePt t="28636" x="4457700" y="3625850"/>
          <p14:tracePt t="28638" x="4406900" y="3582988"/>
          <p14:tracePt t="28654" x="4311650" y="3479800"/>
          <p14:tracePt t="28670" x="4260850" y="3403600"/>
          <p14:tracePt t="28687" x="4243388" y="3351213"/>
          <p14:tracePt t="28703" x="4225925" y="3308350"/>
          <p14:tracePt t="28721" x="4192588" y="3275013"/>
          <p14:tracePt t="28737" x="4132263" y="3232150"/>
          <p14:tracePt t="28753" x="4054475" y="3189288"/>
          <p14:tracePt t="28770" x="3978275" y="3146425"/>
          <p14:tracePt t="28788" x="3883025" y="3121025"/>
          <p14:tracePt t="28803" x="3797300" y="3078163"/>
          <p14:tracePt t="28821" x="3703638" y="3008313"/>
          <p14:tracePt t="28837" x="3686175" y="2974975"/>
          <p14:tracePt t="28854" x="3660775" y="2957513"/>
          <p14:tracePt t="28871" x="3625850" y="2932113"/>
          <p14:tracePt t="28887" x="3557588" y="2897188"/>
          <p14:tracePt t="28904" x="3471863" y="2879725"/>
          <p14:tracePt t="28921" x="3394075" y="2854325"/>
          <p14:tracePt t="28937" x="3343275" y="2836863"/>
          <p14:tracePt t="28954" x="3317875" y="2836863"/>
          <p14:tracePt t="28971" x="3300413" y="2820988"/>
          <p14:tracePt t="28988" x="3282950" y="2811463"/>
          <p14:tracePt t="29004" x="3249613" y="2803525"/>
          <p14:tracePt t="29021" x="3222625" y="2803525"/>
          <p14:tracePt t="29037" x="3197225" y="2803525"/>
          <p14:tracePt t="29055" x="3171825" y="2803525"/>
          <p14:tracePt t="29071" x="3121025" y="2803525"/>
          <p14:tracePt t="29088" x="3035300" y="2803525"/>
          <p14:tracePt t="29104" x="2957513" y="2803525"/>
          <p14:tracePt t="29121" x="2897188" y="2828925"/>
          <p14:tracePt t="29137" x="2863850" y="2836863"/>
          <p14:tracePt t="29154" x="2846388" y="2846388"/>
          <p14:tracePt t="29171" x="2836863" y="2846388"/>
          <p14:tracePt t="29229" x="2836863" y="2854325"/>
          <p14:tracePt t="29245" x="2836863" y="2863850"/>
          <p14:tracePt t="29374" x="2836863" y="2854325"/>
          <p14:tracePt t="29389" x="2846388" y="2836863"/>
          <p14:tracePt t="29397" x="2854325" y="2828925"/>
          <p14:tracePt t="29405" x="2854325" y="2811463"/>
          <p14:tracePt t="29421" x="2863850" y="2794000"/>
          <p14:tracePt t="29438" x="2871788" y="2778125"/>
          <p14:tracePt t="29456" x="2879725" y="2760663"/>
          <p14:tracePt t="29472" x="2897188" y="2751138"/>
          <p14:tracePt t="29488" x="2906713" y="2743200"/>
          <p14:tracePt t="29505" x="2922588" y="2735263"/>
          <p14:tracePt t="29523" x="2974975" y="2717800"/>
          <p14:tracePt t="29538" x="3043238" y="2708275"/>
          <p14:tracePt t="29555" x="3094038" y="2700338"/>
          <p14:tracePt t="29572" x="3136900" y="2682875"/>
          <p14:tracePt t="29590" x="3179763" y="2674938"/>
          <p14:tracePt t="29606" x="3206750" y="2665413"/>
          <p14:tracePt t="29622" x="3240088" y="2657475"/>
          <p14:tracePt t="29639" x="3265488" y="2649538"/>
          <p14:tracePt t="29656" x="3300413" y="2640013"/>
          <p14:tracePt t="29672" x="3335338" y="2622550"/>
          <p14:tracePt t="29689" x="3378200" y="2597150"/>
          <p14:tracePt t="29705" x="3421063" y="2579688"/>
          <p14:tracePt t="29723" x="3454400" y="2563813"/>
          <p14:tracePt t="29739" x="3497263" y="2546350"/>
          <p14:tracePt t="29755" x="3522663" y="2546350"/>
          <p14:tracePt t="29772" x="3540125" y="2546350"/>
          <p14:tracePt t="29790" x="3549650" y="2546350"/>
          <p14:tracePt t="29806" x="3557588" y="2546350"/>
          <p14:tracePt t="29829" x="3557588" y="2554288"/>
          <p14:tracePt t="29839" x="3565525" y="2554288"/>
          <p14:tracePt t="29857" x="3565525" y="2571750"/>
          <p14:tracePt t="29873" x="3575050" y="2589213"/>
          <p14:tracePt t="29889" x="3582988" y="2632075"/>
          <p14:tracePt t="29906" x="3592513" y="2682875"/>
          <p14:tracePt t="29923" x="3608388" y="2768600"/>
          <p14:tracePt t="29940" x="3608388" y="2879725"/>
          <p14:tracePt t="29956" x="3608388" y="3017838"/>
          <p14:tracePt t="29973" x="3540125" y="3403600"/>
          <p14:tracePt t="29990" x="3522663" y="3678238"/>
          <p14:tracePt t="30007" x="3514725" y="3900488"/>
          <p14:tracePt t="30023" x="3514725" y="4071938"/>
          <p14:tracePt t="30039" x="3514725" y="4183063"/>
          <p14:tracePt t="30058" x="3514725" y="4268788"/>
          <p14:tracePt t="30073" x="3514725" y="4364038"/>
          <p14:tracePt t="30090" x="3514725" y="4422775"/>
          <p14:tracePt t="30106" x="3514725" y="4465638"/>
          <p14:tracePt t="30124" x="3514725" y="4483100"/>
          <p14:tracePt t="30140" x="3514725" y="4492625"/>
          <p14:tracePt t="30143" x="3506788" y="4500563"/>
          <p14:tracePt t="30158" x="3497263" y="4500563"/>
          <p14:tracePt t="30173" x="3479800" y="4508500"/>
          <p14:tracePt t="30191" x="3471863" y="4525963"/>
          <p14:tracePt t="30207" x="3436938" y="4551363"/>
          <p14:tracePt t="30223" x="3378200" y="4594225"/>
          <p14:tracePt t="30240" x="3300413" y="4637088"/>
          <p14:tracePt t="30257" x="3197225" y="4679950"/>
          <p14:tracePt t="30274" x="3078163" y="4722813"/>
          <p14:tracePt t="30290" x="2949575" y="4765675"/>
          <p14:tracePt t="30307" x="2820988" y="4818063"/>
          <p14:tracePt t="30324" x="2700338" y="4868863"/>
          <p14:tracePt t="30340" x="2579688" y="4911725"/>
          <p14:tracePt t="30357" x="2417763" y="4972050"/>
          <p14:tracePt t="30374" x="2332038" y="5014913"/>
          <p14:tracePt t="30391" x="2228850" y="5049838"/>
          <p14:tracePt t="30407" x="2135188" y="5083175"/>
          <p14:tracePt t="30424" x="2014538" y="5118100"/>
          <p14:tracePt t="30440" x="1920875" y="5143500"/>
          <p14:tracePt t="30458" x="1835150" y="5160963"/>
          <p14:tracePt t="30474" x="1739900" y="5186363"/>
          <p14:tracePt t="30490" x="1654175" y="5203825"/>
          <p14:tracePt t="30507" x="1568450" y="5211763"/>
          <p14:tracePt t="30525" x="1482725" y="5211763"/>
          <p14:tracePt t="30541" x="1457325" y="5211763"/>
          <p14:tracePt t="30559" x="1439863" y="5211763"/>
          <p14:tracePt t="30574" x="1431925" y="5221288"/>
          <p14:tracePt t="30592" x="1422400" y="5229225"/>
          <p14:tracePt t="30654" x="1422400" y="5221288"/>
          <p14:tracePt t="30670" x="1422400" y="5211763"/>
          <p14:tracePt t="30678" x="1422400" y="5194300"/>
          <p14:tracePt t="30692" x="1422400" y="5178425"/>
          <p14:tracePt t="30708" x="1422400" y="5118100"/>
          <p14:tracePt t="30724" x="1422400" y="5049838"/>
          <p14:tracePt t="30742" x="1439863" y="4989513"/>
          <p14:tracePt t="30758" x="1449388" y="4979988"/>
          <p14:tracePt t="30775" x="1492250" y="4972050"/>
          <p14:tracePt t="30791" x="1560513" y="4964113"/>
          <p14:tracePt t="30809" x="1714500" y="4964113"/>
          <p14:tracePt t="30825" x="1928813" y="4964113"/>
          <p14:tracePt t="30841" x="2151063" y="4964113"/>
          <p14:tracePt t="30858" x="2349500" y="4964113"/>
          <p14:tracePt t="30875" x="2493963" y="4946650"/>
          <p14:tracePt t="30891" x="2614613" y="4929188"/>
          <p14:tracePt t="30908" x="2665413" y="4911725"/>
          <p14:tracePt t="30925" x="2700338" y="4886325"/>
          <p14:tracePt t="30943" x="2717800" y="4886325"/>
          <p14:tracePt t="30959" x="2725738" y="4878388"/>
          <p14:tracePt t="30975" x="2735263" y="4868863"/>
          <p14:tracePt t="30992" x="2743200" y="4860925"/>
          <p14:tracePt t="31009" x="2751138" y="4860925"/>
          <p14:tracePt t="31025" x="2760663" y="4851400"/>
          <p14:tracePt t="31042" x="2768600" y="4843463"/>
          <p14:tracePt t="31058" x="2794000" y="4826000"/>
          <p14:tracePt t="31076" x="2828925" y="4800600"/>
          <p14:tracePt t="31092" x="2897188" y="4757738"/>
          <p14:tracePt t="31109" x="2974975" y="4706938"/>
          <p14:tracePt t="31126" x="3103563" y="4594225"/>
          <p14:tracePt t="31143" x="3232150" y="4492625"/>
          <p14:tracePt t="31159" x="3368675" y="4389438"/>
          <p14:tracePt t="31175" x="3582988" y="4235450"/>
          <p14:tracePt t="31192" x="3900488" y="4037013"/>
          <p14:tracePt t="31210" x="4243388" y="3832225"/>
          <p14:tracePt t="31226" x="4449763" y="3736975"/>
          <p14:tracePt t="31242" x="4578350" y="3686175"/>
          <p14:tracePt t="31259" x="4672013" y="3643313"/>
          <p14:tracePt t="31277" x="4826000" y="3582988"/>
          <p14:tracePt t="31292" x="5049838" y="3497263"/>
          <p14:tracePt t="31309" x="5254625" y="3411538"/>
          <p14:tracePt t="31326" x="5435600" y="3308350"/>
          <p14:tracePt t="31344" x="5478463" y="3249613"/>
          <p14:tracePt t="31359" x="5521325" y="3171825"/>
          <p14:tracePt t="31376" x="5564188" y="3086100"/>
          <p14:tracePt t="31392" x="5632450" y="3008313"/>
          <p14:tracePt t="31410" x="5700713" y="2922588"/>
          <p14:tracePt t="31426" x="5735638" y="2828925"/>
          <p14:tracePt t="31443" x="5751513" y="2717800"/>
          <p14:tracePt t="31459" x="5751513" y="2614613"/>
          <p14:tracePt t="31477" x="5751513" y="2511425"/>
          <p14:tracePt t="31493" x="5761038" y="2435225"/>
          <p14:tracePt t="31510" x="5768975" y="2357438"/>
          <p14:tracePt t="31526" x="5768975" y="2314575"/>
          <p14:tracePt t="31544" x="5768975" y="2279650"/>
          <p14:tracePt t="31560" x="5768975" y="2254250"/>
          <p14:tracePt t="31576" x="5768975" y="2236788"/>
          <p14:tracePt t="31593" x="5768975" y="2220913"/>
          <p14:tracePt t="31611" x="5768975" y="2211388"/>
          <p14:tracePt t="31627" x="5768975" y="2203450"/>
          <p14:tracePt t="31643" x="5768975" y="2193925"/>
          <p14:tracePt t="31726" x="5768975" y="2203450"/>
          <p14:tracePt t="31734" x="5768975" y="2220913"/>
          <p14:tracePt t="31743" x="5768975" y="2236788"/>
          <p14:tracePt t="31760" x="5768975" y="2314575"/>
          <p14:tracePt t="31777" x="5768975" y="2417763"/>
          <p14:tracePt t="31793" x="5768975" y="2579688"/>
          <p14:tracePt t="31811" x="5768975" y="2768600"/>
          <p14:tracePt t="31827" x="5768975" y="2940050"/>
          <p14:tracePt t="31844" x="5751513" y="3121025"/>
          <p14:tracePt t="31860" x="5708650" y="3300413"/>
          <p14:tracePt t="31878" x="5665788" y="3557588"/>
          <p14:tracePt t="31894" x="5640388" y="3686175"/>
          <p14:tracePt t="31910" x="5622925" y="3771900"/>
          <p14:tracePt t="31927" x="5614988" y="3840163"/>
          <p14:tracePt t="31945" x="5614988" y="3865563"/>
          <p14:tracePt t="31961" x="5607050" y="3900488"/>
          <p14:tracePt t="31977" x="5597525" y="3943350"/>
          <p14:tracePt t="31994" x="5589588" y="3994150"/>
          <p14:tracePt t="32012" x="5580063" y="4046538"/>
          <p14:tracePt t="32027" x="5564188" y="4089400"/>
          <p14:tracePt t="32044" x="5564188" y="4106863"/>
          <p14:tracePt t="32061" x="5554663" y="4114800"/>
          <p14:tracePt t="32079" x="5546725" y="4114800"/>
          <p14:tracePt t="32094" x="5537200" y="4122738"/>
          <p14:tracePt t="32111" x="5503863" y="4122738"/>
          <p14:tracePt t="32127" x="5443538" y="4122738"/>
          <p14:tracePt t="32145" x="5340350" y="4122738"/>
          <p14:tracePt t="32161" x="5211763" y="4106863"/>
          <p14:tracePt t="32178" x="5083175" y="4089400"/>
          <p14:tracePt t="32194" x="4937125" y="4071938"/>
          <p14:tracePt t="32212" x="4792663" y="4054475"/>
          <p14:tracePt t="32228" x="4664075" y="4046538"/>
          <p14:tracePt t="32244" x="4560888" y="4046538"/>
          <p14:tracePt t="32261" x="4492625" y="4046538"/>
          <p14:tracePt t="32279" x="4449763" y="4046538"/>
          <p14:tracePt t="32295" x="4432300" y="4046538"/>
          <p14:tracePt t="32311" x="4422775" y="4046538"/>
          <p14:tracePt t="32328" x="4414838" y="4046538"/>
          <p14:tracePt t="32346" x="4406900" y="4046538"/>
          <p14:tracePt t="32361" x="4397375" y="4046538"/>
          <p14:tracePt t="32378" x="4379913" y="4046538"/>
          <p14:tracePt t="32395" x="4371975" y="4046538"/>
          <p14:tracePt t="32412" x="4364038" y="4037013"/>
          <p14:tracePt t="32428" x="4354513" y="4037013"/>
          <p14:tracePt t="32445" x="4346575" y="4037013"/>
          <p14:tracePt t="33030" x="4346575" y="4029075"/>
          <p14:tracePt t="33038" x="4337050" y="4011613"/>
          <p14:tracePt t="33047" x="4321175" y="3986213"/>
          <p14:tracePt t="33063" x="4260850" y="3900488"/>
          <p14:tracePt t="33079" x="4183063" y="3797300"/>
          <p14:tracePt t="33097" x="4097338" y="3686175"/>
          <p14:tracePt t="33114" x="4003675" y="3540125"/>
          <p14:tracePt t="33130" x="3900488" y="3378200"/>
          <p14:tracePt t="33146" x="3789363" y="3232150"/>
          <p14:tracePt t="33164" x="3678238" y="3103563"/>
          <p14:tracePt t="33181" x="3592513" y="3017838"/>
          <p14:tracePt t="33196" x="3540125" y="2965450"/>
          <p14:tracePt t="33213" x="3497263" y="2922588"/>
          <p14:tracePt t="33230" x="3454400" y="2863850"/>
          <p14:tracePt t="33247" x="3429000" y="2846388"/>
          <p14:tracePt t="33263" x="3421063" y="2828925"/>
          <p14:tracePt t="33280" x="3411538" y="2820988"/>
          <p14:tracePt t="33297" x="3378200" y="2803525"/>
          <p14:tracePt t="33314" x="3343275" y="2794000"/>
          <p14:tracePt t="33330" x="3300413" y="2778125"/>
          <p14:tracePt t="33347" x="3257550" y="2768600"/>
          <p14:tracePt t="33364" x="3240088" y="2760663"/>
          <p14:tracePt t="33381" x="3222625" y="2751138"/>
          <p14:tracePt t="33414" x="3214688" y="2751138"/>
          <p14:tracePt t="33431" x="3197225" y="2786063"/>
          <p14:tracePt t="33448" x="3189288" y="2863850"/>
          <p14:tracePt t="33464" x="3189288" y="2992438"/>
          <p14:tracePt t="33480" x="3189288" y="3171825"/>
          <p14:tracePt t="33497" x="3189288" y="3403600"/>
          <p14:tracePt t="33514" x="3197225" y="3643313"/>
          <p14:tracePt t="33531" x="3232150" y="3849688"/>
          <p14:tracePt t="33547" x="3257550" y="3986213"/>
          <p14:tracePt t="33564" x="3275013" y="4054475"/>
          <p14:tracePt t="33581" x="3282950" y="4071938"/>
          <p14:tracePt t="33597" x="3282950" y="4097338"/>
          <p14:tracePt t="33614" x="3282950" y="4122738"/>
          <p14:tracePt t="33631" x="3282950" y="4140200"/>
          <p14:tracePt t="33648" x="3282950" y="4149725"/>
          <p14:tracePt t="33664" x="3282950" y="4157663"/>
          <p14:tracePt t="33702" x="3282950" y="4165600"/>
          <p14:tracePt t="33726" x="3282950" y="4175125"/>
          <p14:tracePt t="33742" x="3275013" y="4183063"/>
          <p14:tracePt t="33750" x="3265488" y="4192588"/>
          <p14:tracePt t="33764" x="3257550" y="4200525"/>
          <p14:tracePt t="33781" x="3249613" y="4217988"/>
          <p14:tracePt t="33799" x="3214688" y="4243388"/>
          <p14:tracePt t="33815" x="3163888" y="4268788"/>
          <p14:tracePt t="33831" x="3094038" y="4311650"/>
          <p14:tracePt t="33848" x="3000375" y="4379913"/>
          <p14:tracePt t="33865" x="2906713" y="4449763"/>
          <p14:tracePt t="33881" x="2811463" y="4508500"/>
          <p14:tracePt t="33898" x="2692400" y="4578350"/>
          <p14:tracePt t="33915" x="2571750" y="4672013"/>
          <p14:tracePt t="33932" x="2451100" y="4757738"/>
          <p14:tracePt t="33948" x="2349500" y="4826000"/>
          <p14:tracePt t="33965" x="2271713" y="4878388"/>
          <p14:tracePt t="33982" x="2168525" y="4937125"/>
          <p14:tracePt t="33999" x="2117725" y="4964113"/>
          <p14:tracePt t="34015" x="2074863" y="4979988"/>
          <p14:tracePt t="34032" x="2032000" y="4997450"/>
          <p14:tracePt t="34048" x="1979613" y="5014913"/>
          <p14:tracePt t="34066" x="1928813" y="5040313"/>
          <p14:tracePt t="34082" x="1893888" y="5057775"/>
          <p14:tracePt t="34099" x="1860550" y="5083175"/>
          <p14:tracePt t="34116" x="1843088" y="5100638"/>
          <p14:tracePt t="34133" x="1835150" y="5118100"/>
          <p14:tracePt t="34174" x="1843088" y="5118100"/>
          <p14:tracePt t="34182" x="1868488" y="5108575"/>
          <p14:tracePt t="34191" x="1911350" y="5083175"/>
          <p14:tracePt t="34200" x="1979613" y="5049838"/>
          <p14:tracePt t="34216" x="2160588" y="4937125"/>
          <p14:tracePt t="34232" x="2486025" y="4757738"/>
          <p14:tracePt t="34249" x="2982913" y="4508500"/>
          <p14:tracePt t="34266" x="3557588" y="4278313"/>
          <p14:tracePt t="34282" x="4106863" y="4054475"/>
          <p14:tracePt t="34299" x="4586288" y="3875088"/>
          <p14:tracePt t="34316" x="4911725" y="3729038"/>
          <p14:tracePt t="34333" x="5075238" y="3608388"/>
          <p14:tracePt t="34349" x="5143500" y="3514725"/>
          <p14:tracePt t="34366" x="5168900" y="3421063"/>
          <p14:tracePt t="34383" x="5194300" y="3360738"/>
          <p14:tracePt t="34400" x="5203825" y="3275013"/>
          <p14:tracePt t="34416" x="5211763" y="3154363"/>
          <p14:tracePt t="34433" x="5211763" y="3025775"/>
          <p14:tracePt t="34449" x="5221288" y="2914650"/>
          <p14:tracePt t="34467" x="5264150" y="2820988"/>
          <p14:tracePt t="34483" x="5340350" y="2743200"/>
          <p14:tracePt t="34500" x="5435600" y="2665413"/>
          <p14:tracePt t="34516" x="5537200" y="2563813"/>
          <p14:tracePt t="34534" x="5622925" y="2468563"/>
          <p14:tracePt t="34550" x="5683250" y="2400300"/>
          <p14:tracePt t="34567" x="5735638" y="2332038"/>
          <p14:tracePt t="34583" x="5751513" y="2297113"/>
          <p14:tracePt t="34601" x="5761038" y="2279650"/>
          <p14:tracePt t="34616" x="5768975" y="2254250"/>
          <p14:tracePt t="34633" x="5786438" y="2236788"/>
          <p14:tracePt t="34650" x="5794375" y="2220913"/>
          <p14:tracePt t="34667" x="5803900" y="2211388"/>
          <p14:tracePt t="34683" x="5811838" y="2193925"/>
          <p14:tracePt t="34700" x="5829300" y="2178050"/>
          <p14:tracePt t="34717" x="5829300" y="2151063"/>
          <p14:tracePt t="34735" x="5846763" y="2108200"/>
          <p14:tracePt t="34750" x="5854700" y="2082800"/>
          <p14:tracePt t="34767" x="5864225" y="2065338"/>
          <p14:tracePt t="34784" x="5864225" y="2057400"/>
          <p14:tracePt t="34801" x="5864225" y="2049463"/>
          <p14:tracePt t="34871" x="5872163" y="2049463"/>
          <p14:tracePt t="34895" x="5880100" y="2049463"/>
          <p14:tracePt t="34903" x="5889625" y="2057400"/>
          <p14:tracePt t="34911" x="5889625" y="2074863"/>
          <p14:tracePt t="34919" x="5897563" y="2082800"/>
          <p14:tracePt t="34934" x="5907088" y="2117725"/>
          <p14:tracePt t="34951" x="5915025" y="2168525"/>
          <p14:tracePt t="34968" x="5932488" y="2220913"/>
          <p14:tracePt t="34984" x="5932488" y="2289175"/>
          <p14:tracePt t="35001" x="5932488" y="2392363"/>
          <p14:tracePt t="35018" x="5932488" y="2511425"/>
          <p14:tracePt t="35034" x="5907088" y="2665413"/>
          <p14:tracePt t="35051" x="5872163" y="2846388"/>
          <p14:tracePt t="35068" x="5829300" y="3128963"/>
          <p14:tracePt t="35085" x="5778500" y="3446463"/>
          <p14:tracePt t="35101" x="5751513" y="3678238"/>
          <p14:tracePt t="35118" x="5718175" y="3814763"/>
          <p14:tracePt t="35135" x="5700713" y="3935413"/>
          <p14:tracePt t="35152" x="5700713" y="3986213"/>
          <p14:tracePt t="35168" x="5700713" y="4011613"/>
          <p14:tracePt t="35184" x="5700713" y="4037013"/>
          <p14:tracePt t="35201" x="5700713" y="4079875"/>
          <p14:tracePt t="35218" x="5700713" y="4097338"/>
          <p14:tracePt t="35234" x="5700713" y="4114800"/>
          <p14:tracePt t="35251" x="5692775" y="4140200"/>
          <p14:tracePt t="35268" x="5692775" y="4157663"/>
          <p14:tracePt t="35285" x="5692775" y="4183063"/>
          <p14:tracePt t="35301" x="5683250" y="4200525"/>
          <p14:tracePt t="35318" x="5675313" y="4217988"/>
          <p14:tracePt t="35335" x="5665788" y="4225925"/>
          <p14:tracePt t="35352" x="5640388" y="4225925"/>
          <p14:tracePt t="35368" x="5572125" y="4225925"/>
          <p14:tracePt t="35385" x="5451475" y="4225925"/>
          <p14:tracePt t="35401" x="5314950" y="4192588"/>
          <p14:tracePt t="35419" x="5151438" y="4165600"/>
          <p14:tracePt t="35435" x="5022850" y="4157663"/>
          <p14:tracePt t="35452" x="4903788" y="4140200"/>
          <p14:tracePt t="35469" x="4792663" y="4132263"/>
          <p14:tracePt t="35486" x="4706938" y="4114800"/>
          <p14:tracePt t="35502" x="4637088" y="4106863"/>
          <p14:tracePt t="35519" x="4578350" y="4097338"/>
          <p14:tracePt t="35535" x="4560888" y="4097338"/>
          <p14:tracePt t="35553" x="4551363" y="4097338"/>
          <p14:tracePt t="35585" x="4543425" y="4089400"/>
          <p14:tracePt t="35602" x="4535488" y="4079875"/>
          <p14:tracePt t="35619" x="4525963" y="4079875"/>
          <p14:tracePt t="35635" x="4518025" y="4079875"/>
          <p14:tracePt t="35687" x="4518025" y="4071938"/>
          <p14:tracePt t="35815" x="4518025" y="4064000"/>
          <p14:tracePt t="35847" x="4525963" y="4064000"/>
          <p14:tracePt t="35863" x="4535488" y="4054475"/>
          <p14:tracePt t="35871" x="4535488" y="4046538"/>
          <p14:tracePt t="35895" x="4543425" y="4037013"/>
          <p14:tracePt t="35903" x="4543425" y="4029075"/>
          <p14:tracePt t="35911" x="4551363" y="4011613"/>
          <p14:tracePt t="35919" x="4568825" y="3994150"/>
          <p14:tracePt t="35936" x="4578350" y="3935413"/>
          <p14:tracePt t="35953" x="4611688" y="3875088"/>
          <p14:tracePt t="35970" x="4637088" y="3779838"/>
          <p14:tracePt t="35986" x="4672013" y="3694113"/>
          <p14:tracePt t="36004" x="4697413" y="3617913"/>
          <p14:tracePt t="36020" x="4706938" y="3575050"/>
          <p14:tracePt t="36037" x="4714875" y="3540125"/>
          <p14:tracePt t="36053" x="4714875" y="3522663"/>
          <p14:tracePt t="36070" x="4714875" y="3497263"/>
          <p14:tracePt t="36087" x="4714875" y="3479800"/>
          <p14:tracePt t="36104" x="4706938" y="3463925"/>
          <p14:tracePt t="36120" x="4706938" y="3446463"/>
          <p14:tracePt t="36137" x="4689475" y="3429000"/>
          <p14:tracePt t="36153" x="4672013" y="3411538"/>
          <p14:tracePt t="36171" x="4654550" y="3394075"/>
          <p14:tracePt t="36187" x="4637088" y="3386138"/>
          <p14:tracePt t="36203" x="4621213" y="3378200"/>
          <p14:tracePt t="36220" x="4603750" y="3368675"/>
          <p14:tracePt t="36237" x="4594225" y="3368675"/>
          <p14:tracePt t="36253" x="4578350" y="3360738"/>
          <p14:tracePt t="36271" x="4551363" y="3360738"/>
          <p14:tracePt t="36287" x="4543425" y="3351213"/>
          <p14:tracePt t="36304" x="4525963" y="3351213"/>
          <p14:tracePt t="36320" x="4518025" y="3351213"/>
          <p14:tracePt t="36337" x="4508500" y="3351213"/>
          <p14:tracePt t="36354" x="4500563" y="3351213"/>
          <p14:tracePt t="36371" x="4492625" y="3351213"/>
          <p14:tracePt t="36387" x="4483100" y="3351213"/>
          <p14:tracePt t="36404" x="4475163" y="3351213"/>
          <p14:tracePt t="36438" x="4465638" y="3351213"/>
          <p14:tracePt t="36495" x="4465638" y="3360738"/>
          <p14:tracePt t="36527" x="4465638" y="3368675"/>
          <p14:tracePt t="36543" x="4465638" y="3378200"/>
          <p14:tracePt t="36552" x="4465638" y="3386138"/>
          <p14:tracePt t="36567" x="4465638" y="3394075"/>
          <p14:tracePt t="36575" x="4465638" y="3403600"/>
          <p14:tracePt t="36587" x="4465638" y="3411538"/>
          <p14:tracePt t="36605" x="4465638" y="3421063"/>
          <p14:tracePt t="36621" x="4475163" y="3429000"/>
          <p14:tracePt t="36638" x="4475163" y="3446463"/>
          <p14:tracePt t="36654" x="4475163" y="3454400"/>
          <p14:tracePt t="36672" x="4475163" y="3471863"/>
          <p14:tracePt t="36688" x="4483100" y="3497263"/>
          <p14:tracePt t="36705" x="4483100" y="3514725"/>
          <p14:tracePt t="36721" x="4483100" y="3540125"/>
          <p14:tracePt t="36738" x="4483100" y="3565525"/>
          <p14:tracePt t="36754" x="4483100" y="3600450"/>
          <p14:tracePt t="36771" x="4483100" y="3651250"/>
          <p14:tracePt t="36788" x="4492625" y="3729038"/>
          <p14:tracePt t="36805" x="4500563" y="3797300"/>
          <p14:tracePt t="36821" x="4508500" y="3849688"/>
          <p14:tracePt t="36838" x="4508500" y="3892550"/>
          <p14:tracePt t="36855" x="4518025" y="3943350"/>
          <p14:tracePt t="36872" x="4525963" y="3968750"/>
          <p14:tracePt t="36888" x="4535488" y="3994150"/>
          <p14:tracePt t="36905" x="4543425" y="4029075"/>
          <p14:tracePt t="36922" x="4543425" y="4054475"/>
          <p14:tracePt t="36939" x="4543425" y="4064000"/>
          <p14:tracePt t="36955" x="4543425" y="4071938"/>
          <p14:tracePt t="37047" x="4551363" y="4071938"/>
          <p14:tracePt t="37063" x="4560888" y="4071938"/>
          <p14:tracePt t="37071" x="4568825" y="4071938"/>
          <p14:tracePt t="37087" x="4586288" y="4071938"/>
          <p14:tracePt t="37095" x="4603750" y="4064000"/>
          <p14:tracePt t="37105" x="4646613" y="4046538"/>
          <p14:tracePt t="37123" x="4732338" y="3986213"/>
          <p14:tracePt t="37139" x="4851400" y="3908425"/>
          <p14:tracePt t="37156" x="4989513" y="3806825"/>
          <p14:tracePt t="37172" x="5100638" y="3721100"/>
          <p14:tracePt t="37190" x="5178425" y="3651250"/>
          <p14:tracePt t="37206" x="5203825" y="3625850"/>
          <p14:tracePt t="37223" x="5229225" y="3600450"/>
          <p14:tracePt t="37239" x="5237163" y="3565525"/>
          <p14:tracePt t="37257" x="5237163" y="3532188"/>
          <p14:tracePt t="37273" x="5237163" y="3522663"/>
          <p14:tracePt t="37289" x="5237163" y="3506788"/>
          <p14:tracePt t="37306" x="5237163" y="3497263"/>
          <p14:tracePt t="37324" x="5237163" y="3489325"/>
          <p14:tracePt t="37340" x="5237163" y="3471863"/>
          <p14:tracePt t="37356" x="5237163" y="3463925"/>
          <p14:tracePt t="37373" x="5237163" y="3454400"/>
          <p14:tracePt t="37389" x="5237163" y="3436938"/>
          <p14:tracePt t="37406" x="5246688" y="3429000"/>
          <p14:tracePt t="37422" x="5246688" y="3411538"/>
          <p14:tracePt t="37439" x="5264150" y="3403600"/>
          <p14:tracePt t="37511" x="5264150" y="3411538"/>
          <p14:tracePt t="37527" x="5264150" y="3429000"/>
          <p14:tracePt t="37535" x="5264150" y="3446463"/>
          <p14:tracePt t="37543" x="5264150" y="3471863"/>
          <p14:tracePt t="37556" x="5264150" y="3506788"/>
          <p14:tracePt t="37572" x="5264150" y="3635375"/>
          <p14:tracePt t="37589" x="5264150" y="3806825"/>
          <p14:tracePt t="37606" x="5264150" y="3943350"/>
          <p14:tracePt t="37622" x="5264150" y="4011613"/>
          <p14:tracePt t="37639" x="5264150" y="4064000"/>
          <p14:tracePt t="37656" x="5264150" y="4079875"/>
          <p14:tracePt t="37673" x="5264150" y="4106863"/>
          <p14:tracePt t="37689" x="5264150" y="4114800"/>
          <p14:tracePt t="37706" x="5264150" y="4122738"/>
          <p14:tracePt t="37943" x="5264150" y="4114800"/>
          <p14:tracePt t="37967" x="5264150" y="4106863"/>
          <p14:tracePt t="38015" x="5264150" y="4097338"/>
          <p14:tracePt t="38064" x="5264150" y="4089400"/>
          <p14:tracePt t="38087" x="5264150" y="4079875"/>
          <p14:tracePt t="38104" x="5264150" y="4071938"/>
          <p14:tracePt t="38127" x="5264150" y="4064000"/>
          <p14:tracePt t="38143" x="5264150" y="4054475"/>
          <p14:tracePt t="38167" x="5264150" y="4046538"/>
          <p14:tracePt t="38176" x="5264150" y="4037013"/>
          <p14:tracePt t="38192" x="5264150" y="4029075"/>
          <p14:tracePt t="38208" x="5264150" y="4021138"/>
          <p14:tracePt t="38216" x="5254625" y="4021138"/>
          <p14:tracePt t="38225" x="5254625" y="4011613"/>
          <p14:tracePt t="38242" x="5254625" y="3986213"/>
          <p14:tracePt t="38258" x="5246688" y="3960813"/>
          <p14:tracePt t="38275" x="5237163" y="3925888"/>
          <p14:tracePt t="38291" x="5237163" y="3900488"/>
          <p14:tracePt t="38309" x="5229225" y="3875088"/>
          <p14:tracePt t="38325" x="5229225" y="3832225"/>
          <p14:tracePt t="38341" x="5229225" y="3789363"/>
          <p14:tracePt t="38358" x="5229225" y="3754438"/>
          <p14:tracePt t="38376" x="5229225" y="3694113"/>
          <p14:tracePt t="38392" x="5229225" y="3686175"/>
          <p14:tracePt t="38408" x="5229225" y="3668713"/>
          <p14:tracePt t="38425" x="5229225" y="3643313"/>
          <p14:tracePt t="38442" x="5229225" y="3617913"/>
          <p14:tracePt t="38458" x="5221288" y="3582988"/>
          <p14:tracePt t="38475" x="5221288" y="3565525"/>
          <p14:tracePt t="38492" x="5211763" y="3540125"/>
          <p14:tracePt t="38509" x="5211763" y="3522663"/>
          <p14:tracePt t="38525" x="5211763" y="3514725"/>
          <p14:tracePt t="38560" x="5211763" y="3506788"/>
          <p14:tracePt t="38600" x="5211763" y="3497263"/>
          <p14:tracePt t="38607" x="5211763" y="3489325"/>
          <p14:tracePt t="38624" x="5203825" y="3489325"/>
          <p14:tracePt t="38720" x="5203825" y="3497263"/>
          <p14:tracePt t="38728" x="5203825" y="3506788"/>
          <p14:tracePt t="38736" x="5194300" y="3532188"/>
          <p14:tracePt t="38744" x="5194300" y="3557588"/>
          <p14:tracePt t="38759" x="5194300" y="3635375"/>
          <p14:tracePt t="38776" x="5194300" y="3721100"/>
          <p14:tracePt t="38793" x="5194300" y="3779838"/>
          <p14:tracePt t="38809" x="5194300" y="3814763"/>
          <p14:tracePt t="38826" x="5186363" y="3840163"/>
          <p14:tracePt t="38842" x="5178425" y="3849688"/>
          <p14:tracePt t="38860" x="5178425" y="3857625"/>
          <p14:tracePt t="38944" x="5168900" y="3857625"/>
          <p14:tracePt t="38960" x="5160963" y="3857625"/>
          <p14:tracePt t="38968" x="5151438" y="3857625"/>
          <p14:tracePt t="38976" x="5143500" y="3857625"/>
          <p14:tracePt t="38993" x="5075238" y="3822700"/>
          <p14:tracePt t="39010" x="4964113" y="3771900"/>
          <p14:tracePt t="39027" x="4835525" y="3711575"/>
          <p14:tracePt t="39043" x="4706938" y="3643313"/>
          <p14:tracePt t="39060" x="4621213" y="3592513"/>
          <p14:tracePt t="39076" x="4560888" y="3565525"/>
          <p14:tracePt t="39094" x="4525963" y="3532188"/>
          <p14:tracePt t="39110" x="4508500" y="3506788"/>
          <p14:tracePt t="39127" x="4508500" y="3479800"/>
          <p14:tracePt t="39143" x="4500563" y="3471863"/>
          <p14:tracePt t="39328" x="4508500" y="3479800"/>
          <p14:tracePt t="39336" x="4508500" y="3489325"/>
          <p14:tracePt t="39344" x="4508500" y="3497263"/>
          <p14:tracePt t="39360" x="4508500" y="3514725"/>
          <p14:tracePt t="39377" x="4508500" y="3540125"/>
          <p14:tracePt t="39394" x="4508500" y="3575050"/>
          <p14:tracePt t="39412" x="4508500" y="3625850"/>
          <p14:tracePt t="39427" x="4508500" y="3703638"/>
          <p14:tracePt t="39444" x="4500563" y="3771900"/>
          <p14:tracePt t="39461" x="4492625" y="3840163"/>
          <p14:tracePt t="39478" x="4492625" y="3900488"/>
          <p14:tracePt t="39494" x="4492625" y="3951288"/>
          <p14:tracePt t="39511" x="4492625" y="3960813"/>
          <p14:tracePt t="39527" x="4492625" y="3978275"/>
          <p14:tracePt t="39752" x="4500563" y="3978275"/>
          <p14:tracePt t="39800" x="4500563" y="3968750"/>
          <p14:tracePt t="39824" x="4508500" y="3968750"/>
          <p14:tracePt t="39936" x="4518025" y="3968750"/>
          <p14:tracePt t="39969" x="4518025" y="3978275"/>
          <p14:tracePt t="39984" x="4525963" y="3978275"/>
          <p14:tracePt t="39992" x="4525963" y="3986213"/>
          <p14:tracePt t="40008" x="4525963" y="3994150"/>
          <p14:tracePt t="40016" x="4525963" y="4003675"/>
          <p14:tracePt t="40028" x="4525963" y="4011613"/>
          <p14:tracePt t="40045" x="4525963" y="4021138"/>
          <p14:tracePt t="40062" x="4525963" y="4037013"/>
          <p14:tracePt t="40080" x="4525963" y="4064000"/>
          <p14:tracePt t="40096" x="4525963" y="4089400"/>
          <p14:tracePt t="40112" x="4525963" y="4106863"/>
          <p14:tracePt t="40129" x="4525963" y="4114800"/>
          <p14:tracePt t="40146" x="4525963" y="4122738"/>
          <p14:tracePt t="40162" x="4525963" y="4132263"/>
          <p14:tracePt t="40179" x="4525963" y="4140200"/>
          <p14:tracePt t="40195" x="4525963" y="4149725"/>
          <p14:tracePt t="40213" x="4525963" y="4157663"/>
          <p14:tracePt t="40229" x="4525963" y="4165600"/>
          <p14:tracePt t="40246" x="4525963" y="4192588"/>
          <p14:tracePt t="40263" x="4525963" y="4208463"/>
          <p14:tracePt t="40280" x="4525963" y="4251325"/>
          <p14:tracePt t="40296" x="4525963" y="4303713"/>
          <p14:tracePt t="40313" x="4525963" y="4346575"/>
          <p14:tracePt t="40329" x="4518025" y="4406900"/>
          <p14:tracePt t="40347" x="4518025" y="4449763"/>
          <p14:tracePt t="40362" x="4518025" y="4492625"/>
          <p14:tracePt t="40380" x="4518025" y="4551363"/>
          <p14:tracePt t="40396" x="4508500" y="4611688"/>
          <p14:tracePt t="40414" x="4508500" y="4672013"/>
          <p14:tracePt t="40429" x="4500563" y="4714875"/>
          <p14:tracePt t="40446" x="4492625" y="4749800"/>
          <p14:tracePt t="40463" x="4492625" y="4783138"/>
          <p14:tracePt t="40480" x="4483100" y="4835525"/>
          <p14:tracePt t="40496" x="4475163" y="4878388"/>
          <p14:tracePt t="40513" x="4465638" y="4911725"/>
          <p14:tracePt t="40530" x="4457700" y="4946650"/>
          <p14:tracePt t="40547" x="4457700" y="4972050"/>
          <p14:tracePt t="40563" x="4449763" y="5006975"/>
          <p14:tracePt t="40580" x="4449763" y="5032375"/>
          <p14:tracePt t="40596" x="4449763" y="5065713"/>
          <p14:tracePt t="40614" x="4449763" y="5092700"/>
          <p14:tracePt t="40630" x="4449763" y="5108575"/>
          <p14:tracePt t="40646" x="4449763" y="5151438"/>
          <p14:tracePt t="40664" x="4449763" y="5211763"/>
          <p14:tracePt t="40681" x="4457700" y="5272088"/>
          <p14:tracePt t="40697" x="4465638" y="5322888"/>
          <p14:tracePt t="40713" x="4483100" y="5375275"/>
          <p14:tracePt t="40730" x="4500563" y="5400675"/>
          <p14:tracePt t="40748" x="4508500" y="5435600"/>
          <p14:tracePt t="40763" x="4525963" y="5461000"/>
          <p14:tracePt t="40780" x="4535488" y="5468938"/>
          <p14:tracePt t="40797" x="4551363" y="5468938"/>
          <p14:tracePt t="40814" x="4578350" y="5435600"/>
          <p14:tracePt t="40830" x="4637088" y="5314950"/>
          <p14:tracePt t="40847" x="4679950" y="5135563"/>
          <p14:tracePt t="40864" x="4732338" y="4860925"/>
          <p14:tracePt t="40881" x="4775200" y="4749800"/>
          <p14:tracePt t="40897" x="4818063" y="4654550"/>
          <p14:tracePt t="40914" x="4868863" y="4560888"/>
          <p14:tracePt t="40931" x="4921250" y="4465638"/>
          <p14:tracePt t="40948" x="4954588" y="4354513"/>
          <p14:tracePt t="40964" x="4997450" y="4235450"/>
          <p14:tracePt t="40981" x="5049838" y="4114800"/>
          <p14:tracePt t="40998" x="5100638" y="4003675"/>
          <p14:tracePt t="41015" x="5143500" y="3925888"/>
          <p14:tracePt t="41031" x="5178425" y="3865563"/>
          <p14:tracePt t="41048" x="5211763" y="3814763"/>
          <p14:tracePt t="41064" x="5229225" y="3789363"/>
          <p14:tracePt t="41112" x="5229225" y="3797300"/>
          <p14:tracePt t="41120" x="5229225" y="3814763"/>
          <p14:tracePt t="41131" x="5229225" y="3849688"/>
          <p14:tracePt t="41149" x="5229225" y="4011613"/>
          <p14:tracePt t="41164" x="5229225" y="4235450"/>
          <p14:tracePt t="41181" x="5229225" y="4500563"/>
          <p14:tracePt t="41198" x="5229225" y="4757738"/>
          <p14:tracePt t="41215" x="5229225" y="4964113"/>
          <p14:tracePt t="41231" x="5229225" y="5108575"/>
          <p14:tracePt t="41248" x="5229225" y="5254625"/>
          <p14:tracePt t="41265" x="5211763" y="5289550"/>
          <p14:tracePt t="41282" x="5203825" y="5322888"/>
          <p14:tracePt t="41298" x="5203825" y="5332413"/>
          <p14:tracePt t="41315" x="5194300" y="5349875"/>
          <p14:tracePt t="41332" x="5186363" y="5365750"/>
          <p14:tracePt t="41349" x="5178425" y="5375275"/>
          <p14:tracePt t="41365" x="5168900" y="5383213"/>
          <p14:tracePt t="41382" x="5160963" y="5400675"/>
          <p14:tracePt t="41398" x="5160963" y="5435600"/>
          <p14:tracePt t="41416" x="5135563" y="5451475"/>
          <p14:tracePt t="41432" x="5118100" y="5486400"/>
          <p14:tracePt t="41448" x="5108575" y="5503863"/>
          <p14:tracePt t="41483" x="5100638" y="5503863"/>
          <p14:tracePt t="41633" x="5100638" y="5511800"/>
          <p14:tracePt t="41672" x="5100638" y="5521325"/>
          <p14:tracePt t="41689" x="5100638" y="5529263"/>
          <p14:tracePt t="41697" x="5100638" y="5537200"/>
          <p14:tracePt t="41713" x="5100638" y="5546725"/>
          <p14:tracePt t="41728" x="5100638" y="5554663"/>
          <p14:tracePt t="41744" x="5100638" y="5572125"/>
          <p14:tracePt t="41752" x="5092700" y="5572125"/>
          <p14:tracePt t="41769" x="5083175" y="5580063"/>
          <p14:tracePt t="41783" x="5075238" y="5580063"/>
          <p14:tracePt t="41799" x="5057775" y="5597525"/>
          <p14:tracePt t="41816" x="4997450" y="5607050"/>
          <p14:tracePt t="41833" x="4946650" y="5607050"/>
          <p14:tracePt t="41850" x="4894263" y="5589588"/>
          <p14:tracePt t="41866" x="4851400" y="5554663"/>
          <p14:tracePt t="41883" x="4826000" y="5521325"/>
          <p14:tracePt t="41900" x="4800600" y="5468938"/>
          <p14:tracePt t="41917" x="4783138" y="5418138"/>
          <p14:tracePt t="41933" x="4765675" y="5375275"/>
          <p14:tracePt t="41950" x="4757738" y="5332413"/>
          <p14:tracePt t="41966" x="4749800" y="5307013"/>
          <p14:tracePt t="41984" x="4749800" y="5264150"/>
          <p14:tracePt t="42001" x="4749800" y="5194300"/>
          <p14:tracePt t="42017" x="4749800" y="5143500"/>
          <p14:tracePt t="42033" x="4765675" y="5108575"/>
          <p14:tracePt t="42050" x="4775200" y="5057775"/>
          <p14:tracePt t="42066" x="4800600" y="5006975"/>
          <p14:tracePt t="42083" x="4818063" y="4964113"/>
          <p14:tracePt t="42100" x="4851400" y="4911725"/>
          <p14:tracePt t="42117" x="4878388" y="4894263"/>
          <p14:tracePt t="42134" x="4911725" y="4868863"/>
          <p14:tracePt t="42150" x="4946650" y="4868863"/>
          <p14:tracePt t="42167" x="4989513" y="4860925"/>
          <p14:tracePt t="42184" x="5032375" y="4860925"/>
          <p14:tracePt t="42200" x="5057775" y="4860925"/>
          <p14:tracePt t="42217" x="5083175" y="4878388"/>
          <p14:tracePt t="42234" x="5108575" y="4903788"/>
          <p14:tracePt t="42251" x="5126038" y="4921250"/>
          <p14:tracePt t="42267" x="5151438" y="4954588"/>
          <p14:tracePt t="42284" x="5178425" y="4997450"/>
          <p14:tracePt t="42300" x="5203825" y="5049838"/>
          <p14:tracePt t="42318" x="5229225" y="5092700"/>
          <p14:tracePt t="42334" x="5237163" y="5135563"/>
          <p14:tracePt t="42350" x="5246688" y="5160963"/>
          <p14:tracePt t="42367" x="5254625" y="5203825"/>
          <p14:tracePt t="42385" x="5254625" y="5280025"/>
          <p14:tracePt t="42401" x="5229225" y="5365750"/>
          <p14:tracePt t="42417" x="5194300" y="5451475"/>
          <p14:tracePt t="42434" x="5160963" y="5503863"/>
          <p14:tracePt t="42451" x="5135563" y="5529263"/>
          <p14:tracePt t="42467" x="5118100" y="5546725"/>
          <p14:tracePt t="42484" x="5083175" y="5572125"/>
          <p14:tracePt t="42501" x="5040313" y="5589588"/>
          <p14:tracePt t="42518" x="5006975" y="5597525"/>
          <p14:tracePt t="42534" x="4954588" y="5597525"/>
          <p14:tracePt t="42551" x="4894263" y="5597525"/>
          <p14:tracePt t="42568" x="4843463" y="5597525"/>
          <p14:tracePt t="42585" x="4765675" y="5564188"/>
          <p14:tracePt t="42601" x="4732338" y="5554663"/>
          <p14:tracePt t="42618" x="4697413" y="5537200"/>
          <p14:tracePt t="42634" x="4672013" y="5511800"/>
          <p14:tracePt t="42652" x="4637088" y="5478463"/>
          <p14:tracePt t="42668" x="4611688" y="5443538"/>
          <p14:tracePt t="42684" x="4594225" y="5375275"/>
          <p14:tracePt t="42701" x="4560888" y="5297488"/>
          <p14:tracePt t="42719" x="4535488" y="5237163"/>
          <p14:tracePt t="42735" x="4525963" y="5178425"/>
          <p14:tracePt t="42751" x="4525963" y="5143500"/>
          <p14:tracePt t="42768" x="4525963" y="5118100"/>
          <p14:tracePt t="42786" x="4525963" y="5065713"/>
          <p14:tracePt t="42802" x="4543425" y="5032375"/>
          <p14:tracePt t="42818" x="4568825" y="5006975"/>
          <p14:tracePt t="42835" x="4594225" y="4972050"/>
          <p14:tracePt t="42852" x="4621213" y="4954588"/>
          <p14:tracePt t="42868" x="4646613" y="4937125"/>
          <p14:tracePt t="42885" x="4654550" y="4929188"/>
          <p14:tracePt t="42902" x="4664075" y="4929188"/>
          <p14:tracePt t="42919" x="4679950" y="4929188"/>
          <p14:tracePt t="42935" x="4697413" y="4929188"/>
          <p14:tracePt t="42952" x="4740275" y="4954588"/>
          <p14:tracePt t="42969" x="4765675" y="4979988"/>
          <p14:tracePt t="42986" x="4783138" y="4997450"/>
          <p14:tracePt t="43002" x="4800600" y="5006975"/>
          <p14:tracePt t="43019" x="4808538" y="5006975"/>
          <p14:tracePt t="43105" x="4792663" y="5006975"/>
          <p14:tracePt t="43113" x="4765675" y="5006975"/>
          <p14:tracePt t="43121" x="4714875" y="4989513"/>
          <p14:tracePt t="43136" x="4646613" y="4972050"/>
          <p14:tracePt t="43152" x="4243388" y="4851400"/>
          <p14:tracePt t="43169" x="3797300" y="4714875"/>
          <p14:tracePt t="43187" x="3403600" y="4611688"/>
          <p14:tracePt t="43202" x="3060700" y="4525963"/>
          <p14:tracePt t="43219" x="2803525" y="4457700"/>
          <p14:tracePt t="43236" x="2657475" y="4397375"/>
          <p14:tracePt t="43254" x="2579688" y="4346575"/>
          <p14:tracePt t="43269" x="2546350" y="4311650"/>
          <p14:tracePt t="43286" x="2536825" y="4294188"/>
          <p14:tracePt t="43303" x="2528888" y="4278313"/>
          <p14:tracePt t="43320" x="2520950" y="4260850"/>
          <p14:tracePt t="43336" x="2511425" y="4251325"/>
          <p14:tracePt t="43353" x="2493963" y="4225925"/>
          <p14:tracePt t="43370" x="2486025" y="4208463"/>
          <p14:tracePt t="43387" x="2486025" y="4192588"/>
          <p14:tracePt t="43403" x="2478088" y="4175125"/>
          <p14:tracePt t="43419" x="2468563" y="4157663"/>
          <p14:tracePt t="43436" x="2460625" y="4132263"/>
          <p14:tracePt t="43453" x="2451100" y="4114800"/>
          <p14:tracePt t="43470" x="2451100" y="4106863"/>
          <p14:tracePt t="43537" x="2443163" y="4106863"/>
          <p14:tracePt t="43553" x="2435225" y="4106863"/>
          <p14:tracePt t="43569" x="2425700" y="4106863"/>
          <p14:tracePt t="43577" x="2417763" y="4114800"/>
          <p14:tracePt t="43586" x="2417763" y="4132263"/>
          <p14:tracePt t="43603" x="2392363" y="4165600"/>
          <p14:tracePt t="43621" x="2365375" y="4217988"/>
          <p14:tracePt t="43637" x="2349500" y="4260850"/>
          <p14:tracePt t="43654" x="2339975" y="4294188"/>
          <p14:tracePt t="43670" x="2314575" y="4329113"/>
          <p14:tracePt t="43687" x="2289175" y="4379913"/>
          <p14:tracePt t="43703" x="2254250" y="4432300"/>
          <p14:tracePt t="43720" x="2203450" y="4500563"/>
          <p14:tracePt t="43737" x="2185988" y="4518025"/>
          <p14:tracePt t="43754" x="2168525" y="4535488"/>
          <p14:tracePt t="43770" x="2143125" y="4560888"/>
          <p14:tracePt t="43787" x="2108200" y="4578350"/>
          <p14:tracePt t="43804" x="2074863" y="4586288"/>
          <p14:tracePt t="43821" x="2039938" y="4594225"/>
          <p14:tracePt t="43837" x="2006600" y="4594225"/>
          <p14:tracePt t="43854" x="1963738" y="4594225"/>
          <p14:tracePt t="43870" x="1911350" y="4594225"/>
          <p14:tracePt t="43888" x="1843088" y="4594225"/>
          <p14:tracePt t="43904" x="1774825" y="4594225"/>
          <p14:tracePt t="43921" x="1671638" y="4594225"/>
          <p14:tracePt t="43937" x="1620838" y="4594225"/>
          <p14:tracePt t="43955" x="1593850" y="4586288"/>
          <p14:tracePt t="43971" x="1568450" y="4568825"/>
          <p14:tracePt t="43987" x="1543050" y="4535488"/>
          <p14:tracePt t="44005" x="1508125" y="4475163"/>
          <p14:tracePt t="44022" x="1482725" y="4397375"/>
          <p14:tracePt t="44038" x="1474788" y="4329113"/>
          <p14:tracePt t="44055" x="1474788" y="4243388"/>
          <p14:tracePt t="44071" x="1474788" y="4183063"/>
          <p14:tracePt t="44089" x="1474788" y="4132263"/>
          <p14:tracePt t="44104" x="1482725" y="4106863"/>
          <p14:tracePt t="44121" x="1543050" y="4071938"/>
          <p14:tracePt t="44138" x="1628775" y="4037013"/>
          <p14:tracePt t="44155" x="1722438" y="4021138"/>
          <p14:tracePt t="44171" x="1808163" y="4011613"/>
          <p14:tracePt t="44188" x="1860550" y="4003675"/>
          <p14:tracePt t="44204" x="1893888" y="4003675"/>
          <p14:tracePt t="44222" x="1911350" y="4003675"/>
          <p14:tracePt t="44238" x="1936750" y="4021138"/>
          <p14:tracePt t="44255" x="1963738" y="4037013"/>
          <p14:tracePt t="44271" x="1979613" y="4054475"/>
          <p14:tracePt t="44289" x="2014538" y="4097338"/>
          <p14:tracePt t="44305" x="2032000" y="4114800"/>
          <p14:tracePt t="44322" x="2057400" y="4132263"/>
          <p14:tracePt t="44338" x="2065338" y="4149725"/>
          <p14:tracePt t="44355" x="2082800" y="4175125"/>
          <p14:tracePt t="44372" x="2100263" y="4208463"/>
          <p14:tracePt t="44388" x="2135188" y="4251325"/>
          <p14:tracePt t="44405" x="2160588" y="4311650"/>
          <p14:tracePt t="44422" x="2178050" y="4346575"/>
          <p14:tracePt t="44438" x="2185988" y="4379913"/>
          <p14:tracePt t="44455" x="2193925" y="4406900"/>
          <p14:tracePt t="44472" x="2193925" y="4440238"/>
          <p14:tracePt t="44489" x="2193925" y="4508500"/>
          <p14:tracePt t="44505" x="2193925" y="4551363"/>
          <p14:tracePt t="44522" x="2185988" y="4586288"/>
          <p14:tracePt t="44539" x="2178050" y="4603750"/>
          <p14:tracePt t="44556" x="2178050" y="4611688"/>
          <p14:tracePt t="44572" x="2168525" y="4621213"/>
          <p14:tracePt t="44589" x="2168525" y="4637088"/>
          <p14:tracePt t="44605" x="2160588" y="4637088"/>
          <p14:tracePt t="44623" x="2151063" y="4637088"/>
          <p14:tracePt t="44639" x="2151063" y="4646613"/>
          <p14:tracePt t="44656" x="2143125" y="4646613"/>
          <p14:tracePt t="44737" x="2135188" y="4646613"/>
          <p14:tracePt t="44785" x="2143125" y="4646613"/>
          <p14:tracePt t="44793" x="2168525" y="4646613"/>
          <p14:tracePt t="44807" x="2211388" y="4646613"/>
          <p14:tracePt t="44823" x="2349500" y="4646613"/>
          <p14:tracePt t="44839" x="2589213" y="4654550"/>
          <p14:tracePt t="44856" x="2889250" y="4697413"/>
          <p14:tracePt t="44874" x="3146425" y="4757738"/>
          <p14:tracePt t="44889" x="3265488" y="4792663"/>
          <p14:tracePt t="44906" x="3378200" y="4835525"/>
          <p14:tracePt t="44923" x="3463925" y="4886325"/>
          <p14:tracePt t="44940" x="3540125" y="4937125"/>
          <p14:tracePt t="44956" x="3608388" y="4997450"/>
          <p14:tracePt t="44973" x="3660775" y="5032375"/>
          <p14:tracePt t="44990" x="3694113" y="5057775"/>
          <p14:tracePt t="45007" x="3736975" y="5083175"/>
          <p14:tracePt t="45023" x="3763963" y="5092700"/>
          <p14:tracePt t="45040" x="3779838" y="5100638"/>
          <p14:tracePt t="45056" x="3789363" y="5108575"/>
          <p14:tracePt t="45074" x="3797300" y="5126038"/>
          <p14:tracePt t="45090" x="3822700" y="5151438"/>
          <p14:tracePt t="45107" x="3849688" y="5186363"/>
          <p14:tracePt t="45124" x="3892550" y="5221288"/>
          <p14:tracePt t="45141" x="3925888" y="5246688"/>
          <p14:tracePt t="45157" x="3978275" y="5280025"/>
          <p14:tracePt t="45173" x="4046538" y="5322888"/>
          <p14:tracePt t="45190" x="4132263" y="5357813"/>
          <p14:tracePt t="45208" x="4268788" y="5408613"/>
          <p14:tracePt t="45223" x="4422775" y="5451475"/>
          <p14:tracePt t="45240" x="4560888" y="5461000"/>
          <p14:tracePt t="45257" x="4679950" y="5461000"/>
          <p14:tracePt t="45274" x="4697413" y="5461000"/>
          <p14:tracePt t="45290" x="4706938" y="5461000"/>
          <p14:tracePt t="45307" x="4706938" y="5451475"/>
          <p14:tracePt t="45324" x="4706938" y="5443538"/>
          <p14:tracePt t="45341" x="4706938" y="5435600"/>
          <p14:tracePt t="45357" x="4706938" y="5418138"/>
          <p14:tracePt t="45374" x="4706938" y="5400675"/>
          <p14:tracePt t="45391" x="4706938" y="5375275"/>
          <p14:tracePt t="45408" x="4706938" y="5349875"/>
          <p14:tracePt t="45424" x="4706938" y="5340350"/>
          <p14:tracePt t="45441" x="4722813" y="5332413"/>
          <p14:tracePt t="45458" x="4732338" y="5322888"/>
          <p14:tracePt t="45475" x="4732338" y="5314950"/>
          <p14:tracePt t="45491" x="4740275" y="5307013"/>
          <p14:tracePt t="45507" x="4740275" y="5297488"/>
          <p14:tracePt t="45524" x="4740275" y="5280025"/>
          <p14:tracePt t="45541" x="4740275" y="5264150"/>
          <p14:tracePt t="45558" x="4740275" y="5254625"/>
          <p14:tracePt t="45574" x="4732338" y="5237163"/>
          <p14:tracePt t="45591" x="4722813" y="5229225"/>
          <p14:tracePt t="45609" x="4714875" y="5221288"/>
          <p14:tracePt t="45625" x="4714875" y="5211763"/>
          <p14:tracePt t="45641" x="4706938" y="5186363"/>
          <p14:tracePt t="45658" x="4706938" y="5160963"/>
          <p14:tracePt t="45675" x="4706938" y="5143500"/>
          <p14:tracePt t="45691" x="4706938" y="5126038"/>
          <p14:tracePt t="45708" x="4706938" y="5108575"/>
          <p14:tracePt t="45725" x="4714875" y="5092700"/>
          <p14:tracePt t="45742" x="4732338" y="5057775"/>
          <p14:tracePt t="45758" x="4749800" y="5040313"/>
          <p14:tracePt t="45775" x="4775200" y="5022850"/>
          <p14:tracePt t="45791" x="4818063" y="5006975"/>
          <p14:tracePt t="45809" x="4894263" y="4979988"/>
          <p14:tracePt t="45825" x="4964113" y="4972050"/>
          <p14:tracePt t="45842" x="5065713" y="4964113"/>
          <p14:tracePt t="45859" x="5160963" y="4954588"/>
          <p14:tracePt t="45876" x="5211763" y="4954588"/>
          <p14:tracePt t="45892" x="5237163" y="4954588"/>
          <p14:tracePt t="45908" x="5264150" y="4972050"/>
          <p14:tracePt t="45925" x="5280025" y="4989513"/>
          <p14:tracePt t="45942" x="5289550" y="5006975"/>
          <p14:tracePt t="45959" x="5314950" y="5040313"/>
          <p14:tracePt t="45975" x="5322888" y="5065713"/>
          <p14:tracePt t="45992" x="5340350" y="5083175"/>
          <p14:tracePt t="46010" x="5365750" y="5118100"/>
          <p14:tracePt t="46026" x="5375275" y="5160963"/>
          <p14:tracePt t="46042" x="5392738" y="5194300"/>
          <p14:tracePt t="46059" x="5400675" y="5237163"/>
          <p14:tracePt t="46075" x="5400675" y="5280025"/>
          <p14:tracePt t="46093" x="5400675" y="5307013"/>
          <p14:tracePt t="46109" x="5400675" y="5340350"/>
          <p14:tracePt t="46126" x="5400675" y="5375275"/>
          <p14:tracePt t="46143" x="5383213" y="5400675"/>
          <p14:tracePt t="46160" x="5357813" y="5435600"/>
          <p14:tracePt t="46176" x="5332413" y="5468938"/>
          <p14:tracePt t="46192" x="5280025" y="5494338"/>
          <p14:tracePt t="46209" x="5194300" y="5554663"/>
          <p14:tracePt t="46227" x="5126038" y="5572125"/>
          <p14:tracePt t="46243" x="5092700" y="5597525"/>
          <p14:tracePt t="46259" x="5057775" y="5607050"/>
          <p14:tracePt t="46276" x="5022850" y="5607050"/>
          <p14:tracePt t="46293" x="4997450" y="5607050"/>
          <p14:tracePt t="46309" x="4954588" y="5607050"/>
          <p14:tracePt t="46326" x="4921250" y="5607050"/>
          <p14:tracePt t="46343" x="4886325" y="5580063"/>
          <p14:tracePt t="46360" x="4851400" y="5546725"/>
          <p14:tracePt t="46376" x="4818063" y="5529263"/>
          <p14:tracePt t="46393" x="4800600" y="5511800"/>
          <p14:tracePt t="46410" x="4775200" y="5494338"/>
          <p14:tracePt t="46427" x="4749800" y="5468938"/>
          <p14:tracePt t="46443" x="4732338" y="5443538"/>
          <p14:tracePt t="46460" x="4714875" y="5418138"/>
          <p14:tracePt t="46477" x="4689475" y="5383213"/>
          <p14:tracePt t="46494" x="4672013" y="5349875"/>
          <p14:tracePt t="46510" x="4664075" y="5332413"/>
          <p14:tracePt t="46526" x="4654550" y="5297488"/>
          <p14:tracePt t="46544" x="4654550" y="5272088"/>
          <p14:tracePt t="46561" x="4654550" y="5246688"/>
          <p14:tracePt t="46577" x="4654550" y="5221288"/>
          <p14:tracePt t="46593" x="4654550" y="5151438"/>
          <p14:tracePt t="46610" x="4654550" y="5100638"/>
          <p14:tracePt t="46627" x="4679950" y="5057775"/>
          <p14:tracePt t="46643" x="4706938" y="5006975"/>
          <p14:tracePt t="46660" x="4722813" y="4989513"/>
          <p14:tracePt t="46677" x="4749800" y="4972050"/>
          <p14:tracePt t="46694" x="4765675" y="4964113"/>
          <p14:tracePt t="46710" x="4792663" y="4954588"/>
          <p14:tracePt t="46727" x="4818063" y="4937125"/>
          <p14:tracePt t="46744" x="4851400" y="4929188"/>
          <p14:tracePt t="46761" x="4894263" y="4929188"/>
          <p14:tracePt t="46777" x="4903788" y="4937125"/>
          <p14:tracePt t="46794" x="4946650" y="4964113"/>
          <p14:tracePt t="46811" x="4979988" y="4989513"/>
          <p14:tracePt t="46828" x="4997450" y="5006975"/>
          <p14:tracePt t="46844" x="5022850" y="5032375"/>
          <p14:tracePt t="46860" x="5049838" y="5049838"/>
          <p14:tracePt t="46877" x="5065713" y="5065713"/>
          <p14:tracePt t="46894" x="5075238" y="5083175"/>
          <p14:tracePt t="46911" x="5092700" y="5092700"/>
          <p14:tracePt t="46927" x="5100638" y="5108575"/>
          <p14:tracePt t="46944" x="5100638" y="5126038"/>
          <p14:tracePt t="46961" x="5118100" y="5151438"/>
          <p14:tracePt t="46977" x="5118100" y="5160963"/>
          <p14:tracePt t="46994" x="5126038" y="5178425"/>
          <p14:tracePt t="47011" x="5126038" y="5186363"/>
          <p14:tracePt t="47029" x="5126038" y="5194300"/>
          <p14:tracePt t="47044" x="5135563" y="5194300"/>
          <p14:tracePt t="47234" x="5135563" y="5186363"/>
          <p14:tracePt t="47242" x="5135563" y="5178425"/>
          <p14:tracePt t="47250" x="5135563" y="5168900"/>
          <p14:tracePt t="47261" x="5126038" y="5143500"/>
          <p14:tracePt t="47278" x="5108575" y="5108575"/>
          <p14:tracePt t="47295" x="5092700" y="5065713"/>
          <p14:tracePt t="47312" x="5083175" y="4989513"/>
          <p14:tracePt t="47328" x="5075238" y="4894263"/>
          <p14:tracePt t="47345" x="5075238" y="4792663"/>
          <p14:tracePt t="47362" x="5065713" y="4629150"/>
          <p14:tracePt t="47379" x="5049838" y="4518025"/>
          <p14:tracePt t="47395" x="5022850" y="4389438"/>
          <p14:tracePt t="47412" x="5006975" y="4260850"/>
          <p14:tracePt t="47428" x="5006975" y="4165600"/>
          <p14:tracePt t="47446" x="5006975" y="4071938"/>
          <p14:tracePt t="47462" x="5040313" y="3986213"/>
          <p14:tracePt t="47479" x="5057775" y="3908425"/>
          <p14:tracePt t="47495" x="5065713" y="3857625"/>
          <p14:tracePt t="47513" x="5075238" y="3814763"/>
          <p14:tracePt t="47529" x="5083175" y="3771900"/>
          <p14:tracePt t="47546" x="5108575" y="3729038"/>
          <p14:tracePt t="47562" x="5118100" y="3703638"/>
          <p14:tracePt t="47580" x="5118100" y="3686175"/>
          <p14:tracePt t="47595" x="5118100" y="3668713"/>
          <p14:tracePt t="47613" x="5118100" y="3651250"/>
          <p14:tracePt t="47629" x="5118100" y="3617913"/>
          <p14:tracePt t="47646" x="5118100" y="3608388"/>
          <p14:tracePt t="47662" x="5118100" y="3592513"/>
          <p14:tracePt t="47738" x="5118100" y="3600450"/>
          <p14:tracePt t="47762" x="5118100" y="3608388"/>
          <p14:tracePt t="47778" x="5118100" y="3617913"/>
          <p14:tracePt t="47786" x="5126038" y="3625850"/>
          <p14:tracePt t="47796" x="5126038" y="3635375"/>
          <p14:tracePt t="47814" x="5126038" y="3643313"/>
          <p14:tracePt t="47829" x="5135563" y="3643313"/>
          <p14:tracePt t="47846" x="5135563" y="3651250"/>
          <p14:tracePt t="47863" x="5143500" y="3668713"/>
          <p14:tracePt t="47880" x="5151438" y="3703638"/>
          <p14:tracePt t="47896" x="5160963" y="3729038"/>
          <p14:tracePt t="47913" x="5160963" y="3736975"/>
          <p14:tracePt t="47930" x="5160963" y="3754438"/>
          <p14:tracePt t="48218" x="5151438" y="3754438"/>
          <p14:tracePt t="48226" x="5135563" y="3763963"/>
          <p14:tracePt t="48234" x="5092700" y="3763963"/>
          <p14:tracePt t="48247" x="5049838" y="3771900"/>
          <p14:tracePt t="48264" x="4886325" y="3771900"/>
          <p14:tracePt t="48281" x="4689475" y="3779838"/>
          <p14:tracePt t="48298" x="4432300" y="3806825"/>
          <p14:tracePt t="48314" x="4278313" y="3822700"/>
          <p14:tracePt t="48331" x="4097338" y="3822700"/>
          <p14:tracePt t="48347" x="3900488" y="3822700"/>
          <p14:tracePt t="48365" x="3721100" y="3832225"/>
          <p14:tracePt t="48381" x="3608388" y="3857625"/>
          <p14:tracePt t="48397" x="3557588" y="3908425"/>
          <p14:tracePt t="48414" x="3522663" y="3978275"/>
          <p14:tracePt t="48431" x="3479800" y="4071938"/>
          <p14:tracePt t="48447" x="3411538" y="4183063"/>
          <p14:tracePt t="48464" x="3308350" y="4329113"/>
          <p14:tracePt t="48481" x="3163888" y="4483100"/>
          <p14:tracePt t="48498" x="2940050" y="4646613"/>
          <p14:tracePt t="48514" x="2828925" y="4689475"/>
          <p14:tracePt t="48531" x="2751138" y="4697413"/>
          <p14:tracePt t="48548" x="2682875" y="4706938"/>
          <p14:tracePt t="48565" x="2640013" y="4706938"/>
          <p14:tracePt t="48581" x="2589213" y="4706938"/>
          <p14:tracePt t="48598" x="2546350" y="4706938"/>
          <p14:tracePt t="48614" x="2493963" y="4706938"/>
          <p14:tracePt t="48632" x="2460625" y="4697413"/>
          <p14:tracePt t="48634" x="2443163" y="4697413"/>
          <p14:tracePt t="48648" x="2417763" y="4697413"/>
          <p14:tracePt t="48664" x="2382838" y="4689475"/>
          <p14:tracePt t="48682" x="2322513" y="4679950"/>
          <p14:tracePt t="48699" x="2289175" y="4679950"/>
          <p14:tracePt t="48715" x="2279650" y="4679950"/>
          <p14:tracePt t="48802" x="2289175" y="4697413"/>
          <p14:tracePt t="48810" x="2297113" y="4714875"/>
          <p14:tracePt t="48818" x="2322513" y="4732338"/>
          <p14:tracePt t="48832" x="2339975" y="4765675"/>
          <p14:tracePt t="48848" x="2417763" y="4818063"/>
          <p14:tracePt t="48865" x="2493963" y="4894263"/>
          <p14:tracePt t="48882" x="2657475" y="5014913"/>
          <p14:tracePt t="48899" x="2743200" y="5083175"/>
          <p14:tracePt t="48915" x="2828925" y="5135563"/>
          <p14:tracePt t="48932" x="2906713" y="5168900"/>
          <p14:tracePt t="48949" x="2965450" y="5203825"/>
          <p14:tracePt t="48965" x="3000375" y="5229225"/>
          <p14:tracePt t="48982" x="3025775" y="5229225"/>
          <p14:tracePt t="48998" x="3035300" y="5229225"/>
          <p14:tracePt t="49016" x="3051175" y="5246688"/>
          <p14:tracePt t="49032" x="3086100" y="5264150"/>
          <p14:tracePt t="49049" x="3121025" y="5289550"/>
          <p14:tracePt t="49066" x="3154363" y="5314950"/>
          <p14:tracePt t="49083" x="3179763" y="5314950"/>
          <p14:tracePt t="49099" x="3189288" y="5314950"/>
          <p14:tracePt t="49132" x="3197225" y="5314950"/>
          <p14:tracePt t="49150" x="3197225" y="5307013"/>
          <p14:tracePt t="49166" x="3197225" y="5297488"/>
          <p14:tracePt t="49182" x="3197225" y="5280025"/>
          <p14:tracePt t="49199" x="3197225" y="5237163"/>
          <p14:tracePt t="49216" x="3179763" y="5194300"/>
          <p14:tracePt t="49233" x="3154363" y="5143500"/>
          <p14:tracePt t="49249" x="3121025" y="5092700"/>
          <p14:tracePt t="49266" x="3068638" y="5014913"/>
          <p14:tracePt t="49283" x="3043238" y="4964113"/>
          <p14:tracePt t="49299" x="3025775" y="4937125"/>
          <p14:tracePt t="49316" x="3017838" y="4929188"/>
          <p14:tracePt t="49333" x="3017838" y="4911725"/>
          <p14:tracePt t="49366" x="3017838" y="4903788"/>
          <p14:tracePt t="49383" x="3017838" y="4894263"/>
          <p14:tracePt t="49594" x="3008313" y="4894263"/>
          <p14:tracePt t="49603" x="3000375" y="4894263"/>
          <p14:tracePt t="49618" x="2992438" y="4894263"/>
          <p14:tracePt t="49634" x="2982913" y="4894263"/>
          <p14:tracePt t="49651" x="2965450" y="4886325"/>
          <p14:tracePt t="49668" x="2949575" y="4878388"/>
          <p14:tracePt t="49684" x="2889250" y="4860925"/>
          <p14:tracePt t="49700" x="2836863" y="4835525"/>
          <p14:tracePt t="49717" x="2778125" y="4808538"/>
          <p14:tracePt t="49734" x="2735263" y="4792663"/>
          <p14:tracePt t="49750" x="2708275" y="4775200"/>
          <p14:tracePt t="49767" x="2692400" y="4775200"/>
          <p14:tracePt t="49784" x="2674938" y="4775200"/>
          <p14:tracePt t="49801" x="2665413" y="4765675"/>
          <p14:tracePt t="49817" x="2657475" y="4757738"/>
          <p14:tracePt t="49867" x="2657475" y="4749800"/>
          <p14:tracePt t="49882" x="2657475" y="4740275"/>
          <p14:tracePt t="49898" x="2657475" y="4732338"/>
          <p14:tracePt t="49915" x="2657475" y="4722813"/>
          <p14:tracePt t="49930" x="2657475" y="4714875"/>
          <p14:tracePt t="49938" x="2657475" y="4706938"/>
          <p14:tracePt t="49970" x="2657475" y="4697413"/>
          <p14:tracePt t="49987" x="2665413" y="4697413"/>
          <p14:tracePt t="50083" x="2674938" y="4697413"/>
          <p14:tracePt t="50091" x="2682875" y="4697413"/>
          <p14:tracePt t="50115" x="2692400" y="4697413"/>
          <p14:tracePt t="50147" x="2700338" y="4714875"/>
          <p14:tracePt t="50155" x="2708275" y="4722813"/>
          <p14:tracePt t="50169" x="2717800" y="4740275"/>
          <p14:tracePt t="50185" x="2725738" y="4765675"/>
          <p14:tracePt t="50201" x="2743200" y="4800600"/>
          <p14:tracePt t="50218" x="2751138" y="4818063"/>
          <p14:tracePt t="50236" x="2760663" y="4826000"/>
          <p14:tracePt t="50268" x="2760663" y="4835525"/>
          <p14:tracePt t="50285" x="2768600" y="4835525"/>
          <p14:tracePt t="50403" x="2768600" y="4843463"/>
          <p14:tracePt t="50411" x="2760663" y="4843463"/>
          <p14:tracePt t="50419" x="2735263" y="4851400"/>
          <p14:tracePt t="50435" x="2640013" y="4878388"/>
          <p14:tracePt t="50452" x="2486025" y="4894263"/>
          <p14:tracePt t="50468" x="2357438" y="4903788"/>
          <p14:tracePt t="50486" x="2297113" y="4903788"/>
          <p14:tracePt t="50502" x="2271713" y="4903788"/>
          <p14:tracePt t="50519" x="2263775" y="4903788"/>
          <p14:tracePt t="50553" x="2254250" y="4911725"/>
          <p14:tracePt t="50569" x="2228850" y="4921250"/>
          <p14:tracePt t="50586" x="2211388" y="4921250"/>
          <p14:tracePt t="50602" x="2203450" y="4921250"/>
          <p14:tracePt t="50620" x="2193925" y="4921250"/>
          <p14:tracePt t="50739" x="2193925" y="4929188"/>
          <p14:tracePt t="50763" x="2193925" y="4937125"/>
          <p14:tracePt t="50779" x="2203450" y="4954588"/>
          <p14:tracePt t="50787" x="2211388" y="4964113"/>
          <p14:tracePt t="50795" x="2228850" y="4989513"/>
          <p14:tracePt t="50803" x="2228850" y="5006975"/>
          <p14:tracePt t="50820" x="2263775" y="5057775"/>
          <p14:tracePt t="50836" x="2279650" y="5092700"/>
          <p14:tracePt t="50853" x="2279650" y="5108575"/>
          <p14:tracePt t="50870" x="2297113" y="5118100"/>
          <p14:tracePt t="50887" x="2306638" y="5118100"/>
          <p14:tracePt t="50903" x="2322513" y="5118100"/>
          <p14:tracePt t="50920" x="2349500" y="5092700"/>
          <p14:tracePt t="50936" x="2400300" y="5014913"/>
          <p14:tracePt t="50954" x="2478088" y="4911725"/>
          <p14:tracePt t="50970" x="2597150" y="4775200"/>
          <p14:tracePt t="50986" x="2846388" y="4543425"/>
          <p14:tracePt t="51003" x="3025775" y="4414838"/>
          <p14:tracePt t="51021" x="3171825" y="4346575"/>
          <p14:tracePt t="51037" x="3249613" y="4286250"/>
          <p14:tracePt t="51054" x="3308350" y="4243388"/>
          <p14:tracePt t="51070" x="3343275" y="4225925"/>
          <p14:tracePt t="51088" x="3351213" y="4217988"/>
          <p14:tracePt t="51104" x="3351213" y="4208463"/>
          <p14:tracePt t="51138" x="3343275" y="4208463"/>
          <p14:tracePt t="51155" x="3308350" y="4235450"/>
          <p14:tracePt t="51171" x="3214688" y="4260850"/>
          <p14:tracePt t="51187" x="3094038" y="4286250"/>
          <p14:tracePt t="51205" x="2957513" y="4294188"/>
          <p14:tracePt t="51221" x="2803525" y="4294188"/>
          <p14:tracePt t="51237" x="2665413" y="4294188"/>
          <p14:tracePt t="51254" x="2571750" y="4294188"/>
          <p14:tracePt t="51272" x="2528888" y="4294188"/>
          <p14:tracePt t="51288" x="2503488" y="4294188"/>
          <p14:tracePt t="51304" x="2478088" y="4294188"/>
          <p14:tracePt t="51321" x="2460625" y="4294188"/>
          <p14:tracePt t="51337" x="2451100" y="4303713"/>
          <p14:tracePt t="51355" x="2425700" y="4321175"/>
          <p14:tracePt t="51371" x="2400300" y="4337050"/>
          <p14:tracePt t="51387" x="2382838" y="4371975"/>
          <p14:tracePt t="51404" x="2357438" y="4414838"/>
          <p14:tracePt t="51421" x="2322513" y="4465638"/>
          <p14:tracePt t="51437" x="2279650" y="4543425"/>
          <p14:tracePt t="51454" x="2254250" y="4594225"/>
          <p14:tracePt t="51471" x="2236788" y="4629150"/>
          <p14:tracePt t="51488" x="2220913" y="4646613"/>
          <p14:tracePt t="51504" x="2211388" y="4664075"/>
          <p14:tracePt t="51521" x="2193925" y="4679950"/>
          <p14:tracePt t="51538" x="2178050" y="4697413"/>
          <p14:tracePt t="51555" x="2135188" y="4714875"/>
          <p14:tracePt t="51571" x="2092325" y="4732338"/>
          <p14:tracePt t="51588" x="2039938" y="4732338"/>
          <p14:tracePt t="51604" x="1954213" y="4732338"/>
          <p14:tracePt t="51622" x="1903413" y="4732338"/>
          <p14:tracePt t="51638" x="1860550" y="4732338"/>
          <p14:tracePt t="51655" x="1825625" y="4732338"/>
          <p14:tracePt t="51671" x="1800225" y="4732338"/>
          <p14:tracePt t="51689" x="1792288" y="4732338"/>
          <p14:tracePt t="51705" x="1774825" y="4732338"/>
          <p14:tracePt t="51721" x="1765300" y="4732338"/>
          <p14:tracePt t="51738" x="1757363" y="4706938"/>
          <p14:tracePt t="51756" x="1714500" y="4637088"/>
          <p14:tracePt t="51772" x="1697038" y="4594225"/>
          <p14:tracePt t="51788" x="1679575" y="4578350"/>
          <p14:tracePt t="51805" x="1671638" y="4560888"/>
          <p14:tracePt t="51823" x="1663700" y="4543425"/>
          <p14:tracePt t="51839" x="1654175" y="4518025"/>
          <p14:tracePt t="51855" x="1646238" y="4492625"/>
          <p14:tracePt t="51872" x="1636713" y="4475163"/>
          <p14:tracePt t="51889" x="1636713" y="4440238"/>
          <p14:tracePt t="51905" x="1636713" y="4414838"/>
          <p14:tracePt t="51922" x="1636713" y="4379913"/>
          <p14:tracePt t="51939" x="1654175" y="4303713"/>
          <p14:tracePt t="51956" x="1663700" y="4260850"/>
          <p14:tracePt t="51972" x="1671638" y="4225925"/>
          <p14:tracePt t="51989" x="1689100" y="4200525"/>
          <p14:tracePt t="52006" x="1697038" y="4175125"/>
          <p14:tracePt t="52023" x="1714500" y="4149725"/>
          <p14:tracePt t="52039" x="1739900" y="4114800"/>
          <p14:tracePt t="52056" x="1782763" y="4079875"/>
          <p14:tracePt t="52072" x="1835150" y="4064000"/>
          <p14:tracePt t="52090" x="1893888" y="4037013"/>
          <p14:tracePt t="52106" x="1946275" y="4029075"/>
          <p14:tracePt t="52123" x="2006600" y="4029075"/>
          <p14:tracePt t="52139" x="2049463" y="4029075"/>
          <p14:tracePt t="52157" x="2092325" y="4029075"/>
          <p14:tracePt t="52172" x="2135188" y="4054475"/>
          <p14:tracePt t="52189" x="2185988" y="4097338"/>
          <p14:tracePt t="52206" x="2228850" y="4140200"/>
          <p14:tracePt t="52224" x="2271713" y="4175125"/>
          <p14:tracePt t="52239" x="2314575" y="4208463"/>
          <p14:tracePt t="52256" x="2339975" y="4235450"/>
          <p14:tracePt t="52273" x="2349500" y="4251325"/>
          <p14:tracePt t="52290" x="2365375" y="4260850"/>
          <p14:tracePt t="52306" x="2374900" y="4278313"/>
          <p14:tracePt t="52323" x="2392363" y="4311650"/>
          <p14:tracePt t="52340" x="2400300" y="4337050"/>
          <p14:tracePt t="52357" x="2400300" y="4371975"/>
          <p14:tracePt t="52373" x="2408238" y="4406900"/>
          <p14:tracePt t="52390" x="2417763" y="4432300"/>
          <p14:tracePt t="52406" x="2417763" y="4457700"/>
          <p14:tracePt t="52424" x="2417763" y="4465638"/>
          <p14:tracePt t="52440" x="2417763" y="4483100"/>
          <p14:tracePt t="52555" x="2425700" y="4483100"/>
          <p14:tracePt t="52563" x="2435225" y="4483100"/>
          <p14:tracePt t="52573" x="2443163" y="4483100"/>
          <p14:tracePt t="52590" x="2493963" y="4457700"/>
          <p14:tracePt t="52607" x="2622550" y="4406900"/>
          <p14:tracePt t="52624" x="2820988" y="4311650"/>
          <p14:tracePt t="52640" x="3154363" y="4175125"/>
          <p14:tracePt t="52657" x="3557588" y="4011613"/>
          <p14:tracePt t="52674" x="4011613" y="3849688"/>
          <p14:tracePt t="52691" x="4508500" y="3694113"/>
          <p14:tracePt t="52707" x="4689475" y="3651250"/>
          <p14:tracePt t="52724" x="4732338" y="3643313"/>
          <p14:tracePt t="52740" x="4749800" y="3635375"/>
          <p14:tracePt t="52900" x="4749800" y="3625850"/>
          <p14:tracePt t="53044" x="4749800" y="3635375"/>
          <p14:tracePt t="53059" x="4749800" y="3643313"/>
          <p14:tracePt t="53075" x="4749800" y="3651250"/>
          <p14:tracePt t="53083" x="4749800" y="3660775"/>
          <p14:tracePt t="53099" x="4749800" y="3668713"/>
          <p14:tracePt t="53123" x="4749800" y="3678238"/>
          <p14:tracePt t="53171" x="4749800" y="3686175"/>
          <p14:tracePt t="53179" x="4749800" y="3694113"/>
          <p14:tracePt t="53195" x="4749800" y="3703638"/>
          <p14:tracePt t="53211" x="4749800" y="3711575"/>
          <p14:tracePt t="53228" x="4749800" y="3729038"/>
          <p14:tracePt t="53241" x="4749800" y="3736975"/>
          <p14:tracePt t="53258" x="4732338" y="3771900"/>
          <p14:tracePt t="53276" x="4732338" y="3822700"/>
          <p14:tracePt t="53292" x="4732338" y="3840163"/>
          <p14:tracePt t="53308" x="4722813" y="3840163"/>
          <p14:tracePt t="53325" x="4722813" y="3857625"/>
          <p14:tracePt t="53359" x="4722813" y="3865563"/>
          <p14:tracePt t="53516" x="4714875" y="3865563"/>
          <p14:tracePt t="53524" x="4714875" y="3875088"/>
          <p14:tracePt t="53547" x="4714875" y="3883025"/>
          <p14:tracePt t="53564" x="4722813" y="3883025"/>
          <p14:tracePt t="53572" x="4722813" y="3892550"/>
          <p14:tracePt t="53579" x="4732338" y="3892550"/>
          <p14:tracePt t="53596" x="4740275" y="3900488"/>
          <p14:tracePt t="53609" x="4749800" y="3900488"/>
          <p14:tracePt t="53626" x="4775200" y="3900488"/>
          <p14:tracePt t="53642" x="4826000" y="3900488"/>
          <p14:tracePt t="53643" x="4851400" y="3900488"/>
          <p14:tracePt t="53660" x="4894263" y="3883025"/>
          <p14:tracePt t="53676" x="4921250" y="3857625"/>
          <p14:tracePt t="53693" x="4954588" y="3832225"/>
          <p14:tracePt t="53709" x="4989513" y="3797300"/>
          <p14:tracePt t="53726" x="5049838" y="3746500"/>
          <p14:tracePt t="53743" x="5083175" y="3703638"/>
          <p14:tracePt t="53759" x="5118100" y="3678238"/>
          <p14:tracePt t="53776" x="5135563" y="3651250"/>
          <p14:tracePt t="53793" x="5143500" y="3635375"/>
          <p14:tracePt t="53809" x="5151438" y="3617913"/>
          <p14:tracePt t="53826" x="5168900" y="3600450"/>
          <p14:tracePt t="53843" x="5178425" y="3582988"/>
          <p14:tracePt t="53860" x="5178425" y="3575050"/>
          <p14:tracePt t="53963" x="5178425" y="3582988"/>
          <p14:tracePt t="53972" x="5178425" y="3592513"/>
          <p14:tracePt t="53979" x="5178425" y="3600450"/>
          <p14:tracePt t="53993" x="5178425" y="3617913"/>
          <p14:tracePt t="54010" x="5178425" y="3668713"/>
          <p14:tracePt t="54027" x="5178425" y="3729038"/>
          <p14:tracePt t="54044" x="5178425" y="3806825"/>
          <p14:tracePt t="54061" x="5178425" y="3832225"/>
          <p14:tracePt t="54077" x="5178425" y="3849688"/>
          <p14:tracePt t="54094" x="5178425" y="3892550"/>
          <p14:tracePt t="54111" x="5178425" y="3935413"/>
          <p14:tracePt t="54127" x="5178425" y="3986213"/>
          <p14:tracePt t="54144" x="5178425" y="4071938"/>
          <p14:tracePt t="54160" x="5178425" y="4140200"/>
          <p14:tracePt t="54178" x="5178425" y="4192588"/>
          <p14:tracePt t="54194" x="5178425" y="4235450"/>
          <p14:tracePt t="54210" x="5151438" y="4303713"/>
          <p14:tracePt t="54227" x="5126038" y="4422775"/>
          <p14:tracePt t="54244" x="5100638" y="4500563"/>
          <p14:tracePt t="54261" x="5083175" y="4560888"/>
          <p14:tracePt t="54277" x="5075238" y="4586288"/>
          <p14:tracePt t="54294" x="5065713" y="4611688"/>
          <p14:tracePt t="54311" x="5057775" y="4637088"/>
          <p14:tracePt t="54328" x="5040313" y="4672013"/>
          <p14:tracePt t="54344" x="5040313" y="4706938"/>
          <p14:tracePt t="54361" x="5032375" y="4757738"/>
          <p14:tracePt t="54378" x="5014913" y="4826000"/>
          <p14:tracePt t="54394" x="4989513" y="4929188"/>
          <p14:tracePt t="54411" x="4972050" y="5049838"/>
          <p14:tracePt t="54428" x="4946650" y="5194300"/>
          <p14:tracePt t="54445" x="4937125" y="5289550"/>
          <p14:tracePt t="54461" x="4937125" y="5383213"/>
          <p14:tracePt t="54478" x="4937125" y="5451475"/>
          <p14:tracePt t="54494" x="4937125" y="5494338"/>
          <p14:tracePt t="54512" x="4937125" y="5529263"/>
          <p14:tracePt t="54528" x="4937125" y="5554663"/>
          <p14:tracePt t="54544" x="4937125" y="5572125"/>
          <p14:tracePt t="54561" x="4937125" y="5580063"/>
          <p14:tracePt t="54612" x="4946650" y="5580063"/>
          <p14:tracePt t="54620" x="4946650" y="5572125"/>
          <p14:tracePt t="54628" x="4946650" y="5564188"/>
          <p14:tracePt t="54645" x="4964113" y="5537200"/>
          <p14:tracePt t="54661" x="4964113" y="5511800"/>
          <p14:tracePt t="54678" x="4964113" y="5494338"/>
          <p14:tracePt t="54695" x="4964113" y="5478463"/>
          <p14:tracePt t="54712" x="4946650" y="5443538"/>
          <p14:tracePt t="54728" x="4903788" y="5400675"/>
          <p14:tracePt t="54745" x="4835525" y="5322888"/>
          <p14:tracePt t="54762" x="4783138" y="5254625"/>
          <p14:tracePt t="54779" x="4740275" y="5186363"/>
          <p14:tracePt t="54795" x="4722813" y="5126038"/>
          <p14:tracePt t="54812" x="4706938" y="5032375"/>
          <p14:tracePt t="54828" x="4697413" y="4964113"/>
          <p14:tracePt t="54846" x="4679950" y="4921250"/>
          <p14:tracePt t="54862" x="4679950" y="4903788"/>
          <p14:tracePt t="54879" x="4679950" y="4894263"/>
          <p14:tracePt t="54913" x="4679950" y="4886325"/>
          <p14:tracePt t="54988" x="4672013" y="4886325"/>
          <p14:tracePt t="55004" x="4672013" y="4894263"/>
          <p14:tracePt t="55012" x="4672013" y="4911725"/>
          <p14:tracePt t="55020" x="4664075" y="4929188"/>
          <p14:tracePt t="55029" x="4664075" y="4964113"/>
          <p14:tracePt t="55045" x="4637088" y="5057775"/>
          <p14:tracePt t="55063" x="4621213" y="5186363"/>
          <p14:tracePt t="55079" x="4603750" y="5322888"/>
          <p14:tracePt t="55096" x="4594225" y="5435600"/>
          <p14:tracePt t="55112" x="4594225" y="5494338"/>
          <p14:tracePt t="55130" x="4594225" y="5511800"/>
          <p14:tracePt t="55146" x="4594225" y="5521325"/>
          <p14:tracePt t="55292" x="4594225" y="5511800"/>
          <p14:tracePt t="55316" x="4594225" y="5503863"/>
          <p14:tracePt t="55324" x="4594225" y="5494338"/>
          <p14:tracePt t="55340" x="4603750" y="5486400"/>
          <p14:tracePt t="55356" x="4603750" y="5478463"/>
          <p14:tracePt t="55388" x="4603750" y="5468938"/>
          <p14:tracePt t="55396" x="4611688" y="5468938"/>
          <p14:tracePt t="55404" x="4621213" y="5468938"/>
          <p14:tracePt t="55460" x="4621213" y="5461000"/>
          <p14:tracePt t="55476" x="4629150" y="5461000"/>
          <p14:tracePt t="55492" x="4629150" y="5451475"/>
          <p14:tracePt t="55516" x="4637088" y="5451475"/>
          <p14:tracePt t="55532" x="4637088" y="5443538"/>
          <p14:tracePt t="55572" x="4646613" y="5443538"/>
          <p14:tracePt t="55580" x="4646613" y="5435600"/>
          <p14:tracePt t="55588" x="4646613" y="5426075"/>
          <p14:tracePt t="55604" x="4654550" y="5418138"/>
          <p14:tracePt t="55620" x="4654550" y="5400675"/>
          <p14:tracePt t="55630" x="4664075" y="5383213"/>
          <p14:tracePt t="55647" x="4672013" y="5340350"/>
          <p14:tracePt t="55664" x="4706938" y="5229225"/>
          <p14:tracePt t="55681" x="4732338" y="5108575"/>
          <p14:tracePt t="55697" x="4757738" y="4972050"/>
          <p14:tracePt t="55714" x="4792663" y="4808538"/>
          <p14:tracePt t="55731" x="4808538" y="4621213"/>
          <p14:tracePt t="55748" x="4808538" y="4414838"/>
          <p14:tracePt t="55764" x="4808538" y="4337050"/>
          <p14:tracePt t="55781" x="4800600" y="4260850"/>
          <p14:tracePt t="55797" x="4775200" y="4183063"/>
          <p14:tracePt t="55815" x="4775200" y="4122738"/>
          <p14:tracePt t="55831" x="4757738" y="4064000"/>
          <p14:tracePt t="55847" x="4732338" y="3994150"/>
          <p14:tracePt t="55864" x="4722813" y="3951288"/>
          <p14:tracePt t="55881" x="4706938" y="3917950"/>
          <p14:tracePt t="55898" x="4697413" y="3892550"/>
          <p14:tracePt t="55914" x="4689475" y="3865563"/>
          <p14:tracePt t="55931" x="4689475" y="3840163"/>
          <p14:tracePt t="55948" x="4672013" y="3797300"/>
          <p14:tracePt t="55964" x="4646613" y="3771900"/>
          <p14:tracePt t="55981" x="4637088" y="3736975"/>
          <p14:tracePt t="55998" x="4621213" y="3711575"/>
          <p14:tracePt t="56015" x="4611688" y="3686175"/>
          <p14:tracePt t="56031" x="4594225" y="3651250"/>
          <p14:tracePt t="56048" x="4586288" y="3625850"/>
          <p14:tracePt t="56064" x="4578350" y="3592513"/>
          <p14:tracePt t="56082" x="4578350" y="3565525"/>
          <p14:tracePt t="56098" x="4578350" y="3532188"/>
          <p14:tracePt t="56115" x="4578350" y="3522663"/>
          <p14:tracePt t="56132" x="4578350" y="3514725"/>
          <p14:tracePt t="56252" x="4568825" y="3514725"/>
          <p14:tracePt t="56276" x="4568825" y="3522663"/>
          <p14:tracePt t="56284" x="4568825" y="3532188"/>
          <p14:tracePt t="56298" x="4560888" y="3549650"/>
          <p14:tracePt t="56315" x="4560888" y="3582988"/>
          <p14:tracePt t="56333" x="4560888" y="3643313"/>
          <p14:tracePt t="56348" x="4560888" y="3678238"/>
          <p14:tracePt t="56365" x="4560888" y="3711575"/>
          <p14:tracePt t="56382" x="4560888" y="3721100"/>
          <p14:tracePt t="56492" x="4560888" y="3711575"/>
          <p14:tracePt t="56500" x="4560888" y="3703638"/>
          <p14:tracePt t="56508" x="4560888" y="3694113"/>
          <p14:tracePt t="56516" x="4560888" y="3668713"/>
          <p14:tracePt t="56532" x="4568825" y="3635375"/>
          <p14:tracePt t="56549" x="4586288" y="3600450"/>
          <p14:tracePt t="56566" x="4586288" y="3557588"/>
          <p14:tracePt t="56582" x="4594225" y="3540125"/>
          <p14:tracePt t="56599" x="4594225" y="3522663"/>
          <p14:tracePt t="56616" x="4594225" y="3506788"/>
          <p14:tracePt t="56633" x="4594225" y="3497263"/>
          <p14:tracePt t="56649" x="4594225" y="3489325"/>
          <p14:tracePt t="56692" x="4603750" y="3489325"/>
          <p14:tracePt t="56709" x="4603750" y="3497263"/>
          <p14:tracePt t="56716" x="4603750" y="3506788"/>
          <p14:tracePt t="56724" x="4603750" y="3522663"/>
          <p14:tracePt t="56733" x="4603750" y="3549650"/>
          <p14:tracePt t="56749" x="4603750" y="3600450"/>
          <p14:tracePt t="56766" x="4603750" y="3635375"/>
          <p14:tracePt t="56783" x="4603750" y="3660775"/>
          <p14:tracePt t="56799" x="4603750" y="3686175"/>
          <p14:tracePt t="56816" x="4603750" y="3703638"/>
          <p14:tracePt t="56833" x="4603750" y="3729038"/>
          <p14:tracePt t="56850" x="4603750" y="3746500"/>
          <p14:tracePt t="56866" x="4603750" y="3771900"/>
          <p14:tracePt t="56883" x="4603750" y="3789363"/>
          <p14:tracePt t="56900" x="4603750" y="3814763"/>
          <p14:tracePt t="56918" x="4603750" y="3832225"/>
          <p14:tracePt t="56933" x="4603750" y="3840163"/>
          <p14:tracePt t="56950" x="4611688" y="3840163"/>
          <p14:tracePt t="56967" x="4611688" y="3849688"/>
          <p14:tracePt t="56984" x="4621213" y="3857625"/>
          <p14:tracePt t="57000" x="4637088" y="3857625"/>
          <p14:tracePt t="57017" x="4664075" y="3857625"/>
          <p14:tracePt t="57033" x="4697413" y="3857625"/>
          <p14:tracePt t="57051" x="4749800" y="3840163"/>
          <p14:tracePt t="57067" x="4783138" y="3822700"/>
          <p14:tracePt t="57084" x="4843463" y="3789363"/>
          <p14:tracePt t="57101" x="4878388" y="3771900"/>
          <p14:tracePt t="57118" x="4921250" y="3746500"/>
          <p14:tracePt t="57134" x="4964113" y="3711575"/>
          <p14:tracePt t="57150" x="5014913" y="3668713"/>
          <p14:tracePt t="57167" x="5083175" y="3600450"/>
          <p14:tracePt t="57184" x="5135563" y="3540125"/>
          <p14:tracePt t="57200" x="5151438" y="3514725"/>
          <p14:tracePt t="57217" x="5151438" y="3506788"/>
          <p14:tracePt t="57234" x="5151438" y="3497263"/>
          <p14:tracePt t="57251" x="5160963" y="3479800"/>
          <p14:tracePt t="57267" x="5168900" y="3471863"/>
          <p14:tracePt t="57284" x="5178425" y="3463925"/>
          <p14:tracePt t="57301" x="5178425" y="3446463"/>
          <p14:tracePt t="57318" x="5178425" y="3436938"/>
          <p14:tracePt t="57334" x="5186363" y="3429000"/>
          <p14:tracePt t="57351" x="5186363" y="3411538"/>
          <p14:tracePt t="57367" x="5186363" y="3403600"/>
          <p14:tracePt t="57385" x="5194300" y="3394075"/>
          <p14:tracePt t="57401" x="5194300" y="3386138"/>
          <p14:tracePt t="57509" x="5194300" y="3394075"/>
          <p14:tracePt t="57524" x="5194300" y="3403600"/>
          <p14:tracePt t="57540" x="5194300" y="3421063"/>
          <p14:tracePt t="57548" x="5194300" y="3436938"/>
          <p14:tracePt t="57557" x="5194300" y="3454400"/>
          <p14:tracePt t="57568" x="5194300" y="3471863"/>
          <p14:tracePt t="57586" x="5203825" y="3522663"/>
          <p14:tracePt t="57601" x="5203825" y="3582988"/>
          <p14:tracePt t="57618" x="5203825" y="3635375"/>
          <p14:tracePt t="57635" x="5203825" y="3686175"/>
          <p14:tracePt t="57636" x="5203825" y="3711575"/>
          <p14:tracePt t="57652" x="5203825" y="3746500"/>
          <p14:tracePt t="57668" x="5203825" y="3779838"/>
          <p14:tracePt t="57685" x="5203825" y="3797300"/>
          <p14:tracePt t="57702" x="5203825" y="3814763"/>
          <p14:tracePt t="57719" x="5203825" y="3832225"/>
          <p14:tracePt t="57735" x="5203825" y="3840163"/>
          <p14:tracePt t="57752" x="5203825" y="3857625"/>
          <p14:tracePt t="57768" x="5203825" y="3865563"/>
          <p14:tracePt t="57786" x="5211763" y="3875088"/>
          <p14:tracePt t="57802" x="5211763" y="3883025"/>
          <p14:tracePt t="57818" x="5211763" y="3892550"/>
          <p14:tracePt t="57835" x="5221288" y="3892550"/>
          <p14:tracePt t="58341" x="5211763" y="3892550"/>
          <p14:tracePt t="58349" x="5194300" y="3892550"/>
          <p14:tracePt t="58357" x="5178425" y="3883025"/>
          <p14:tracePt t="58370" x="5143500" y="3875088"/>
          <p14:tracePt t="58387" x="5057775" y="3857625"/>
          <p14:tracePt t="58403" x="4937125" y="3832225"/>
          <p14:tracePt t="58421" x="4714875" y="3779838"/>
          <p14:tracePt t="58437" x="4594225" y="3754438"/>
          <p14:tracePt t="58453" x="4535488" y="3736975"/>
          <p14:tracePt t="58470" x="4508500" y="3711575"/>
          <p14:tracePt t="58487" x="4508500" y="3694113"/>
          <p14:tracePt t="58503" x="4508500" y="3678238"/>
          <p14:tracePt t="58520" x="4508500" y="3668713"/>
          <p14:tracePt t="58537" x="4508500" y="3660775"/>
          <p14:tracePt t="58554" x="4508500" y="3651250"/>
          <p14:tracePt t="58570" x="4500563" y="3643313"/>
          <p14:tracePt t="58587" x="4500563" y="3635375"/>
          <p14:tracePt t="58603" x="4492625" y="3617913"/>
          <p14:tracePt t="58621" x="4475163" y="3582988"/>
          <p14:tracePt t="58637" x="4475163" y="3557588"/>
          <p14:tracePt t="58654" x="4457700" y="3532188"/>
          <p14:tracePt t="58670" x="4449763" y="3489325"/>
          <p14:tracePt t="58688" x="4440238" y="3471863"/>
          <p14:tracePt t="58704" x="4440238" y="3454400"/>
          <p14:tracePt t="58720" x="4440238" y="3446463"/>
          <p14:tracePt t="58901" x="4449763" y="3446463"/>
          <p14:tracePt t="58909" x="4449763" y="3454400"/>
          <p14:tracePt t="58921" x="4457700" y="3454400"/>
          <p14:tracePt t="58938" x="4465638" y="3471863"/>
          <p14:tracePt t="58954" x="4475163" y="3479800"/>
          <p14:tracePt t="58972" x="4492625" y="3497263"/>
          <p14:tracePt t="58988" x="4500563" y="3514725"/>
          <p14:tracePt t="59005" x="4518025" y="3532188"/>
          <p14:tracePt t="59021" x="4518025" y="3540125"/>
          <p14:tracePt t="59039" x="4525963" y="3540125"/>
          <p14:tracePt t="59055" x="4525963" y="3549650"/>
          <p14:tracePt t="59071" x="4525963" y="3557588"/>
          <p14:tracePt t="59088" x="4525963" y="3565525"/>
          <p14:tracePt t="59141" x="4525963" y="3575050"/>
          <p14:tracePt t="59157" x="4525963" y="3582988"/>
          <p14:tracePt t="59165" x="4525963" y="3592513"/>
          <p14:tracePt t="59181" x="4525963" y="3600450"/>
          <p14:tracePt t="59197" x="4525963" y="3608388"/>
          <p14:tracePt t="59205" x="4525963" y="3617913"/>
          <p14:tracePt t="59222" x="4525963" y="3625850"/>
          <p14:tracePt t="59269" x="4525963" y="3635375"/>
          <p14:tracePt t="59445" x="4525963" y="3643313"/>
          <p14:tracePt t="59493" x="4535488" y="3643313"/>
          <p14:tracePt t="59901" x="4535488" y="3651250"/>
          <p14:tracePt t="59909" x="4535488" y="3660775"/>
          <p14:tracePt t="59925" x="4543425" y="3660775"/>
          <p14:tracePt t="59940" x="4543425" y="3668713"/>
          <p14:tracePt t="59957" x="4551363" y="3686175"/>
          <p14:tracePt t="59974" x="4551363" y="3703638"/>
          <p14:tracePt t="59990" x="4551363" y="3711575"/>
          <p14:tracePt t="60007" x="4560888" y="3729038"/>
          <p14:tracePt t="60023" x="4560888" y="3736975"/>
          <p14:tracePt t="60041" x="4568825" y="3746500"/>
          <p14:tracePt t="60117" x="4568825" y="3754438"/>
          <p14:tracePt t="60165" x="4568825" y="3763963"/>
          <p14:tracePt t="60501" x="4568825" y="3771900"/>
          <p14:tracePt t="60517" x="4568825" y="3779838"/>
          <p14:tracePt t="60526" x="4568825" y="3789363"/>
          <p14:tracePt t="60542" x="4568825" y="3797300"/>
          <p14:tracePt t="60558" x="4568825" y="3806825"/>
          <p14:tracePt t="60575" x="4568825" y="3814763"/>
          <p14:tracePt t="60591" x="4568825" y="3840163"/>
          <p14:tracePt t="60608" x="4568825" y="3875088"/>
          <p14:tracePt t="60625" x="4568825" y="3900488"/>
          <p14:tracePt t="60642" x="4568825" y="3908425"/>
          <p14:tracePt t="60658" x="4568825" y="3917950"/>
          <p14:tracePt t="60885" x="4578350" y="3908425"/>
          <p14:tracePt t="60902" x="4578350" y="3900488"/>
          <p14:tracePt t="60909" x="4586288" y="3900488"/>
          <p14:tracePt t="60933" x="4586288" y="3892550"/>
          <p14:tracePt t="60941" x="4586288" y="3883025"/>
          <p14:tracePt t="60957" x="4594225" y="3875088"/>
          <p14:tracePt t="60973" x="4611688" y="3865563"/>
          <p14:tracePt t="60982" x="4621213" y="3857625"/>
          <p14:tracePt t="60992" x="4646613" y="3840163"/>
          <p14:tracePt t="61010" x="4732338" y="3822700"/>
          <p14:tracePt t="61027" x="4851400" y="3822700"/>
          <p14:tracePt t="61042" x="4946650" y="3814763"/>
          <p14:tracePt t="61059" x="5022850" y="3797300"/>
          <p14:tracePt t="61076" x="5135563" y="3779838"/>
          <p14:tracePt t="61093" x="5289550" y="3771900"/>
          <p14:tracePt t="61110" x="5392738" y="3771900"/>
          <p14:tracePt t="61126" x="5486400" y="3771900"/>
          <p14:tracePt t="61143" x="5580063" y="3771900"/>
          <p14:tracePt t="61161" x="5649913" y="3771900"/>
          <p14:tracePt t="61176" x="5708650" y="3771900"/>
          <p14:tracePt t="61193" x="5761038" y="3771900"/>
          <p14:tracePt t="61209" x="5829300" y="3771900"/>
          <p14:tracePt t="61226" x="5897563" y="3771900"/>
          <p14:tracePt t="61244" x="5975350" y="3771900"/>
          <p14:tracePt t="61259" x="6035675" y="3771900"/>
          <p14:tracePt t="61276" x="6086475" y="3771900"/>
          <p14:tracePt t="61294" x="6146800" y="3789363"/>
          <p14:tracePt t="61310" x="6172200" y="3789363"/>
          <p14:tracePt t="61327" x="6189663" y="3797300"/>
          <p14:tracePt t="61343" x="6197600" y="3806825"/>
          <p14:tracePt t="61360" x="6207125" y="3806825"/>
          <p14:tracePt t="61885" x="6197600" y="3806825"/>
          <p14:tracePt t="61910" x="6189663" y="3806825"/>
          <p14:tracePt t="61926" x="6180138" y="3806825"/>
          <p14:tracePt t="61942" x="6172200" y="3806825"/>
          <p14:tracePt t="61950" x="6164263" y="3806825"/>
          <p14:tracePt t="61966" x="6154738" y="3806825"/>
          <p14:tracePt t="61990" x="6146800" y="3806825"/>
          <p14:tracePt t="62006" x="6137275" y="3806825"/>
          <p14:tracePt t="62014" x="6129338" y="3806825"/>
          <p14:tracePt t="62030" x="6121400" y="3797300"/>
          <p14:tracePt t="62045" x="6103938" y="3797300"/>
          <p14:tracePt t="62061" x="6086475" y="3789363"/>
          <p14:tracePt t="62078" x="6051550" y="3763963"/>
          <p14:tracePt t="62096" x="6008688" y="3729038"/>
          <p14:tracePt t="62112" x="5957888" y="3686175"/>
          <p14:tracePt t="62128" x="5915025" y="3651250"/>
          <p14:tracePt t="62145" x="5889625" y="3635375"/>
          <p14:tracePt t="62162" x="5864225" y="3617913"/>
          <p14:tracePt t="62178" x="5846763" y="3617913"/>
          <p14:tracePt t="62195" x="5837238" y="3608388"/>
          <p14:tracePt t="62212" x="5829300" y="3608388"/>
          <p14:tracePt t="62229" x="5811838" y="3582988"/>
          <p14:tracePt t="62245" x="5803900" y="3557588"/>
          <p14:tracePt t="62262" x="5786438" y="3522663"/>
          <p14:tracePt t="62279" x="5768975" y="3497263"/>
          <p14:tracePt t="62296" x="5761038" y="3454400"/>
          <p14:tracePt t="62312" x="5726113" y="3403600"/>
          <p14:tracePt t="62328" x="5675313" y="3325813"/>
          <p14:tracePt t="62345" x="5622925" y="3249613"/>
          <p14:tracePt t="62363" x="5589588" y="3179763"/>
          <p14:tracePt t="62379" x="5572125" y="3136900"/>
          <p14:tracePt t="62395" x="5572125" y="3094038"/>
          <p14:tracePt t="62412" x="5572125" y="3043238"/>
          <p14:tracePt t="62430" x="5572125" y="2974975"/>
          <p14:tracePt t="62446" x="5572125" y="2932113"/>
          <p14:tracePt t="62462" x="5572125" y="2889250"/>
          <p14:tracePt t="62479" x="5572125" y="2846388"/>
          <p14:tracePt t="62496" x="5589588" y="2811463"/>
          <p14:tracePt t="62512" x="5607050" y="2786063"/>
          <p14:tracePt t="62529" x="5632450" y="2768600"/>
          <p14:tracePt t="62546" x="5657850" y="2743200"/>
          <p14:tracePt t="62563" x="5675313" y="2708275"/>
          <p14:tracePt t="62579" x="5692775" y="2674938"/>
          <p14:tracePt t="62596" x="5708650" y="2614613"/>
          <p14:tracePt t="62613" x="5751513" y="2546350"/>
          <p14:tracePt t="62630" x="5837238" y="2443163"/>
          <p14:tracePt t="62646" x="5889625" y="2392363"/>
          <p14:tracePt t="62663" x="5922963" y="2357438"/>
          <p14:tracePt t="62679" x="5965825" y="2322513"/>
          <p14:tracePt t="62697" x="6000750" y="2297113"/>
          <p14:tracePt t="62713" x="6018213" y="2289175"/>
          <p14:tracePt t="62730" x="6043613" y="2271713"/>
          <p14:tracePt t="62746" x="6069013" y="2263775"/>
          <p14:tracePt t="62763" x="6078538" y="2254250"/>
          <p14:tracePt t="62779" x="6094413" y="2254250"/>
          <p14:tracePt t="62796" x="6111875" y="2254250"/>
          <p14:tracePt t="62813" x="6137275" y="2254250"/>
          <p14:tracePt t="62830" x="6197600" y="2254250"/>
          <p14:tracePt t="62847" x="6249988" y="2254250"/>
          <p14:tracePt t="62863" x="6292850" y="2254250"/>
          <p14:tracePt t="62880" x="6343650" y="2254250"/>
          <p14:tracePt t="62897" x="6378575" y="2246313"/>
          <p14:tracePt t="62913" x="6403975" y="2246313"/>
          <p14:tracePt t="62930" x="6411913" y="2246313"/>
          <p14:tracePt t="62974" x="6411913" y="2254250"/>
          <p14:tracePt t="62982" x="6403975" y="2254250"/>
          <p14:tracePt t="62997" x="6394450" y="2254250"/>
          <p14:tracePt t="63014" x="6343650" y="2289175"/>
          <p14:tracePt t="63031" x="6300788" y="2314575"/>
          <p14:tracePt t="63047" x="6257925" y="2332038"/>
          <p14:tracePt t="63063" x="6172200" y="2339975"/>
          <p14:tracePt t="63080" x="6078538" y="2339975"/>
          <p14:tracePt t="63098" x="5983288" y="2349500"/>
          <p14:tracePt t="63114" x="5907088" y="2365375"/>
          <p14:tracePt t="63131" x="5880100" y="2365375"/>
          <p14:tracePt t="63147" x="5872163" y="2374900"/>
          <p14:tracePt t="63165" x="5854700" y="2374900"/>
          <p14:tracePt t="63181" x="5837238" y="2374900"/>
          <p14:tracePt t="63197" x="5786438" y="2382838"/>
          <p14:tracePt t="63214" x="5768975" y="2392363"/>
          <p14:tracePt t="63231" x="5751513" y="2392363"/>
          <p14:tracePt t="63248" x="5743575" y="2392363"/>
          <p14:tracePt t="63264" x="5735638" y="2392363"/>
          <p14:tracePt t="63281" x="5726113" y="2392363"/>
          <p14:tracePt t="63298" x="5700713" y="2392363"/>
          <p14:tracePt t="63314" x="5665788" y="2392363"/>
          <p14:tracePt t="63331" x="5640388" y="2392363"/>
          <p14:tracePt t="63347" x="5622925" y="2392363"/>
          <p14:tracePt t="63365" x="5607050" y="2392363"/>
          <p14:tracePt t="63381" x="5589588" y="2400300"/>
          <p14:tracePt t="63398" x="5554663" y="2408238"/>
          <p14:tracePt t="63414" x="5537200" y="2408238"/>
          <p14:tracePt t="63432" x="5529263" y="2408238"/>
          <p14:tracePt t="63448" x="5511800" y="2408238"/>
          <p14:tracePt t="63464" x="5503863" y="2408238"/>
          <p14:tracePt t="63499" x="5494338" y="2408238"/>
          <p14:tracePt t="63515" x="5478463" y="2408238"/>
          <p14:tracePt t="63531" x="5443538" y="2408238"/>
          <p14:tracePt t="63548" x="5426075" y="2408238"/>
          <p14:tracePt t="63565" x="5418138" y="2408238"/>
          <p14:tracePt t="63654" x="5426075" y="2408238"/>
          <p14:tracePt t="63662" x="5435600" y="2408238"/>
          <p14:tracePt t="63678" x="5443538" y="2408238"/>
          <p14:tracePt t="63694" x="5451475" y="2408238"/>
          <p14:tracePt t="63702" x="5461000" y="2408238"/>
          <p14:tracePt t="63715" x="5468938" y="2408238"/>
          <p14:tracePt t="63732" x="5478463" y="2408238"/>
          <p14:tracePt t="63748" x="5486400" y="2408238"/>
          <p14:tracePt t="63765" x="5503863" y="2417763"/>
          <p14:tracePt t="63782" x="5521325" y="2417763"/>
          <p14:tracePt t="63799" x="5529263" y="2417763"/>
          <p14:tracePt t="63815" x="5546725" y="2417763"/>
          <p14:tracePt t="63832" x="5564188" y="2417763"/>
          <p14:tracePt t="63849" x="5589588" y="2417763"/>
          <p14:tracePt t="63866" x="5614988" y="2417763"/>
          <p14:tracePt t="63882" x="5640388" y="2417763"/>
          <p14:tracePt t="63899" x="5665788" y="2417763"/>
          <p14:tracePt t="63915" x="5700713" y="2417763"/>
          <p14:tracePt t="63933" x="5743575" y="2417763"/>
          <p14:tracePt t="63949" x="5778500" y="2417763"/>
          <p14:tracePt t="63966" x="5821363" y="2417763"/>
          <p14:tracePt t="63982" x="5829300" y="2417763"/>
          <p14:tracePt t="64000" x="5846763" y="2417763"/>
          <p14:tracePt t="64016" x="5854700" y="2417763"/>
          <p14:tracePt t="64032" x="5864225" y="2425700"/>
          <p14:tracePt t="64049" x="5880100" y="2425700"/>
          <p14:tracePt t="64066" x="5889625" y="2425700"/>
          <p14:tracePt t="64083" x="5897563" y="2425700"/>
          <p14:tracePt t="64099" x="5907088" y="2425700"/>
          <p14:tracePt t="64150" x="5915025" y="2425700"/>
          <p14:tracePt t="64270" x="5915025" y="2435225"/>
          <p14:tracePt t="64278" x="5907088" y="2435225"/>
          <p14:tracePt t="64294" x="5897563" y="2435225"/>
          <p14:tracePt t="64302" x="5889625" y="2435225"/>
          <p14:tracePt t="64318" x="5880100" y="2435225"/>
          <p14:tracePt t="64333" x="5872163" y="2435225"/>
          <p14:tracePt t="64351" x="5829300" y="2435225"/>
          <p14:tracePt t="64367" x="5786438" y="2435225"/>
          <p14:tracePt t="64383" x="5743575" y="2435225"/>
          <p14:tracePt t="64400" x="5718175" y="2435225"/>
          <p14:tracePt t="64417" x="5692775" y="2435225"/>
          <p14:tracePt t="64433" x="5675313" y="2435225"/>
          <p14:tracePt t="64450" x="5665788" y="2435225"/>
          <p14:tracePt t="64467" x="5649913" y="2435225"/>
          <p14:tracePt t="64484" x="5622925" y="2435225"/>
          <p14:tracePt t="64500" x="5597525" y="2435225"/>
          <p14:tracePt t="64517" x="5580063" y="2435225"/>
          <p14:tracePt t="64534" x="5564188" y="2435225"/>
          <p14:tracePt t="64551" x="5554663" y="2435225"/>
          <p14:tracePt t="64567" x="5537200" y="2435225"/>
          <p14:tracePt t="64614" x="5529263" y="2435225"/>
          <p14:tracePt t="64727" x="5537200" y="2435225"/>
          <p14:tracePt t="64735" x="5546725" y="2435225"/>
          <p14:tracePt t="64750" x="5554663" y="2435225"/>
          <p14:tracePt t="64759" x="5572125" y="2435225"/>
          <p14:tracePt t="64767" x="5589588" y="2435225"/>
          <p14:tracePt t="64784" x="5622925" y="2435225"/>
          <p14:tracePt t="64802" x="5657850" y="2435225"/>
          <p14:tracePt t="64818" x="5700713" y="2435225"/>
          <p14:tracePt t="64834" x="5751513" y="2435225"/>
          <p14:tracePt t="64851" x="5778500" y="2435225"/>
          <p14:tracePt t="64868" x="5803900" y="2435225"/>
          <p14:tracePt t="64884" x="5829300" y="2435225"/>
          <p14:tracePt t="64901" x="5846763" y="2435225"/>
          <p14:tracePt t="64918" x="5880100" y="2435225"/>
          <p14:tracePt t="64935" x="5897563" y="2435225"/>
          <p14:tracePt t="64951" x="5907088" y="2435225"/>
          <p14:tracePt t="64968" x="5915025" y="2435225"/>
          <p14:tracePt t="65359" x="5907088" y="2435225"/>
          <p14:tracePt t="65374" x="5889625" y="2435225"/>
          <p14:tracePt t="65382" x="5880100" y="2443163"/>
          <p14:tracePt t="65390" x="5872163" y="2443163"/>
          <p14:tracePt t="65402" x="5846763" y="2443163"/>
          <p14:tracePt t="65419" x="5778500" y="2451100"/>
          <p14:tracePt t="65436" x="5700713" y="2451100"/>
          <p14:tracePt t="65452" x="5632450" y="2451100"/>
          <p14:tracePt t="65469" x="5572125" y="2451100"/>
          <p14:tracePt t="65485" x="5529263" y="2451100"/>
          <p14:tracePt t="65503" x="5503863" y="2451100"/>
          <p14:tracePt t="65519" x="5486400" y="2451100"/>
          <p14:tracePt t="65536" x="5468938" y="2451100"/>
          <p14:tracePt t="65552" x="5451475" y="2451100"/>
          <p14:tracePt t="65570" x="5426075" y="2451100"/>
          <p14:tracePt t="65586" x="5408613" y="2451100"/>
          <p14:tracePt t="65602" x="5400675" y="2451100"/>
          <p14:tracePt t="65639" x="5400675" y="2443163"/>
          <p14:tracePt t="65671" x="5392738" y="2443163"/>
          <p14:tracePt t="65903" x="5400675" y="2443163"/>
          <p14:tracePt t="65919" x="5408613" y="2443163"/>
          <p14:tracePt t="65927" x="5418138" y="2443163"/>
          <p14:tracePt t="65937" x="5426075" y="2443163"/>
          <p14:tracePt t="65953" x="5443538" y="2443163"/>
          <p14:tracePt t="65970" x="5461000" y="2443163"/>
          <p14:tracePt t="65988" x="5468938" y="2443163"/>
          <p14:tracePt t="66003" x="5478463" y="2443163"/>
          <p14:tracePt t="66037" x="5486400" y="2443163"/>
          <p14:tracePt t="66087" x="5494338" y="2443163"/>
          <p14:tracePt t="66095" x="5494338" y="2435225"/>
          <p14:tracePt t="66104" x="5503863" y="2435225"/>
          <p14:tracePt t="66121" x="5511800" y="2435225"/>
          <p14:tracePt t="66137" x="5521325" y="2435225"/>
          <p14:tracePt t="66154" x="5529263" y="2435225"/>
          <p14:tracePt t="66171" x="5537200" y="2425700"/>
          <p14:tracePt t="66188" x="5546725" y="2425700"/>
          <p14:tracePt t="66204" x="5554663" y="2425700"/>
          <p14:tracePt t="66220" x="5572125" y="2425700"/>
          <p14:tracePt t="66237" x="5607050" y="2425700"/>
          <p14:tracePt t="66255" x="5640388" y="2425700"/>
          <p14:tracePt t="66271" x="5657850" y="2425700"/>
          <p14:tracePt t="66288" x="5683250" y="2425700"/>
          <p14:tracePt t="66304" x="5700713" y="2425700"/>
          <p14:tracePt t="66321" x="5726113" y="2425700"/>
          <p14:tracePt t="66337" x="5743575" y="2425700"/>
          <p14:tracePt t="66354" x="5761038" y="2425700"/>
          <p14:tracePt t="66371" x="5768975" y="2425700"/>
          <p14:tracePt t="66388" x="5778500" y="2425700"/>
          <p14:tracePt t="66404" x="5794375" y="2435225"/>
          <p14:tracePt t="66421" x="5803900" y="2435225"/>
          <p14:tracePt t="66438" x="5811838" y="2435225"/>
          <p14:tracePt t="66455" x="5829300" y="2435225"/>
          <p14:tracePt t="66488" x="5837238" y="2435225"/>
          <p14:tracePt t="66504" x="5846763" y="2435225"/>
          <p14:tracePt t="66522" x="5854700" y="2435225"/>
          <p14:tracePt t="66538" x="5864225" y="2435225"/>
          <p14:tracePt t="66555" x="5872163" y="2435225"/>
          <p14:tracePt t="66572" x="5880100" y="2443163"/>
          <p14:tracePt t="66605" x="5897563" y="2443163"/>
          <p14:tracePt t="66638" x="5907088" y="2451100"/>
          <p14:tracePt t="66656" x="5915025" y="2451100"/>
          <p14:tracePt t="66672" x="5922963" y="2451100"/>
          <p14:tracePt t="66695" x="5932488" y="2451100"/>
          <p14:tracePt t="66719" x="5940425" y="2451100"/>
          <p14:tracePt t="66767" x="5949950" y="2451100"/>
          <p14:tracePt t="66879" x="5957888" y="2451100"/>
          <p14:tracePt t="66887" x="5965825" y="2451100"/>
          <p14:tracePt t="67495" x="5975350" y="2451100"/>
          <p14:tracePt t="67521" x="5992813" y="2451100"/>
          <p14:tracePt t="67540" x="6018213" y="2451100"/>
          <p14:tracePt t="67557" x="6051550" y="2451100"/>
          <p14:tracePt t="67575" x="6103938" y="2443163"/>
          <p14:tracePt t="67591" x="6164263" y="2425700"/>
          <p14:tracePt t="67607" x="6215063" y="2417763"/>
          <p14:tracePt t="67624" x="6275388" y="2408238"/>
          <p14:tracePt t="67641" x="6343650" y="2400300"/>
          <p14:tracePt t="67657" x="6429375" y="2400300"/>
          <p14:tracePt t="67674" x="6523038" y="2392363"/>
          <p14:tracePt t="67691" x="6608763" y="2365375"/>
          <p14:tracePt t="67708" x="6678613" y="2349500"/>
          <p14:tracePt t="67724" x="6711950" y="2332038"/>
          <p14:tracePt t="67740" x="6746875" y="2322513"/>
          <p14:tracePt t="67757" x="6764338" y="2314575"/>
          <p14:tracePt t="67775" x="6815138" y="2297113"/>
          <p14:tracePt t="67791" x="6858000" y="2279650"/>
          <p14:tracePt t="67808" x="6908800" y="2271713"/>
          <p14:tracePt t="67824" x="6951663" y="2263775"/>
          <p14:tracePt t="67842" x="7004050" y="2236788"/>
          <p14:tracePt t="67858" x="7064375" y="2220913"/>
          <p14:tracePt t="67874" x="7107238" y="2203450"/>
          <p14:tracePt t="67892" x="7140575" y="2193925"/>
          <p14:tracePt t="67909" x="7183438" y="2185988"/>
          <p14:tracePt t="67925" x="7226300" y="2160588"/>
          <p14:tracePt t="67941" x="7261225" y="2151063"/>
          <p14:tracePt t="67958" x="7304088" y="2135188"/>
          <p14:tracePt t="67976" x="7346950" y="2100263"/>
          <p14:tracePt t="67991" x="7372350" y="2092325"/>
          <p14:tracePt t="68008" x="7407275" y="2082800"/>
          <p14:tracePt t="68025" x="7450138" y="2065338"/>
          <p14:tracePt t="68042" x="7493000" y="2057400"/>
          <p14:tracePt t="68058" x="7508875" y="2049463"/>
          <p14:tracePt t="68075" x="7535863" y="2039938"/>
          <p14:tracePt t="68092" x="7569200" y="2022475"/>
          <p14:tracePt t="68109" x="7594600" y="2014538"/>
          <p14:tracePt t="68125" x="7612063" y="2006600"/>
          <p14:tracePt t="68142" x="7621588" y="2006600"/>
          <p14:tracePt t="68143" x="7629525" y="2006600"/>
          <p14:tracePt t="68158" x="7629525" y="1997075"/>
          <p14:tracePt t="68303" x="7629525" y="2006600"/>
          <p14:tracePt t="68319" x="7629525" y="2014538"/>
          <p14:tracePt t="68327" x="7629525" y="2022475"/>
          <p14:tracePt t="68343" x="7621588" y="2032000"/>
          <p14:tracePt t="68359" x="7612063" y="2039938"/>
          <p14:tracePt t="68376" x="7604125" y="2057400"/>
          <p14:tracePt t="68392" x="7604125" y="2074863"/>
          <p14:tracePt t="68409" x="7604125" y="2082800"/>
          <p14:tracePt t="68425" x="7586663" y="2108200"/>
          <p14:tracePt t="68443" x="7578725" y="2135188"/>
          <p14:tracePt t="68459" x="7561263" y="2160588"/>
          <p14:tracePt t="68476" x="7543800" y="2185988"/>
          <p14:tracePt t="68492" x="7526338" y="2211388"/>
          <p14:tracePt t="68510" x="7518400" y="2228850"/>
          <p14:tracePt t="68526" x="7508875" y="2246313"/>
          <p14:tracePt t="68542" x="7500938" y="2254250"/>
          <p14:tracePt t="68559" x="7475538" y="2271713"/>
          <p14:tracePt t="68577" x="7466013" y="2279650"/>
          <p14:tracePt t="68593" x="7450138" y="2297113"/>
          <p14:tracePt t="68609" x="7440613" y="2297113"/>
          <p14:tracePt t="68626" x="7423150" y="2306638"/>
          <p14:tracePt t="68643" x="7415213" y="2314575"/>
          <p14:tracePt t="68659" x="7407275" y="2314575"/>
          <p14:tracePt t="68676" x="7397750" y="2322513"/>
          <p14:tracePt t="68693" x="7389813" y="2322513"/>
          <p14:tracePt t="68710" x="7380288" y="2332038"/>
          <p14:tracePt t="68726" x="7372350" y="2332038"/>
          <p14:tracePt t="68743" x="7364413" y="2339975"/>
          <p14:tracePt t="68760" x="7354888" y="2339975"/>
          <p14:tracePt t="68777" x="7337425" y="2339975"/>
          <p14:tracePt t="68793" x="7321550" y="2349500"/>
          <p14:tracePt t="68810" x="7304088" y="2357438"/>
          <p14:tracePt t="68826" x="7286625" y="2357438"/>
          <p14:tracePt t="68844" x="7278688" y="2357438"/>
          <p14:tracePt t="68860" x="7261225" y="2365375"/>
          <p14:tracePt t="68877" x="7243763" y="2365375"/>
          <p14:tracePt t="68893" x="7226300" y="2365375"/>
          <p14:tracePt t="68910" x="7208838" y="2365375"/>
          <p14:tracePt t="68927" x="7183438" y="2365375"/>
          <p14:tracePt t="68943" x="7165975" y="2365375"/>
          <p14:tracePt t="68960" x="7140575" y="2365375"/>
          <p14:tracePt t="68977" x="7123113" y="2365375"/>
          <p14:tracePt t="68993" x="7107238" y="2365375"/>
          <p14:tracePt t="69011" x="7089775" y="2365375"/>
          <p14:tracePt t="69027" x="7080250" y="2365375"/>
          <p14:tracePt t="69044" x="7064375" y="2365375"/>
          <p14:tracePt t="69060" x="7054850" y="2357438"/>
          <p14:tracePt t="69077" x="7046913" y="2349500"/>
          <p14:tracePt t="69094" x="7029450" y="2339975"/>
          <p14:tracePt t="69111" x="7011988" y="2314575"/>
          <p14:tracePt t="69127" x="6994525" y="2306638"/>
          <p14:tracePt t="69145" x="6986588" y="2297113"/>
          <p14:tracePt t="69161" x="6969125" y="2289175"/>
          <p14:tracePt t="69178" x="6961188" y="2271713"/>
          <p14:tracePt t="69194" x="6951663" y="2254250"/>
          <p14:tracePt t="69210" x="6943725" y="2236788"/>
          <p14:tracePt t="69227" x="6935788" y="2228850"/>
          <p14:tracePt t="69244" x="6926263" y="2211388"/>
          <p14:tracePt t="69261" x="6918325" y="2203450"/>
          <p14:tracePt t="69278" x="6908800" y="2185988"/>
          <p14:tracePt t="69294" x="6892925" y="2151063"/>
          <p14:tracePt t="69312" x="6875463" y="2117725"/>
          <p14:tracePt t="69328" x="6875463" y="2100263"/>
          <p14:tracePt t="69344" x="6875463" y="2092325"/>
          <p14:tracePt t="69361" x="6865938" y="2082800"/>
          <p14:tracePt t="69378" x="6865938" y="2074863"/>
          <p14:tracePt t="69394" x="6865938" y="2065338"/>
          <p14:tracePt t="69411" x="6858000" y="2057400"/>
          <p14:tracePt t="69428" x="6850063" y="2049463"/>
          <p14:tracePt t="69543" x="6850063" y="2039938"/>
          <p14:tracePt t="69672" x="6858000" y="2039938"/>
          <p14:tracePt t="69688" x="6858000" y="2049463"/>
          <p14:tracePt t="69696" x="6858000" y="2057400"/>
          <p14:tracePt t="69712" x="6865938" y="2065338"/>
          <p14:tracePt t="69728" x="6865938" y="2082800"/>
          <p14:tracePt t="69735" x="6875463" y="2100263"/>
          <p14:tracePt t="69746" x="6883400" y="2108200"/>
          <p14:tracePt t="69762" x="6892925" y="2143125"/>
          <p14:tracePt t="69778" x="6908800" y="2168525"/>
          <p14:tracePt t="69795" x="6926263" y="2211388"/>
          <p14:tracePt t="69813" x="6935788" y="2246313"/>
          <p14:tracePt t="69829" x="6961188" y="2297113"/>
          <p14:tracePt t="69846" x="6978650" y="2322513"/>
          <p14:tracePt t="69862" x="6994525" y="2349500"/>
          <p14:tracePt t="69880" x="7021513" y="2365375"/>
          <p14:tracePt t="69895" x="7029450" y="2374900"/>
          <p14:tracePt t="69912" x="7046913" y="2374900"/>
          <p14:tracePt t="69929" x="7054850" y="2374900"/>
          <p14:tracePt t="69946" x="7064375" y="2374900"/>
          <p14:tracePt t="69962" x="7080250" y="2374900"/>
          <p14:tracePt t="69979" x="7097713" y="2365375"/>
          <p14:tracePt t="69996" x="7115175" y="2357438"/>
          <p14:tracePt t="70013" x="7140575" y="2349500"/>
          <p14:tracePt t="70029" x="7158038" y="2332038"/>
          <p14:tracePt t="70046" x="7183438" y="2322513"/>
          <p14:tracePt t="70062" x="7208838" y="2314575"/>
          <p14:tracePt t="70080" x="7261225" y="2289175"/>
          <p14:tracePt t="70096" x="7294563" y="2271713"/>
          <p14:tracePt t="70113" x="7321550" y="2254250"/>
          <p14:tracePt t="70129" x="7337425" y="2228850"/>
          <p14:tracePt t="70147" x="7346950" y="2211388"/>
          <p14:tracePt t="70163" x="7364413" y="2185988"/>
          <p14:tracePt t="70179" x="7372350" y="2168525"/>
          <p14:tracePt t="70196" x="7372350" y="2151063"/>
          <p14:tracePt t="70213" x="7372350" y="2135188"/>
          <p14:tracePt t="70230" x="7380288" y="2125663"/>
          <p14:tracePt t="70376" x="7372350" y="2125663"/>
          <p14:tracePt t="70392" x="7364413" y="2125663"/>
          <p14:tracePt t="70408" x="7346950" y="2125663"/>
          <p14:tracePt t="70416" x="7337425" y="2135188"/>
          <p14:tracePt t="70430" x="7329488" y="2135188"/>
          <p14:tracePt t="70448" x="7294563" y="2160588"/>
          <p14:tracePt t="70464" x="7278688" y="2168525"/>
          <p14:tracePt t="70481" x="7269163" y="2178050"/>
          <p14:tracePt t="70520" x="7269163" y="2185988"/>
          <p14:tracePt t="70680" x="7261225" y="2185988"/>
          <p14:tracePt t="70688" x="7261225" y="2203450"/>
          <p14:tracePt t="70697" x="7243763" y="2203450"/>
          <p14:tracePt t="70714" x="7165975" y="2228850"/>
          <p14:tracePt t="70731" x="7029450" y="2271713"/>
          <p14:tracePt t="70748" x="6840538" y="2322513"/>
          <p14:tracePt t="70765" x="6608763" y="2357438"/>
          <p14:tracePt t="70781" x="6335713" y="2400300"/>
          <p14:tracePt t="70798" x="5957888" y="2460625"/>
          <p14:tracePt t="70814" x="5529263" y="2528888"/>
          <p14:tracePt t="70832" x="4946650" y="2622550"/>
          <p14:tracePt t="70848" x="4594225" y="2674938"/>
          <p14:tracePt t="70865" x="4192588" y="2700338"/>
          <p14:tracePt t="70881" x="3814763" y="2700338"/>
          <p14:tracePt t="70899" x="3549650" y="2700338"/>
          <p14:tracePt t="70915" x="3351213" y="2700338"/>
          <p14:tracePt t="70931" x="3257550" y="2708275"/>
          <p14:tracePt t="70948" x="3222625" y="2708275"/>
          <p14:tracePt t="70965" x="3197225" y="2708275"/>
          <p14:tracePt t="70981" x="3179763" y="2708275"/>
          <p14:tracePt t="70998" x="3163888" y="2708275"/>
          <p14:tracePt t="71015" x="3136900" y="2708275"/>
          <p14:tracePt t="71032" x="3121025" y="2717800"/>
          <p14:tracePt t="71048" x="3078163" y="2725738"/>
          <p14:tracePt t="71065" x="3000375" y="2735263"/>
          <p14:tracePt t="71081" x="2906713" y="2751138"/>
          <p14:tracePt t="71099" x="2836863" y="2760663"/>
          <p14:tracePt t="71115" x="2803525" y="2760663"/>
          <p14:tracePt t="71131" x="2794000" y="2760663"/>
          <p14:tracePt t="71408" x="2786063" y="2760663"/>
          <p14:tracePt t="71416" x="2786063" y="2768600"/>
          <p14:tracePt t="71424" x="2778125" y="2768600"/>
          <p14:tracePt t="71433" x="2778125" y="2778125"/>
          <p14:tracePt t="71449" x="2768600" y="2786063"/>
          <p14:tracePt t="71466" x="2751138" y="2811463"/>
          <p14:tracePt t="71483" x="2735263" y="2836863"/>
          <p14:tracePt t="71499" x="2725738" y="2863850"/>
          <p14:tracePt t="71516" x="2717800" y="2871788"/>
          <p14:tracePt t="71532" x="2717800" y="2879725"/>
          <p14:tracePt t="71550" x="2700338" y="2889250"/>
          <p14:tracePt t="71566" x="2700338" y="2897188"/>
          <p14:tracePt t="71583" x="2692400" y="2906713"/>
          <p14:tracePt t="71599" x="2682875" y="2906713"/>
          <p14:tracePt t="71617" x="2665413" y="2914650"/>
          <p14:tracePt t="71633" x="2657475" y="2922588"/>
          <p14:tracePt t="71649" x="2649538" y="2922588"/>
          <p14:tracePt t="71666" x="2640013" y="2922588"/>
          <p14:tracePt t="71683" x="2622550" y="2932113"/>
          <p14:tracePt t="71699" x="2614613" y="2932113"/>
          <p14:tracePt t="71716" x="2606675" y="2940050"/>
          <p14:tracePt t="71733" x="2589213" y="2940050"/>
          <p14:tracePt t="71752" x="2554288" y="2940050"/>
          <p14:tracePt t="71767" x="2546350" y="2940050"/>
          <p14:tracePt t="71785" x="2493963" y="2940050"/>
          <p14:tracePt t="71800" x="2460625" y="2932113"/>
          <p14:tracePt t="71819" x="2435225" y="2914650"/>
          <p14:tracePt t="71833" x="2400300" y="2906713"/>
          <p14:tracePt t="71852" x="2374900" y="2879725"/>
          <p14:tracePt t="71867" x="2349500" y="2863850"/>
          <p14:tracePt t="71883" x="2339975" y="2846388"/>
          <p14:tracePt t="71901" x="2322513" y="2820988"/>
          <p14:tracePt t="71917" x="2314575" y="2786063"/>
          <p14:tracePt t="71933" x="2306638" y="2778125"/>
          <p14:tracePt t="71950" x="2297113" y="2751138"/>
          <p14:tracePt t="71968" x="2279650" y="2708275"/>
          <p14:tracePt t="71984" x="2279650" y="2682875"/>
          <p14:tracePt t="72000" x="2271713" y="2640013"/>
          <p14:tracePt t="72017" x="2271713" y="2614613"/>
          <p14:tracePt t="72035" x="2271713" y="2589213"/>
          <p14:tracePt t="72050" x="2271713" y="2571750"/>
          <p14:tracePt t="72067" x="2271713" y="2563813"/>
          <p14:tracePt t="72084" x="2271713" y="2554288"/>
          <p14:tracePt t="72101" x="2271713" y="2536825"/>
          <p14:tracePt t="72117" x="2271713" y="2520950"/>
          <p14:tracePt t="72134" x="2271713" y="2511425"/>
          <p14:tracePt t="72150" x="2271713" y="2503488"/>
          <p14:tracePt t="72208" x="2271713" y="2493963"/>
          <p14:tracePt t="72328" x="2271713" y="2503488"/>
          <p14:tracePt t="72336" x="2271713" y="2520950"/>
          <p14:tracePt t="72351" x="2271713" y="2546350"/>
          <p14:tracePt t="72368" x="2220913" y="2665413"/>
          <p14:tracePt t="72384" x="2178050" y="2778125"/>
          <p14:tracePt t="72402" x="2135188" y="2889250"/>
          <p14:tracePt t="72418" x="2057400" y="3068638"/>
          <p14:tracePt t="72435" x="1903413" y="3351213"/>
          <p14:tracePt t="72451" x="1722438" y="3686175"/>
          <p14:tracePt t="72468" x="1636713" y="3892550"/>
          <p14:tracePt t="72484" x="1593850" y="3994150"/>
          <p14:tracePt t="72501" x="1550988" y="4097338"/>
          <p14:tracePt t="72518" x="1500188" y="4208463"/>
          <p14:tracePt t="72535" x="1406525" y="4346575"/>
          <p14:tracePt t="72551" x="1303338" y="4465638"/>
          <p14:tracePt t="72569" x="1165225" y="4603750"/>
          <p14:tracePt t="72585" x="1089025" y="4679950"/>
          <p14:tracePt t="72602" x="977900" y="4765675"/>
          <p14:tracePt t="72618" x="865188" y="4851400"/>
          <p14:tracePt t="72635" x="746125" y="4929188"/>
          <p14:tracePt t="72652" x="642938" y="5006975"/>
          <p14:tracePt t="72669" x="582613" y="5057775"/>
          <p14:tracePt t="72685" x="522288" y="5108575"/>
          <p14:tracePt t="72702" x="471488" y="5160963"/>
          <p14:tracePt t="72718" x="428625" y="5221288"/>
          <p14:tracePt t="72736" x="325438" y="5332413"/>
          <p14:tracePt t="72752" x="239713" y="5400675"/>
          <p14:tracePt t="72769" x="146050" y="5478463"/>
          <p14:tracePt t="72785" x="42863" y="5537200"/>
          <p14:tracePt t="73320" x="0" y="5494338"/>
          <p14:tracePt t="73337" x="85725" y="5443538"/>
          <p14:tracePt t="73353" x="179388" y="5375275"/>
          <p14:tracePt t="73370" x="282575" y="5307013"/>
          <p14:tracePt t="73387" x="342900" y="5254625"/>
          <p14:tracePt t="73404" x="403225" y="5203825"/>
          <p14:tracePt t="73420" x="479425" y="5135563"/>
          <p14:tracePt t="73437" x="600075" y="5049838"/>
          <p14:tracePt t="73453" x="746125" y="4937125"/>
          <p14:tracePt t="73471" x="917575" y="4835525"/>
          <p14:tracePt t="73487" x="1089025" y="4732338"/>
          <p14:tracePt t="73504" x="1235075" y="4646613"/>
          <p14:tracePt t="73520" x="1474788" y="4508500"/>
          <p14:tracePt t="73540" x="1663700" y="4406900"/>
          <p14:tracePt t="73554" x="1835150" y="4321175"/>
          <p14:tracePt t="73570" x="1971675" y="4217988"/>
          <p14:tracePt t="73587" x="2074863" y="4132263"/>
          <p14:tracePt t="73604" x="2168525" y="4054475"/>
          <p14:tracePt t="73621" x="2228850" y="3994150"/>
          <p14:tracePt t="73637" x="2289175" y="3943350"/>
          <p14:tracePt t="73654" x="2339975" y="3908425"/>
          <p14:tracePt t="73671" x="2400300" y="3865563"/>
          <p14:tracePt t="73688" x="2546350" y="3779838"/>
          <p14:tracePt t="73704" x="2657475" y="3703638"/>
          <p14:tracePt t="73721" x="2778125" y="3625850"/>
          <p14:tracePt t="73738" x="2871788" y="3549650"/>
          <p14:tracePt t="73755" x="2957513" y="3489325"/>
          <p14:tracePt t="73771" x="3017838" y="3446463"/>
          <p14:tracePt t="73788" x="3043238" y="3421063"/>
          <p14:tracePt t="73804" x="3068638" y="3403600"/>
          <p14:tracePt t="73822" x="3078163" y="3394075"/>
          <p14:tracePt t="73913" x="3068638" y="3394075"/>
          <p14:tracePt t="73929" x="3051175" y="3394075"/>
          <p14:tracePt t="73937" x="3025775" y="3403600"/>
          <p14:tracePt t="73944" x="3000375" y="3421063"/>
          <p14:tracePt t="73955" x="2949575" y="3436938"/>
          <p14:tracePt t="73971" x="2828925" y="3471863"/>
          <p14:tracePt t="73989" x="2692400" y="3489325"/>
          <p14:tracePt t="74005" x="2520950" y="3506788"/>
          <p14:tracePt t="74022" x="2349500" y="3514725"/>
          <p14:tracePt t="74038" x="2178050" y="3514725"/>
          <p14:tracePt t="74055" x="2006600" y="3514725"/>
          <p14:tracePt t="74072" x="1878013" y="3522663"/>
          <p14:tracePt t="74088" x="1792288" y="3522663"/>
          <p14:tracePt t="74105" x="1782763" y="3522663"/>
          <p14:tracePt t="74201" x="1782763" y="3532188"/>
          <p14:tracePt t="74217" x="1792288" y="3532188"/>
          <p14:tracePt t="74225" x="1800225" y="3532188"/>
          <p14:tracePt t="74239" x="1825625" y="3532188"/>
          <p14:tracePt t="74255" x="1893888" y="3532188"/>
          <p14:tracePt t="74273" x="2092325" y="3532188"/>
          <p14:tracePt t="74289" x="2236788" y="3532188"/>
          <p14:tracePt t="74305" x="2339975" y="3532188"/>
          <p14:tracePt t="74322" x="2425700" y="3532188"/>
          <p14:tracePt t="74339" x="2493963" y="3532188"/>
          <p14:tracePt t="74355" x="2528888" y="3532188"/>
          <p14:tracePt t="74372" x="2554288" y="3532188"/>
          <p14:tracePt t="74389" x="2563813" y="3532188"/>
          <p14:tracePt t="74406" x="2571750" y="3532188"/>
          <p14:tracePt t="74422" x="2571750" y="3522663"/>
          <p14:tracePt t="74521" x="2571750" y="3532188"/>
          <p14:tracePt t="74537" x="2571750" y="3540125"/>
          <p14:tracePt t="74545" x="2571750" y="3549650"/>
          <p14:tracePt t="74556" x="2554288" y="3565525"/>
          <p14:tracePt t="74573" x="2520950" y="3635375"/>
          <p14:tracePt t="74590" x="2451100" y="3754438"/>
          <p14:tracePt t="74606" x="2374900" y="3925888"/>
          <p14:tracePt t="74623" x="2289175" y="4097338"/>
          <p14:tracePt t="74639" x="2211388" y="4251325"/>
          <p14:tracePt t="74640" x="2178050" y="4311650"/>
          <p14:tracePt t="74657" x="2125663" y="4406900"/>
          <p14:tracePt t="74673" x="2092325" y="4475163"/>
          <p14:tracePt t="74690" x="2074863" y="4518025"/>
          <p14:tracePt t="74706" x="2049463" y="4568825"/>
          <p14:tracePt t="74723" x="2039938" y="4603750"/>
          <p14:tracePt t="74740" x="2022475" y="4637088"/>
          <p14:tracePt t="74756" x="2022475" y="4654550"/>
          <p14:tracePt t="74773" x="2022475" y="4664075"/>
          <p14:tracePt t="74790" x="2022475" y="4672013"/>
          <p14:tracePt t="75081" x="2022475" y="4664075"/>
          <p14:tracePt t="75097" x="2022475" y="4654550"/>
          <p14:tracePt t="75113" x="2022475" y="4646613"/>
          <p14:tracePt t="75121" x="2032000" y="4637088"/>
          <p14:tracePt t="75137" x="2032000" y="4629150"/>
          <p14:tracePt t="75145" x="2039938" y="4629150"/>
          <p14:tracePt t="75158" x="2039938" y="4621213"/>
          <p14:tracePt t="75174" x="2049463" y="4603750"/>
          <p14:tracePt t="75191" x="2057400" y="4560888"/>
          <p14:tracePt t="75208" x="2074863" y="4508500"/>
          <p14:tracePt t="75225" x="2100263" y="4379913"/>
          <p14:tracePt t="75241" x="2108200" y="4268788"/>
          <p14:tracePt t="75257" x="2125663" y="4114800"/>
          <p14:tracePt t="75274" x="2143125" y="3951288"/>
          <p14:tracePt t="75291" x="2185988" y="3797300"/>
          <p14:tracePt t="75307" x="2236788" y="3678238"/>
          <p14:tracePt t="75324" x="2279650" y="3565525"/>
          <p14:tracePt t="75341" x="2314575" y="3479800"/>
          <p14:tracePt t="75358" x="2332038" y="3411538"/>
          <p14:tracePt t="75374" x="2357438" y="3351213"/>
          <p14:tracePt t="75391" x="2365375" y="3292475"/>
          <p14:tracePt t="75408" x="2392363" y="3249613"/>
          <p14:tracePt t="75425" x="2408238" y="3189288"/>
          <p14:tracePt t="75441" x="2417763" y="3154363"/>
          <p14:tracePt t="75458" x="2443163" y="3103563"/>
          <p14:tracePt t="75475" x="2486025" y="3043238"/>
          <p14:tracePt t="75492" x="2528888" y="2982913"/>
          <p14:tracePt t="75508" x="2563813" y="2932113"/>
          <p14:tracePt t="75525" x="2579688" y="2906713"/>
          <p14:tracePt t="75541" x="2606675" y="2863850"/>
          <p14:tracePt t="75559" x="2640013" y="2820988"/>
          <p14:tracePt t="75575" x="2665413" y="2794000"/>
          <p14:tracePt t="75592" x="2682875" y="2760663"/>
          <p14:tracePt t="75609" x="2700338" y="2743200"/>
          <p14:tracePt t="75753" x="2700338" y="2751138"/>
          <p14:tracePt t="75769" x="2700338" y="2760663"/>
          <p14:tracePt t="75785" x="2700338" y="2768600"/>
          <p14:tracePt t="75793" x="2700338" y="2786063"/>
          <p14:tracePt t="75809" x="2692400" y="2820988"/>
          <p14:tracePt t="75826" x="2674938" y="2854325"/>
          <p14:tracePt t="75842" x="2665413" y="2871788"/>
          <p14:tracePt t="75859" x="2649538" y="2897188"/>
          <p14:tracePt t="75876" x="2632075" y="2922588"/>
          <p14:tracePt t="75893" x="2606675" y="2949575"/>
          <p14:tracePt t="75909" x="2579688" y="2974975"/>
          <p14:tracePt t="75926" x="2546350" y="3000375"/>
          <p14:tracePt t="75942" x="2528888" y="3000375"/>
          <p14:tracePt t="75960" x="2503488" y="3008313"/>
          <p14:tracePt t="75976" x="2486025" y="3017838"/>
          <p14:tracePt t="75993" x="2468563" y="3017838"/>
          <p14:tracePt t="76009" x="2451100" y="3017838"/>
          <p14:tracePt t="76027" x="2425700" y="2992438"/>
          <p14:tracePt t="76042" x="2400300" y="2965450"/>
          <p14:tracePt t="76059" x="2374900" y="2949575"/>
          <p14:tracePt t="76076" x="2365375" y="2940050"/>
          <p14:tracePt t="76093" x="2349500" y="2922588"/>
          <p14:tracePt t="76110" x="2332038" y="2889250"/>
          <p14:tracePt t="76126" x="2306638" y="2854325"/>
          <p14:tracePt t="76143" x="2279650" y="2794000"/>
          <p14:tracePt t="76146" x="2263775" y="2768600"/>
          <p14:tracePt t="76161" x="2254250" y="2725738"/>
          <p14:tracePt t="76177" x="2236788" y="2692400"/>
          <p14:tracePt t="76193" x="2220913" y="2649538"/>
          <p14:tracePt t="76210" x="2211388" y="2606675"/>
          <p14:tracePt t="76227" x="2203450" y="2589213"/>
          <p14:tracePt t="76243" x="2193925" y="2571750"/>
          <p14:tracePt t="76260" x="2193925" y="2554288"/>
          <p14:tracePt t="76276" x="2193925" y="2536825"/>
          <p14:tracePt t="76294" x="2193925" y="2528888"/>
          <p14:tracePt t="76337" x="2203450" y="2528888"/>
          <p14:tracePt t="76346" x="2211388" y="2528888"/>
          <p14:tracePt t="76360" x="2220913" y="2528888"/>
          <p14:tracePt t="76377" x="2332038" y="2606675"/>
          <p14:tracePt t="76393" x="2435225" y="2700338"/>
          <p14:tracePt t="76410" x="2571750" y="2820988"/>
          <p14:tracePt t="76427" x="2743200" y="2949575"/>
          <p14:tracePt t="76443" x="2957513" y="3051175"/>
          <p14:tracePt t="76460" x="3300413" y="3121025"/>
          <p14:tracePt t="76477" x="3960813" y="3136900"/>
          <p14:tracePt t="76494" x="4792663" y="3136900"/>
          <p14:tracePt t="76510" x="5537200" y="3136900"/>
          <p14:tracePt t="76527" x="6069013" y="3136900"/>
          <p14:tracePt t="76544" x="6446838" y="3094038"/>
          <p14:tracePt t="76561" x="6935788" y="2965450"/>
          <p14:tracePt t="76577" x="7261225" y="2871788"/>
          <p14:tracePt t="76594" x="7578725" y="2768600"/>
          <p14:tracePt t="76611" x="7793038" y="2692400"/>
          <p14:tracePt t="76628" x="7886700" y="2632075"/>
          <p14:tracePt t="76644" x="7921625" y="2597150"/>
          <p14:tracePt t="76661" x="7937500" y="2571750"/>
          <p14:tracePt t="76677" x="7954963" y="2536825"/>
          <p14:tracePt t="76695" x="7972425" y="2511425"/>
          <p14:tracePt t="76711" x="7997825" y="2486025"/>
          <p14:tracePt t="76727" x="8007350" y="2468563"/>
          <p14:tracePt t="76744" x="8007350" y="2443163"/>
          <p14:tracePt t="76762" x="8007350" y="2425700"/>
          <p14:tracePt t="76778" x="8007350" y="2400300"/>
          <p14:tracePt t="76794" x="8007350" y="2365375"/>
          <p14:tracePt t="76811" x="8007350" y="2322513"/>
          <p14:tracePt t="76828" x="7989888" y="2289175"/>
          <p14:tracePt t="76844" x="7980363" y="2254250"/>
          <p14:tracePt t="76861" x="7954963" y="2211388"/>
          <p14:tracePt t="76878" x="7904163" y="2178050"/>
          <p14:tracePt t="76895" x="7851775" y="2143125"/>
          <p14:tracePt t="76911" x="7818438" y="2100263"/>
          <p14:tracePt t="76928" x="7783513" y="2065338"/>
          <p14:tracePt t="76945" x="7732713" y="2022475"/>
          <p14:tracePt t="76962" x="7697788" y="1997075"/>
          <p14:tracePt t="76978" x="7664450" y="1989138"/>
          <p14:tracePt t="76995" x="7646988" y="1979613"/>
          <p14:tracePt t="77012" x="7629525" y="1971675"/>
          <p14:tracePt t="77029" x="7612063" y="1963738"/>
          <p14:tracePt t="77045" x="7586663" y="1963738"/>
          <p14:tracePt t="77061" x="7578725" y="1963738"/>
          <p14:tracePt t="77078" x="7561263" y="1963738"/>
          <p14:tracePt t="77096" x="7551738" y="1963738"/>
          <p14:tracePt t="77112" x="7543800" y="1963738"/>
          <p14:tracePt t="77128" x="7535863" y="1963738"/>
          <p14:tracePt t="77163" x="7526338" y="1971675"/>
          <p14:tracePt t="77179" x="7518400" y="1979613"/>
          <p14:tracePt t="77195" x="7508875" y="1997075"/>
          <p14:tracePt t="77212" x="7500938" y="2032000"/>
          <p14:tracePt t="77229" x="7483475" y="2074863"/>
          <p14:tracePt t="77245" x="7458075" y="2151063"/>
          <p14:tracePt t="77262" x="7432675" y="2220913"/>
          <p14:tracePt t="77279" x="7423150" y="2271713"/>
          <p14:tracePt t="77296" x="7407275" y="2306638"/>
          <p14:tracePt t="77312" x="7380288" y="2339975"/>
          <p14:tracePt t="77329" x="7354888" y="2382838"/>
          <p14:tracePt t="77346" x="7337425" y="2400300"/>
          <p14:tracePt t="77363" x="7321550" y="2408238"/>
          <p14:tracePt t="77379" x="7304088" y="2417763"/>
          <p14:tracePt t="77396" x="7278688" y="2435225"/>
          <p14:tracePt t="77412" x="7251700" y="2435225"/>
          <p14:tracePt t="77430" x="7226300" y="2443163"/>
          <p14:tracePt t="77446" x="7200900" y="2451100"/>
          <p14:tracePt t="77462" x="7165975" y="2451100"/>
          <p14:tracePt t="77479" x="7132638" y="2451100"/>
          <p14:tracePt t="77496" x="7115175" y="2443163"/>
          <p14:tracePt t="77512" x="7097713" y="2425700"/>
          <p14:tracePt t="77529" x="7072313" y="2392363"/>
          <p14:tracePt t="77546" x="7054850" y="2365375"/>
          <p14:tracePt t="77563" x="7029450" y="2332038"/>
          <p14:tracePt t="77579" x="7011988" y="2306638"/>
          <p14:tracePt t="77596" x="6994525" y="2279650"/>
          <p14:tracePt t="77613" x="6986588" y="2263775"/>
          <p14:tracePt t="77630" x="6961188" y="2236788"/>
          <p14:tracePt t="77646" x="6951663" y="2203450"/>
          <p14:tracePt t="77663" x="6943725" y="2185988"/>
          <p14:tracePt t="77680" x="6935788" y="2168525"/>
          <p14:tracePt t="77697" x="6926263" y="2143125"/>
          <p14:tracePt t="77713" x="6926263" y="2135188"/>
          <p14:tracePt t="77730" x="6918325" y="2117725"/>
          <p14:tracePt t="77747" x="6918325" y="2108200"/>
          <p14:tracePt t="77764" x="6918325" y="2092325"/>
          <p14:tracePt t="77780" x="6908800" y="2074863"/>
          <p14:tracePt t="77796" x="6908800" y="2065338"/>
          <p14:tracePt t="77813" x="6908800" y="2057400"/>
          <p14:tracePt t="77831" x="6900863" y="2049463"/>
          <p14:tracePt t="77847" x="6892925" y="2039938"/>
          <p14:tracePt t="77863" x="6892925" y="2032000"/>
          <p14:tracePt t="77970" x="6892925" y="2039938"/>
          <p14:tracePt t="77986" x="6900863" y="2049463"/>
          <p14:tracePt t="77994" x="6908800" y="2074863"/>
          <p14:tracePt t="78002" x="6926263" y="2100263"/>
          <p14:tracePt t="78014" x="6943725" y="2125663"/>
          <p14:tracePt t="78031" x="7004050" y="2185988"/>
          <p14:tracePt t="78048" x="7046913" y="2263775"/>
          <p14:tracePt t="78064" x="7080250" y="2297113"/>
          <p14:tracePt t="78081" x="7097713" y="2322513"/>
          <p14:tracePt t="78097" x="7123113" y="2349500"/>
          <p14:tracePt t="78115" x="7150100" y="2374900"/>
          <p14:tracePt t="78131" x="7165975" y="2382838"/>
          <p14:tracePt t="78147" x="7192963" y="2400300"/>
          <p14:tracePt t="78164" x="7200900" y="2408238"/>
          <p14:tracePt t="78181" x="7218363" y="2408238"/>
          <p14:tracePt t="78198" x="7226300" y="2417763"/>
          <p14:tracePt t="78214" x="7243763" y="2417763"/>
          <p14:tracePt t="78231" x="7251700" y="2425700"/>
          <p14:tracePt t="78248" x="7269163" y="2425700"/>
          <p14:tracePt t="78264" x="7278688" y="2425700"/>
          <p14:tracePt t="78281" x="7286625" y="2435225"/>
          <p14:tracePt t="78298" x="7294563" y="2435225"/>
          <p14:tracePt t="78315" x="7312025" y="2435225"/>
          <p14:tracePt t="78331" x="7321550" y="2435225"/>
          <p14:tracePt t="78348" x="7321550" y="2443163"/>
          <p14:tracePt t="79026" x="7312025" y="2443163"/>
          <p14:tracePt t="79034" x="7294563" y="2451100"/>
          <p14:tracePt t="79050" x="7235825" y="2460625"/>
          <p14:tracePt t="79067" x="7123113" y="2478088"/>
          <p14:tracePt t="79083" x="6951663" y="2486025"/>
          <p14:tracePt t="79100" x="6737350" y="2486025"/>
          <p14:tracePt t="79116" x="6454775" y="2486025"/>
          <p14:tracePt t="79133" x="6207125" y="2486025"/>
          <p14:tracePt t="79150" x="5992813" y="2486025"/>
          <p14:tracePt t="79167" x="5811838" y="2486025"/>
          <p14:tracePt t="79183" x="5607050" y="2486025"/>
          <p14:tracePt t="79200" x="5392738" y="2486025"/>
          <p14:tracePt t="79216" x="5160963" y="2486025"/>
          <p14:tracePt t="79234" x="4679950" y="2486025"/>
          <p14:tracePt t="79250" x="4371975" y="2486025"/>
          <p14:tracePt t="79266" x="4122738" y="2486025"/>
          <p14:tracePt t="79283" x="3951288" y="2486025"/>
          <p14:tracePt t="79301" x="3857625" y="2486025"/>
          <p14:tracePt t="79316" x="3806825" y="2493963"/>
          <p14:tracePt t="79333" x="3763963" y="2511425"/>
          <p14:tracePt t="79350" x="3721100" y="2536825"/>
          <p14:tracePt t="79368" x="3678238" y="2563813"/>
          <p14:tracePt t="79383" x="3635375" y="2597150"/>
          <p14:tracePt t="79400" x="3592513" y="2632075"/>
          <p14:tracePt t="79417" x="3532188" y="2700338"/>
          <p14:tracePt t="79434" x="3454400" y="2836863"/>
          <p14:tracePt t="79450" x="3403600" y="2922588"/>
          <p14:tracePt t="79467" x="3360738" y="3017838"/>
          <p14:tracePt t="79484" x="3335338" y="3103563"/>
          <p14:tracePt t="79501" x="3325813" y="3163888"/>
          <p14:tracePt t="79517" x="3325813" y="3206750"/>
          <p14:tracePt t="79534" x="3325813" y="3240088"/>
          <p14:tracePt t="79550" x="3325813" y="3265488"/>
          <p14:tracePt t="79568" x="3325813" y="3292475"/>
          <p14:tracePt t="79584" x="3325813" y="3300413"/>
          <p14:tracePt t="79602" x="3325813" y="3308350"/>
          <p14:tracePt t="79706" x="3325813" y="3300413"/>
          <p14:tracePt t="79722" x="3325813" y="3282950"/>
          <p14:tracePt t="79730" x="3308350" y="3265488"/>
          <p14:tracePt t="79738" x="3308350" y="3249613"/>
          <p14:tracePt t="79751" x="3300413" y="3232150"/>
          <p14:tracePt t="79768" x="3282950" y="3189288"/>
          <p14:tracePt t="79785" x="3275013" y="3154363"/>
          <p14:tracePt t="79801" x="3257550" y="3121025"/>
          <p14:tracePt t="79818" x="3232150" y="3060700"/>
          <p14:tracePt t="79834" x="3222625" y="3035300"/>
          <p14:tracePt t="79852" x="3214688" y="3017838"/>
          <p14:tracePt t="79868" x="3214688" y="3008313"/>
          <p14:tracePt t="79884" x="3214688" y="3000375"/>
          <p14:tracePt t="79901" x="3206750" y="2992438"/>
          <p14:tracePt t="79935" x="3206750" y="2982913"/>
          <p14:tracePt t="79994" x="3206750" y="2974975"/>
          <p14:tracePt t="80018" x="3206750" y="2965450"/>
          <p14:tracePt t="80090" x="3214688" y="2965450"/>
          <p14:tracePt t="80098" x="3222625" y="2965450"/>
          <p14:tracePt t="80106" x="3232150" y="2957513"/>
          <p14:tracePt t="80118" x="3240088" y="2957513"/>
          <p14:tracePt t="80135" x="3300413" y="2940050"/>
          <p14:tracePt t="80152" x="3421063" y="2914650"/>
          <p14:tracePt t="80154" x="3506788" y="2897188"/>
          <p14:tracePt t="80169" x="3608388" y="2879725"/>
          <p14:tracePt t="80185" x="3857625" y="2820988"/>
          <p14:tracePt t="80202" x="4483100" y="2649538"/>
          <p14:tracePt t="80219" x="4929188" y="2528888"/>
          <p14:tracePt t="80237" x="5307013" y="2451100"/>
          <p14:tracePt t="80252" x="5683250" y="2408238"/>
          <p14:tracePt t="80269" x="5992813" y="2365375"/>
          <p14:tracePt t="80285" x="6164263" y="2322513"/>
          <p14:tracePt t="80303" x="6223000" y="2322513"/>
          <p14:tracePt t="80319" x="6232525" y="2314575"/>
          <p14:tracePt t="80378" x="6240463" y="2314575"/>
          <p14:tracePt t="80458" x="6240463" y="2322513"/>
          <p14:tracePt t="80490" x="6249988" y="2322513"/>
          <p14:tracePt t="80498" x="6249988" y="2332038"/>
          <p14:tracePt t="80507" x="6249988" y="2339975"/>
          <p14:tracePt t="80530" x="6249988" y="2349500"/>
          <p14:tracePt t="80562" x="6240463" y="2349500"/>
          <p14:tracePt t="80578" x="6240463" y="2357438"/>
          <p14:tracePt t="80586" x="6232525" y="2357438"/>
          <p14:tracePt t="80610" x="6223000" y="2357438"/>
          <p14:tracePt t="80618" x="6215063" y="2357438"/>
          <p14:tracePt t="80634" x="6207125" y="2357438"/>
          <p14:tracePt t="80650" x="6197600" y="2365375"/>
          <p14:tracePt t="80658" x="6189663" y="2365375"/>
          <p14:tracePt t="80669" x="6180138" y="2374900"/>
          <p14:tracePt t="80687" x="6146800" y="2374900"/>
          <p14:tracePt t="80703" x="6129338" y="2374900"/>
          <p14:tracePt t="80720" x="6121400" y="2374900"/>
          <p14:tracePt t="80736" x="6103938" y="2374900"/>
          <p14:tracePt t="80802" x="6094413" y="2374900"/>
          <p14:tracePt t="80818" x="6086475" y="2374900"/>
          <p14:tracePt t="80834" x="6078538" y="2374900"/>
          <p14:tracePt t="80842" x="6069013" y="2374900"/>
          <p14:tracePt t="80858" x="6061075" y="2374900"/>
          <p14:tracePt t="80874" x="6051550" y="2374900"/>
          <p14:tracePt t="80890" x="6043613" y="2374900"/>
          <p14:tracePt t="80904" x="6035675" y="2374900"/>
          <p14:tracePt t="80920" x="6008688" y="2374900"/>
          <p14:tracePt t="80937" x="5992813" y="2374900"/>
          <p14:tracePt t="80955" x="5940425" y="2374900"/>
          <p14:tracePt t="80971" x="5922963" y="2374900"/>
          <p14:tracePt t="80987" x="5907088" y="2374900"/>
          <p14:tracePt t="81004" x="5897563" y="2374900"/>
          <p14:tracePt t="81021" x="5880100" y="2374900"/>
          <p14:tracePt t="81038" x="5864225" y="2374900"/>
          <p14:tracePt t="81054" x="5829300" y="2374900"/>
          <p14:tracePt t="81071" x="5786438" y="2374900"/>
          <p14:tracePt t="81088" x="5761038" y="2374900"/>
          <p14:tracePt t="81104" x="5735638" y="2374900"/>
          <p14:tracePt t="81121" x="5718175" y="2374900"/>
          <p14:tracePt t="81138" x="5675313" y="2374900"/>
          <p14:tracePt t="81155" x="5640388" y="2382838"/>
          <p14:tracePt t="81171" x="5614988" y="2382838"/>
          <p14:tracePt t="81188" x="5589588" y="2382838"/>
          <p14:tracePt t="81204" x="5554663" y="2382838"/>
          <p14:tracePt t="81222" x="5537200" y="2382838"/>
          <p14:tracePt t="81237" x="5521325" y="2382838"/>
          <p14:tracePt t="81254" x="5503863" y="2382838"/>
          <p14:tracePt t="81271" x="5486400" y="2382838"/>
          <p14:tracePt t="81289" x="5461000" y="2382838"/>
          <p14:tracePt t="81305" x="5443538" y="2382838"/>
          <p14:tracePt t="81321" x="5426075" y="2382838"/>
          <p14:tracePt t="81338" x="5400675" y="2382838"/>
          <p14:tracePt t="81356" x="5392738" y="2382838"/>
          <p14:tracePt t="81371" x="5375275" y="2382838"/>
          <p14:tracePt t="81388" x="5357813" y="2382838"/>
          <p14:tracePt t="81405" x="5349875" y="2382838"/>
          <p14:tracePt t="81422" x="5340350" y="2382838"/>
          <p14:tracePt t="81667" x="5340350" y="2392363"/>
          <p14:tracePt t="81683" x="5340350" y="2400300"/>
          <p14:tracePt t="81691" x="5349875" y="2417763"/>
          <p14:tracePt t="81705" x="5375275" y="2443163"/>
          <p14:tracePt t="81722" x="5426075" y="2528888"/>
          <p14:tracePt t="81739" x="5451475" y="2579688"/>
          <p14:tracePt t="81755" x="5461000" y="2606675"/>
          <p14:tracePt t="81772" x="5478463" y="2649538"/>
          <p14:tracePt t="81789" x="5494338" y="2692400"/>
          <p14:tracePt t="81806" x="5529263" y="2760663"/>
          <p14:tracePt t="81823" x="5564188" y="2846388"/>
          <p14:tracePt t="81839" x="5597525" y="2932113"/>
          <p14:tracePt t="81856" x="5614988" y="3035300"/>
          <p14:tracePt t="81873" x="5614988" y="3136900"/>
          <p14:tracePt t="81889" x="5614988" y="3232150"/>
          <p14:tracePt t="81906" x="5622925" y="3335338"/>
          <p14:tracePt t="81923" x="5665788" y="3506788"/>
          <p14:tracePt t="81940" x="5683250" y="3625850"/>
          <p14:tracePt t="81956" x="5726113" y="3746500"/>
          <p14:tracePt t="81972" x="5794375" y="3908425"/>
          <p14:tracePt t="81989" x="5880100" y="4140200"/>
          <p14:tracePt t="82007" x="5965825" y="4379913"/>
          <p14:tracePt t="82023" x="6008688" y="4611688"/>
          <p14:tracePt t="82039" x="6086475" y="4860925"/>
          <p14:tracePt t="82056" x="6189663" y="5075238"/>
          <p14:tracePt t="82073" x="6283325" y="5254625"/>
          <p14:tracePt t="82089" x="6369050" y="5408613"/>
          <p14:tracePt t="82106" x="6515100" y="5589588"/>
          <p14:tracePt t="82123" x="6618288" y="5692775"/>
          <p14:tracePt t="82141" x="6729413" y="5778500"/>
          <p14:tracePt t="82156" x="6840538" y="5846763"/>
          <p14:tracePt t="82174" x="6900863" y="5889625"/>
          <p14:tracePt t="82190" x="6935788" y="5907088"/>
          <p14:tracePt t="82208" x="6951663" y="5915025"/>
          <p14:tracePt t="82223" x="6969125" y="5922963"/>
          <p14:tracePt t="82240" x="6978650" y="5922963"/>
          <p14:tracePt t="82256" x="6986588" y="5932488"/>
          <p14:tracePt t="82331" x="6986588" y="5940425"/>
          <p14:tracePt t="82339" x="6994525" y="5940425"/>
          <p14:tracePt t="82579" x="7004050" y="5940425"/>
          <p14:tracePt t="82723" x="7004050" y="5932488"/>
          <p14:tracePt t="82795" x="7004050" y="5922963"/>
          <p14:tracePt t="83075" x="7004050" y="5915025"/>
          <p14:tracePt t="83107" x="7004050" y="5907088"/>
          <p14:tracePt t="83115" x="6986588" y="5907088"/>
          <p14:tracePt t="83125" x="6969125" y="5889625"/>
          <p14:tracePt t="83142" x="6918325" y="5872163"/>
          <p14:tracePt t="83159" x="6875463" y="5854700"/>
          <p14:tracePt t="83175" x="6832600" y="5829300"/>
          <p14:tracePt t="83192" x="6789738" y="5803900"/>
          <p14:tracePt t="83209" x="6737350" y="5751513"/>
          <p14:tracePt t="83227" x="6608763" y="5622925"/>
          <p14:tracePt t="83242" x="6565900" y="5580063"/>
          <p14:tracePt t="83259" x="6437313" y="5478463"/>
          <p14:tracePt t="83276" x="6369050" y="5435600"/>
          <p14:tracePt t="83293" x="6308725" y="5400675"/>
          <p14:tracePt t="83309" x="6197600" y="5357813"/>
          <p14:tracePt t="83326" x="6035675" y="5280025"/>
          <p14:tracePt t="83342" x="5821363" y="5203825"/>
          <p14:tracePt t="83360" x="5665788" y="5135563"/>
          <p14:tracePt t="83376" x="5580063" y="5075238"/>
          <p14:tracePt t="83392" x="5521325" y="5022850"/>
          <p14:tracePt t="83409" x="5461000" y="4964113"/>
          <p14:tracePt t="83427" x="5357813" y="4894263"/>
          <p14:tracePt t="83443" x="5307013" y="4851400"/>
          <p14:tracePt t="83459" x="5246688" y="4808538"/>
          <p14:tracePt t="83476" x="5211763" y="4765675"/>
          <p14:tracePt t="83494" x="5178425" y="4740275"/>
          <p14:tracePt t="83509" x="5151438" y="4706938"/>
          <p14:tracePt t="83526" x="5118100" y="4672013"/>
          <p14:tracePt t="83543" x="5075238" y="4637088"/>
          <p14:tracePt t="83560" x="5014913" y="4603750"/>
          <p14:tracePt t="83576" x="4946650" y="4568825"/>
          <p14:tracePt t="83593" x="4903788" y="4543425"/>
          <p14:tracePt t="83609" x="4851400" y="4518025"/>
          <p14:tracePt t="83627" x="4808538" y="4483100"/>
          <p14:tracePt t="83643" x="4783138" y="4465638"/>
          <p14:tracePt t="83660" x="4740275" y="4440238"/>
          <p14:tracePt t="83677" x="4722813" y="4422775"/>
          <p14:tracePt t="83694" x="4714875" y="4422775"/>
          <p14:tracePt t="83710" x="4714875" y="4414838"/>
          <p14:tracePt t="83727" x="4706938" y="4406900"/>
          <p14:tracePt t="83743" x="4706938" y="4389438"/>
          <p14:tracePt t="83761" x="4706938" y="4379913"/>
          <p14:tracePt t="83776" x="4706938" y="4371975"/>
          <p14:tracePt t="83793" x="4706938" y="4364038"/>
          <p14:tracePt t="83810" x="4706938" y="4354513"/>
          <p14:tracePt t="83828" x="4706938" y="4346575"/>
          <p14:tracePt t="83867" x="4714875" y="4346575"/>
          <p14:tracePt t="83979" x="4714875" y="4354513"/>
          <p14:tracePt t="83987" x="4714875" y="4364038"/>
          <p14:tracePt t="84003" x="4714875" y="4371975"/>
          <p14:tracePt t="84011" x="4714875" y="4397375"/>
          <p14:tracePt t="84028" x="4714875" y="4432300"/>
          <p14:tracePt t="84044" x="4714875" y="4465638"/>
          <p14:tracePt t="84061" x="4714875" y="4500563"/>
          <p14:tracePt t="84077" x="4714875" y="4518025"/>
          <p14:tracePt t="84094" x="4714875" y="4543425"/>
          <p14:tracePt t="84111" x="4714875" y="4551363"/>
          <p14:tracePt t="84129" x="4706938" y="4578350"/>
          <p14:tracePt t="84144" x="4706938" y="4621213"/>
          <p14:tracePt t="84161" x="4706938" y="4672013"/>
          <p14:tracePt t="84178" x="4706938" y="4706938"/>
          <p14:tracePt t="84195" x="4697413" y="4765675"/>
          <p14:tracePt t="84211" x="4697413" y="4792663"/>
          <p14:tracePt t="84228" x="4697413" y="4826000"/>
          <p14:tracePt t="84244" x="4697413" y="4868863"/>
          <p14:tracePt t="84262" x="4697413" y="4911725"/>
          <p14:tracePt t="84278" x="4697413" y="4946650"/>
          <p14:tracePt t="84294" x="4697413" y="4989513"/>
          <p14:tracePt t="84311" x="4697413" y="5040313"/>
          <p14:tracePt t="84328" x="4697413" y="5118100"/>
          <p14:tracePt t="84344" x="4722813" y="5211763"/>
          <p14:tracePt t="84361" x="4740275" y="5307013"/>
          <p14:tracePt t="84378" x="4757738" y="5392738"/>
          <p14:tracePt t="84395" x="4765675" y="5461000"/>
          <p14:tracePt t="84411" x="4775200" y="5478463"/>
          <p14:tracePt t="84428" x="4783138" y="5503863"/>
          <p14:tracePt t="84445" x="4800600" y="5537200"/>
          <p14:tracePt t="84462" x="4800600" y="5572125"/>
          <p14:tracePt t="84478" x="4818063" y="5632450"/>
          <p14:tracePt t="84495" x="4826000" y="5675313"/>
          <p14:tracePt t="84512" x="4843463" y="5692775"/>
          <p14:tracePt t="84529" x="4843463" y="5700713"/>
          <p14:tracePt t="84562" x="4843463" y="5708650"/>
          <p14:tracePt t="84579" x="4851400" y="5735638"/>
          <p14:tracePt t="84596" x="4868863" y="5761038"/>
          <p14:tracePt t="84612" x="4868863" y="5778500"/>
          <p14:tracePt t="84629" x="4878388" y="5786438"/>
          <p14:tracePt t="84645" x="4878388" y="5794375"/>
          <p14:tracePt t="84663" x="4878388" y="5803900"/>
          <p14:tracePt t="84679" x="4886325" y="5821363"/>
          <p14:tracePt t="84695" x="4894263" y="5846763"/>
          <p14:tracePt t="84712" x="4911725" y="5872163"/>
          <p14:tracePt t="84729" x="4921250" y="5907088"/>
          <p14:tracePt t="84745" x="4921250" y="5922963"/>
          <p14:tracePt t="84762" x="4921250" y="5940425"/>
          <p14:tracePt t="84779" x="4921250" y="5965825"/>
          <p14:tracePt t="84797" x="4921250" y="5983288"/>
          <p14:tracePt t="84812" x="4921250" y="6008688"/>
          <p14:tracePt t="84829" x="4921250" y="6035675"/>
          <p14:tracePt t="84846" x="4921250" y="6061075"/>
          <p14:tracePt t="84863" x="4921250" y="6078538"/>
          <p14:tracePt t="84879" x="4921250" y="6094413"/>
          <p14:tracePt t="84896" x="4921250" y="6111875"/>
          <p14:tracePt t="84913" x="4921250" y="6121400"/>
          <p14:tracePt t="84930" x="4921250" y="6129338"/>
          <p14:tracePt t="85012" x="4921250" y="6121400"/>
          <p14:tracePt t="85019" x="4921250" y="6103938"/>
          <p14:tracePt t="85030" x="4921250" y="6078538"/>
          <p14:tracePt t="85046" x="4886325" y="6018213"/>
          <p14:tracePt t="85063" x="4826000" y="5915025"/>
          <p14:tracePt t="85080" x="4749800" y="5803900"/>
          <p14:tracePt t="85097" x="4697413" y="5726113"/>
          <p14:tracePt t="85113" x="4654550" y="5675313"/>
          <p14:tracePt t="85130" x="4629150" y="5640388"/>
          <p14:tracePt t="85147" x="4586288" y="5589588"/>
          <p14:tracePt t="85164" x="4551363" y="5546725"/>
          <p14:tracePt t="85180" x="4500563" y="5511800"/>
          <p14:tracePt t="85197" x="4449763" y="5478463"/>
          <p14:tracePt t="85213" x="4414838" y="5461000"/>
          <p14:tracePt t="85231" x="4371975" y="5435600"/>
          <p14:tracePt t="85247" x="4329113" y="5408613"/>
          <p14:tracePt t="85263" x="4286250" y="5383213"/>
          <p14:tracePt t="85281" x="4235450" y="5357813"/>
          <p14:tracePt t="85297" x="4183063" y="5332413"/>
          <p14:tracePt t="85313" x="4157663" y="5322888"/>
          <p14:tracePt t="85330" x="4140200" y="5307013"/>
          <p14:tracePt t="85347" x="4122738" y="5307013"/>
          <p14:tracePt t="85380" x="4114800" y="5307013"/>
          <p14:tracePt t="85403" x="4106863" y="5307013"/>
          <p14:tracePt t="86228" x="4106863" y="5297488"/>
          <p14:tracePt t="86244" x="4106863" y="5289550"/>
          <p14:tracePt t="86268" x="4106863" y="5280025"/>
          <p14:tracePt t="86276" x="4114800" y="5280025"/>
          <p14:tracePt t="86284" x="4114800" y="5272088"/>
          <p14:tracePt t="86308" x="4122738" y="5264150"/>
          <p14:tracePt t="86316" x="4132263" y="5246688"/>
          <p14:tracePt t="86332" x="4149725" y="5221288"/>
          <p14:tracePt t="86349" x="4157663" y="5203825"/>
          <p14:tracePt t="86366" x="4165600" y="5194300"/>
          <p14:tracePt t="86383" x="4175125" y="5186363"/>
          <p14:tracePt t="86399" x="4175125" y="5178425"/>
          <p14:tracePt t="86416" x="4183063" y="5160963"/>
          <p14:tracePt t="86433" x="4200525" y="5143500"/>
          <p14:tracePt t="86449" x="4217988" y="5118100"/>
          <p14:tracePt t="86466" x="4251325" y="5092700"/>
          <p14:tracePt t="86483" x="4294188" y="5057775"/>
          <p14:tracePt t="86500" x="4321175" y="4979988"/>
          <p14:tracePt t="86516" x="4346575" y="4921250"/>
          <p14:tracePt t="86533" x="4379913" y="4860925"/>
          <p14:tracePt t="86550" x="4414838" y="4783138"/>
          <p14:tracePt t="86567" x="4475163" y="4706938"/>
          <p14:tracePt t="86583" x="4500563" y="4654550"/>
          <p14:tracePt t="86600" x="4518025" y="4594225"/>
          <p14:tracePt t="86616" x="4543425" y="4543425"/>
          <p14:tracePt t="86634" x="4578350" y="4457700"/>
          <p14:tracePt t="86650" x="4637088" y="4354513"/>
          <p14:tracePt t="86666" x="4706938" y="4225925"/>
          <p14:tracePt t="86683" x="4765675" y="4097338"/>
          <p14:tracePt t="86701" x="4792663" y="3986213"/>
          <p14:tracePt t="86716" x="4792663" y="3968750"/>
          <p14:tracePt t="86733" x="4800600" y="3925888"/>
          <p14:tracePt t="86750" x="4843463" y="3832225"/>
          <p14:tracePt t="86768" x="4911725" y="3763963"/>
          <p14:tracePt t="86783" x="4964113" y="3703638"/>
          <p14:tracePt t="86800" x="4979988" y="3643313"/>
          <p14:tracePt t="86817" x="4979988" y="3592513"/>
          <p14:tracePt t="86834" x="4997450" y="3540125"/>
          <p14:tracePt t="86850" x="5022850" y="3489325"/>
          <p14:tracePt t="86867" x="5040313" y="3454400"/>
          <p14:tracePt t="86884" x="5065713" y="3403600"/>
          <p14:tracePt t="86902" x="5075238" y="3386138"/>
          <p14:tracePt t="86996" x="5075238" y="3378200"/>
          <p14:tracePt t="87012" x="5075238" y="3368675"/>
          <p14:tracePt t="87020" x="5083175" y="3368675"/>
          <p14:tracePt t="87034" x="5083175" y="3360738"/>
          <p14:tracePt t="87051" x="5100638" y="3335338"/>
          <p14:tracePt t="87068" x="5126038" y="3275013"/>
          <p14:tracePt t="87084" x="5151438" y="3222625"/>
          <p14:tracePt t="87101" x="5151438" y="3171825"/>
          <p14:tracePt t="87117" x="5160963" y="3111500"/>
          <p14:tracePt t="87135" x="5186363" y="3051175"/>
          <p14:tracePt t="87151" x="5211763" y="2974975"/>
          <p14:tracePt t="87168" x="5246688" y="2897188"/>
          <p14:tracePt t="87184" x="5264150" y="2820988"/>
          <p14:tracePt t="87202" x="5272088" y="2760663"/>
          <p14:tracePt t="87217" x="5272088" y="2717800"/>
          <p14:tracePt t="87235" x="5272088" y="2674938"/>
          <p14:tracePt t="87251" x="5272088" y="2622550"/>
          <p14:tracePt t="87269" x="5280025" y="2554288"/>
          <p14:tracePt t="87284" x="5289550" y="2503488"/>
          <p14:tracePt t="87301" x="5297488" y="2451100"/>
          <p14:tracePt t="87318" x="5314950" y="2400300"/>
          <p14:tracePt t="87335" x="5322888" y="2349500"/>
          <p14:tracePt t="87351" x="5340350" y="2322513"/>
          <p14:tracePt t="87368" x="5349875" y="2289175"/>
          <p14:tracePt t="87385" x="5357813" y="2279650"/>
          <p14:tracePt t="87402" x="5357813" y="2263775"/>
          <p14:tracePt t="87418" x="5365750" y="2254250"/>
          <p14:tracePt t="87435" x="5375275" y="2246313"/>
          <p14:tracePt t="87780" x="5375275" y="2254250"/>
          <p14:tracePt t="87796" x="5375275" y="2263775"/>
          <p14:tracePt t="87812" x="5375275" y="2271713"/>
          <p14:tracePt t="87820" x="5375275" y="2279650"/>
          <p14:tracePt t="87828" x="5375275" y="2289175"/>
          <p14:tracePt t="87837" x="5375275" y="2297113"/>
          <p14:tracePt t="87853" x="5375275" y="2314575"/>
          <p14:tracePt t="87869" x="5365750" y="2322513"/>
          <p14:tracePt t="87886" x="5365750" y="2332038"/>
          <p14:tracePt t="87903" x="5365750" y="2339975"/>
          <p14:tracePt t="87920" x="5365750" y="2349500"/>
          <p14:tracePt t="87936" x="5365750" y="2357438"/>
          <p14:tracePt t="87952" x="5365750" y="2365375"/>
          <p14:tracePt t="87996" x="5365750" y="2374900"/>
          <p14:tracePt t="88068" x="5365750" y="2382838"/>
          <p14:tracePt t="88092" x="5375275" y="2382838"/>
          <p14:tracePt t="88116" x="5383213" y="2382838"/>
          <p14:tracePt t="88132" x="5392738" y="2382838"/>
          <p14:tracePt t="88164" x="5400675" y="2382838"/>
          <p14:tracePt t="88204" x="5408613" y="2382838"/>
          <p14:tracePt t="88228" x="5408613" y="2365375"/>
          <p14:tracePt t="88236" x="5418138" y="2365375"/>
          <p14:tracePt t="88244" x="5418138" y="2357438"/>
          <p14:tracePt t="88254" x="5418138" y="2332038"/>
          <p14:tracePt t="88270" x="5426075" y="2306638"/>
          <p14:tracePt t="88287" x="5443538" y="2271713"/>
          <p14:tracePt t="88304" x="5451475" y="2228850"/>
          <p14:tracePt t="88321" x="5451475" y="2168525"/>
          <p14:tracePt t="88337" x="5461000" y="2108200"/>
          <p14:tracePt t="88354" x="5468938" y="2057400"/>
          <p14:tracePt t="88370" x="5486400" y="2014538"/>
          <p14:tracePt t="88388" x="5494338" y="1946275"/>
          <p14:tracePt t="88404" x="5511800" y="1920875"/>
          <p14:tracePt t="88420" x="5521325" y="1903413"/>
          <p14:tracePt t="88437" x="5529263" y="1893888"/>
          <p14:tracePt t="88454" x="5537200" y="1878013"/>
          <p14:tracePt t="88470" x="5554663" y="1868488"/>
          <p14:tracePt t="88487" x="5572125" y="1868488"/>
          <p14:tracePt t="88504" x="5597525" y="1860550"/>
          <p14:tracePt t="88522" x="5622925" y="1860550"/>
          <p14:tracePt t="88537" x="5649913" y="1860550"/>
          <p14:tracePt t="88554" x="5692775" y="1860550"/>
          <p14:tracePt t="88571" x="5751513" y="1885950"/>
          <p14:tracePt t="88588" x="5846763" y="1928813"/>
          <p14:tracePt t="88604" x="5872163" y="1936750"/>
          <p14:tracePt t="88621" x="5880100" y="1946275"/>
          <p14:tracePt t="88638" x="5889625" y="1963738"/>
          <p14:tracePt t="88655" x="5907088" y="1971675"/>
          <p14:tracePt t="88671" x="5922963" y="1989138"/>
          <p14:tracePt t="88687" x="5949950" y="2022475"/>
          <p14:tracePt t="88704" x="5975350" y="2057400"/>
          <p14:tracePt t="88722" x="6000750" y="2092325"/>
          <p14:tracePt t="88738" x="6035675" y="2143125"/>
          <p14:tracePt t="88754" x="6069013" y="2203450"/>
          <p14:tracePt t="88771" x="6103938" y="2297113"/>
          <p14:tracePt t="88789" x="6172200" y="2486025"/>
          <p14:tracePt t="88805" x="6197600" y="2632075"/>
          <p14:tracePt t="88821" x="6197600" y="2778125"/>
          <p14:tracePt t="88838" x="6164263" y="2949575"/>
          <p14:tracePt t="88855" x="6069013" y="3214688"/>
          <p14:tracePt t="88871" x="5975350" y="3549650"/>
          <p14:tracePt t="88888" x="5907088" y="3822700"/>
          <p14:tracePt t="88905" x="5880100" y="4054475"/>
          <p14:tracePt t="88923" x="5880100" y="4225925"/>
          <p14:tracePt t="88938" x="5880100" y="4346575"/>
          <p14:tracePt t="88955" x="5880100" y="4397375"/>
          <p14:tracePt t="88971" x="5880100" y="4422775"/>
          <p14:tracePt t="88989" x="5872163" y="4422775"/>
          <p14:tracePt t="89005" x="5864225" y="4422775"/>
          <p14:tracePt t="89022" x="5854700" y="4422775"/>
          <p14:tracePt t="89038" x="5846763" y="4422775"/>
          <p14:tracePt t="89056" x="5837238" y="4422775"/>
          <p14:tracePt t="89072" x="5821363" y="4422775"/>
          <p14:tracePt t="89089" x="5786438" y="4397375"/>
          <p14:tracePt t="89105" x="5761038" y="4354513"/>
          <p14:tracePt t="89123" x="5743575" y="4337050"/>
          <p14:tracePt t="89139" x="5735638" y="4321175"/>
          <p14:tracePt t="89155" x="5726113" y="4303713"/>
          <p14:tracePt t="89157" x="5726113" y="4294188"/>
          <p14:tracePt t="89172" x="5718175" y="4286250"/>
          <p14:tracePt t="89190" x="5708650" y="4235450"/>
          <p14:tracePt t="89205" x="5700713" y="4165600"/>
          <p14:tracePt t="89222" x="5683250" y="4054475"/>
          <p14:tracePt t="89239" x="5657850" y="3908425"/>
          <p14:tracePt t="89257" x="5614988" y="3729038"/>
          <p14:tracePt t="89272" x="5580063" y="3557588"/>
          <p14:tracePt t="89289" x="5546725" y="3411538"/>
          <p14:tracePt t="89306" x="5529263" y="3325813"/>
          <p14:tracePt t="89323" x="5521325" y="3257550"/>
          <p14:tracePt t="89339" x="5521325" y="3171825"/>
          <p14:tracePt t="89356" x="5521325" y="3103563"/>
          <p14:tracePt t="89373" x="5529263" y="3000375"/>
          <p14:tracePt t="89390" x="5537200" y="2949575"/>
          <p14:tracePt t="89406" x="5537200" y="2906713"/>
          <p14:tracePt t="89423" x="5537200" y="2879725"/>
          <p14:tracePt t="89439" x="5537200" y="2846388"/>
          <p14:tracePt t="89457" x="5537200" y="2820988"/>
          <p14:tracePt t="89473" x="5537200" y="2803525"/>
          <p14:tracePt t="89489" x="5537200" y="2794000"/>
          <p14:tracePt t="89506" x="5546725" y="2786063"/>
          <p14:tracePt t="89524" x="5554663" y="2778125"/>
          <p14:tracePt t="89539" x="5564188" y="2768600"/>
          <p14:tracePt t="89556" x="5572125" y="2751138"/>
          <p14:tracePt t="89573" x="5589588" y="2735263"/>
          <p14:tracePt t="89591" x="5597525" y="2725738"/>
          <p14:tracePt t="89606" x="5607050" y="2717800"/>
          <p14:tracePt t="89623" x="5614988" y="2708275"/>
          <p14:tracePt t="89640" x="5622925" y="2700338"/>
          <p14:tracePt t="89657" x="5622925" y="2692400"/>
          <p14:tracePt t="89673" x="5632450" y="2692400"/>
          <p14:tracePt t="89690" x="5640388" y="2692400"/>
          <p14:tracePt t="89706" x="5640388" y="2674938"/>
          <p14:tracePt t="89724" x="5649913" y="2665413"/>
          <p14:tracePt t="89740" x="5657850" y="2665413"/>
          <p14:tracePt t="89757" x="5665788" y="2657475"/>
          <p14:tracePt t="89773" x="5675313" y="2640013"/>
          <p14:tracePt t="89791" x="5692775" y="2632075"/>
          <p14:tracePt t="89807" x="5700713" y="2614613"/>
          <p14:tracePt t="89823" x="5708650" y="2606675"/>
          <p14:tracePt t="89840" x="5708650" y="2597150"/>
          <p14:tracePt t="89858" x="5718175" y="2597150"/>
          <p14:tracePt t="89874" x="5718175" y="2589213"/>
          <p14:tracePt t="89957" x="5718175" y="2579688"/>
          <p14:tracePt t="89965" x="5726113" y="2579688"/>
          <p14:tracePt t="89989" x="5726113" y="2571750"/>
          <p14:tracePt t="90013" x="5735638" y="2571750"/>
          <p14:tracePt t="90085" x="5743575" y="2571750"/>
          <p14:tracePt t="90093" x="5743575" y="2563813"/>
          <p14:tracePt t="90133" x="5743575" y="2554288"/>
          <p14:tracePt t="90149" x="5743575" y="2546350"/>
          <p14:tracePt t="90165" x="5751513" y="2546350"/>
          <p14:tracePt t="90213" x="5751513" y="2536825"/>
          <p14:tracePt t="90277" x="5761038" y="2536825"/>
          <p14:tracePt t="91085" x="5761038" y="2528888"/>
          <p14:tracePt t="91125" x="5743575" y="2528888"/>
          <p14:tracePt t="91141" x="5735638" y="2528888"/>
          <p14:tracePt t="91157" x="5726113" y="2528888"/>
          <p14:tracePt t="91165" x="5726113" y="2536825"/>
          <p14:tracePt t="91177" x="5726113" y="2546350"/>
          <p14:tracePt t="91193" x="5708650" y="2546350"/>
          <p14:tracePt t="91210" x="5700713" y="2546350"/>
          <p14:tracePt t="91227" x="5665788" y="2546350"/>
          <p14:tracePt t="91243" x="5597525" y="2546350"/>
          <p14:tracePt t="91261" x="5537200" y="2546350"/>
          <p14:tracePt t="91277" x="5521325" y="2546350"/>
          <p14:tracePt t="91310" x="5503863" y="2546350"/>
          <p14:tracePt t="91327" x="5503863" y="2536825"/>
          <p14:tracePt t="91344" x="5494338" y="2536825"/>
          <p14:tracePt t="91361" x="5494338" y="2528888"/>
          <p14:tracePt t="91406" x="5494338" y="2520950"/>
          <p14:tracePt t="91413" x="5486400" y="2520950"/>
          <p14:tracePt t="91493" x="5486400" y="2511425"/>
          <p14:tracePt t="91501" x="5486400" y="2503488"/>
          <p14:tracePt t="91511" x="5478463" y="2503488"/>
          <p14:tracePt t="91527" x="5478463" y="2493963"/>
          <p14:tracePt t="91544" x="5468938" y="2486025"/>
          <p14:tracePt t="91561" x="5468938" y="2478088"/>
          <p14:tracePt t="91579" x="5468938" y="2468563"/>
          <p14:tracePt t="91594" x="5468938" y="2460625"/>
          <p14:tracePt t="91627" x="5468938" y="2451100"/>
          <p14:tracePt t="91709" x="5468938" y="2443163"/>
          <p14:tracePt t="92390" x="5468938" y="2435225"/>
          <p14:tracePt t="92637" x="5478463" y="2435225"/>
          <p14:tracePt t="92677" x="5486400" y="2435225"/>
          <p14:tracePt t="92701" x="5494338" y="2435225"/>
          <p14:tracePt t="92717" x="5503863" y="2435225"/>
          <p14:tracePt t="92741" x="5511800" y="2435225"/>
          <p14:tracePt t="92757" x="5521325" y="2435225"/>
          <p14:tracePt t="92782" x="5529263" y="2435225"/>
          <p14:tracePt t="92789" x="5529263" y="2425700"/>
          <p14:tracePt t="92853" x="5537200" y="2425700"/>
          <p14:tracePt t="92910" x="5546725" y="2425700"/>
          <p14:tracePt t="93238" x="5554663" y="2425700"/>
          <p14:tracePt t="93350" x="5554663" y="2417763"/>
          <p14:tracePt t="93358" x="5564188" y="2417763"/>
          <p14:tracePt t="94062" x="5554663" y="2425700"/>
          <p14:tracePt t="94070" x="5546725" y="2425700"/>
          <p14:tracePt t="94086" x="5537200" y="2425700"/>
          <p14:tracePt t="94100" x="5529263" y="2435225"/>
          <p14:tracePt t="94116" x="5511800" y="2435225"/>
          <p14:tracePt t="94134" x="5478463" y="2443163"/>
          <p14:tracePt t="94150" x="5461000" y="2451100"/>
          <p14:tracePt t="94167" x="5451475" y="2451100"/>
          <p14:tracePt t="94183" x="5443538" y="2451100"/>
          <p14:tracePt t="94201" x="5426075" y="2451100"/>
          <p14:tracePt t="94217" x="5418138" y="2451100"/>
          <p14:tracePt t="94233" x="5408613" y="2451100"/>
          <p14:tracePt t="94250" x="5400675" y="2451100"/>
          <p14:tracePt t="94268" x="5392738" y="2451100"/>
          <p14:tracePt t="94326" x="5383213" y="2451100"/>
          <p14:tracePt t="94678" x="5392738" y="2451100"/>
          <p14:tracePt t="94710" x="5400675" y="2451100"/>
          <p14:tracePt t="94750" x="5408613" y="2451100"/>
          <p14:tracePt t="94782" x="5418138" y="2451100"/>
          <p14:tracePt t="94806" x="5426075" y="2451100"/>
          <p14:tracePt t="94814" x="5435600" y="2451100"/>
          <p14:tracePt t="94838" x="5443538" y="2451100"/>
          <p14:tracePt t="94854" x="5451475" y="2451100"/>
          <p14:tracePt t="94870" x="5461000" y="2451100"/>
          <p14:tracePt t="94878" x="5468938" y="2451100"/>
          <p14:tracePt t="94894" x="5478463" y="2451100"/>
          <p14:tracePt t="94902" x="5486400" y="2451100"/>
          <p14:tracePt t="94919" x="5503863" y="2451100"/>
          <p14:tracePt t="94935" x="5521325" y="2451100"/>
          <p14:tracePt t="94952" x="5529263" y="2451100"/>
          <p14:tracePt t="94968" x="5537200" y="2451100"/>
          <p14:tracePt t="94985" x="5554663" y="2451100"/>
          <p14:tracePt t="95002" x="5564188" y="2451100"/>
          <p14:tracePt t="95019" x="5572125" y="2451100"/>
          <p14:tracePt t="95035" x="5580063" y="2451100"/>
          <p14:tracePt t="95052" x="5589588" y="2451100"/>
          <p14:tracePt t="95069" x="5597525" y="2451100"/>
          <p14:tracePt t="95086" x="5614988" y="2451100"/>
          <p14:tracePt t="95102" x="5622925" y="2451100"/>
          <p14:tracePt t="95119" x="5640388" y="2451100"/>
          <p14:tracePt t="95135" x="5657850" y="2451100"/>
          <p14:tracePt t="95153" x="5665788" y="2451100"/>
          <p14:tracePt t="95169" x="5692775" y="2451100"/>
          <p14:tracePt t="95185" x="5726113" y="2451100"/>
          <p14:tracePt t="95203" x="5768975" y="2451100"/>
          <p14:tracePt t="95219" x="5821363" y="2451100"/>
          <p14:tracePt t="95236" x="5872163" y="2451100"/>
          <p14:tracePt t="95252" x="5922963" y="2451100"/>
          <p14:tracePt t="95269" x="5965825" y="2451100"/>
          <p14:tracePt t="95287" x="6018213" y="2451100"/>
          <p14:tracePt t="95303" x="6035675" y="2451100"/>
          <p14:tracePt t="95319" x="6051550" y="2451100"/>
          <p14:tracePt t="95336" x="6061075" y="2451100"/>
          <p14:tracePt t="95353" x="6069013" y="2451100"/>
          <p14:tracePt t="95614" x="6069013" y="2460625"/>
          <p14:tracePt t="95639" x="6069013" y="2468563"/>
          <p14:tracePt t="95646" x="6069013" y="2478088"/>
          <p14:tracePt t="95654" x="6061075" y="2486025"/>
          <p14:tracePt t="95670" x="6043613" y="2511425"/>
          <p14:tracePt t="95688" x="6008688" y="2554288"/>
          <p14:tracePt t="95703" x="5957888" y="2622550"/>
          <p14:tracePt t="95720" x="5889625" y="2717800"/>
          <p14:tracePt t="95737" x="5794375" y="2846388"/>
          <p14:tracePt t="95754" x="5700713" y="3017838"/>
          <p14:tracePt t="95770" x="5607050" y="3222625"/>
          <p14:tracePt t="95787" x="5521325" y="3429000"/>
          <p14:tracePt t="95803" x="5435600" y="3643313"/>
          <p14:tracePt t="95821" x="5340350" y="3865563"/>
          <p14:tracePt t="95837" x="5237163" y="4071938"/>
          <p14:tracePt t="95853" x="5143500" y="4243388"/>
          <p14:tracePt t="95870" x="5057775" y="4414838"/>
          <p14:tracePt t="95888" x="5014913" y="4500563"/>
          <p14:tracePt t="95904" x="4954588" y="4568825"/>
          <p14:tracePt t="95920" x="4903788" y="4594225"/>
          <p14:tracePt t="95937" x="4843463" y="4603750"/>
          <p14:tracePt t="95955" x="4792663" y="4603750"/>
          <p14:tracePt t="95971" x="4757738" y="4568825"/>
          <p14:tracePt t="95987" x="4714875" y="4500563"/>
          <p14:tracePt t="96004" x="4672013" y="4406900"/>
          <p14:tracePt t="96021" x="4646613" y="4294188"/>
          <p14:tracePt t="96037" x="4611688" y="4175125"/>
          <p14:tracePt t="96054" x="4568825" y="3986213"/>
          <p14:tracePt t="96071" x="4543425" y="3892550"/>
          <p14:tracePt t="96088" x="4518025" y="3832225"/>
          <p14:tracePt t="96104" x="4518025" y="3789363"/>
          <p14:tracePt t="96121" x="4518025" y="3736975"/>
          <p14:tracePt t="96137" x="4518025" y="3678238"/>
          <p14:tracePt t="96155" x="4518025" y="3617913"/>
          <p14:tracePt t="96171" x="4543425" y="3557588"/>
          <p14:tracePt t="96188" x="4568825" y="3489325"/>
          <p14:tracePt t="96204" x="4603750" y="3421063"/>
          <p14:tracePt t="96222" x="4664075" y="3335338"/>
          <p14:tracePt t="96238" x="4697413" y="3282950"/>
          <p14:tracePt t="96255" x="4732338" y="3240088"/>
          <p14:tracePt t="96271" x="4757738" y="3206750"/>
          <p14:tracePt t="96289" x="4775200" y="3171825"/>
          <p14:tracePt t="96305" x="4800600" y="3146425"/>
          <p14:tracePt t="96321" x="4826000" y="3121025"/>
          <p14:tracePt t="96338" x="4851400" y="3094038"/>
          <p14:tracePt t="96355" x="4860925" y="3078163"/>
          <p14:tracePt t="96371" x="4860925" y="3068638"/>
          <p14:tracePt t="96388" x="4868863" y="3051175"/>
          <p14:tracePt t="96405" x="4878388" y="3043238"/>
          <p14:tracePt t="96518" x="4878388" y="3051175"/>
          <p14:tracePt t="96526" x="4868863" y="3051175"/>
          <p14:tracePt t="96550" x="4860925" y="3060700"/>
          <p14:tracePt t="96567" x="4860925" y="3078163"/>
          <p14:tracePt t="96575" x="4860925" y="3094038"/>
          <p14:tracePt t="96589" x="4860925" y="3111500"/>
          <p14:tracePt t="96605" x="4851400" y="3171825"/>
          <p14:tracePt t="96622" x="4843463" y="3265488"/>
          <p14:tracePt t="96639" x="4843463" y="3325813"/>
          <p14:tracePt t="96656" x="4843463" y="3378200"/>
          <p14:tracePt t="96672" x="4843463" y="3429000"/>
          <p14:tracePt t="96689" x="4843463" y="3471863"/>
          <p14:tracePt t="96705" x="4843463" y="3522663"/>
          <p14:tracePt t="96723" x="4843463" y="3575050"/>
          <p14:tracePt t="96739" x="4843463" y="3625850"/>
          <p14:tracePt t="96756" x="4843463" y="3668713"/>
          <p14:tracePt t="96772" x="4843463" y="3703638"/>
          <p14:tracePt t="96790" x="4843463" y="3736975"/>
          <p14:tracePt t="96806" x="4843463" y="3779838"/>
          <p14:tracePt t="96823" x="4843463" y="3789363"/>
          <p14:tracePt t="96839" x="4843463" y="3806825"/>
          <p14:tracePt t="96856" x="4843463" y="3822700"/>
          <p14:tracePt t="96873" x="4843463" y="3840163"/>
          <p14:tracePt t="96889" x="4843463" y="3857625"/>
          <p14:tracePt t="96906" x="4843463" y="3875088"/>
          <p14:tracePt t="96923" x="4843463" y="3883025"/>
          <p14:tracePt t="96939" x="4843463" y="3892550"/>
          <p14:tracePt t="96956" x="4843463" y="3900488"/>
          <p14:tracePt t="96973" x="4843463" y="3917950"/>
          <p14:tracePt t="96990" x="4843463" y="3943350"/>
          <p14:tracePt t="97006" x="4843463" y="3960813"/>
          <p14:tracePt t="97023" x="4843463" y="3968750"/>
          <p14:tracePt t="97040" x="4843463" y="3978275"/>
          <p14:tracePt t="97671" x="4843463" y="3986213"/>
          <p14:tracePt t="97687" x="4835525" y="3986213"/>
          <p14:tracePt t="97695" x="4826000" y="3994150"/>
          <p14:tracePt t="97708" x="4808538" y="3994150"/>
          <p14:tracePt t="97725" x="4775200" y="4011613"/>
          <p14:tracePt t="97742" x="4697413" y="4021138"/>
          <p14:tracePt t="97758" x="4679950" y="4029075"/>
          <p14:tracePt t="97775" x="4646613" y="4037013"/>
          <p14:tracePt t="97791" x="4637088" y="4037013"/>
          <p14:tracePt t="97825" x="4637088" y="4046538"/>
          <p14:tracePt t="97863" x="4629150" y="4046538"/>
          <p14:tracePt t="97871" x="4621213" y="4046538"/>
          <p14:tracePt t="97887" x="4611688" y="4054475"/>
          <p14:tracePt t="97895" x="4594225" y="4054475"/>
          <p14:tracePt t="97908" x="4568825" y="4064000"/>
          <p14:tracePt t="97925" x="4465638" y="4071938"/>
          <p14:tracePt t="97943" x="4268788" y="4071938"/>
          <p14:tracePt t="97959" x="4157663" y="4071938"/>
          <p14:tracePt t="97975" x="4029075" y="4079875"/>
          <p14:tracePt t="97992" x="3857625" y="4106863"/>
          <p14:tracePt t="98009" x="3635375" y="4140200"/>
          <p14:tracePt t="98025" x="3403600" y="4192588"/>
          <p14:tracePt t="98042" x="3197225" y="4225925"/>
          <p14:tracePt t="98059" x="3017838" y="4278313"/>
          <p14:tracePt t="98076" x="2879725" y="4311650"/>
          <p14:tracePt t="98092" x="2735263" y="4354513"/>
          <p14:tracePt t="98109" x="2606675" y="4389438"/>
          <p14:tracePt t="98125" x="2511425" y="4406900"/>
          <p14:tracePt t="98143" x="2417763" y="4432300"/>
          <p14:tracePt t="98159" x="2374900" y="4449763"/>
          <p14:tracePt t="98176" x="2365375" y="4457700"/>
          <p14:tracePt t="98233" x="2339975" y="4465638"/>
          <p14:tracePt t="98242" x="2339975" y="4475163"/>
          <p14:tracePt t="98263" x="2332038" y="4483100"/>
          <p14:tracePt t="98276" x="2322513" y="4492625"/>
          <p14:tracePt t="98293" x="2314575" y="4500563"/>
          <p14:tracePt t="98309" x="2306638" y="4525963"/>
          <p14:tracePt t="98326" x="2289175" y="4560888"/>
          <p14:tracePt t="98344" x="2263775" y="4603750"/>
          <p14:tracePt t="98359" x="2236788" y="4629150"/>
          <p14:tracePt t="98376" x="2203450" y="4664075"/>
          <p14:tracePt t="98393" x="2160588" y="4697413"/>
          <p14:tracePt t="98410" x="2100263" y="4722813"/>
          <p14:tracePt t="98426" x="2022475" y="4749800"/>
          <p14:tracePt t="98443" x="1963738" y="4757738"/>
          <p14:tracePt t="98459" x="1893888" y="4757738"/>
          <p14:tracePt t="98477" x="1843088" y="4757738"/>
          <p14:tracePt t="98493" x="1792288" y="4740275"/>
          <p14:tracePt t="98510" x="1731963" y="4697413"/>
          <p14:tracePt t="98526" x="1628775" y="4621213"/>
          <p14:tracePt t="98544" x="1585913" y="4568825"/>
          <p14:tracePt t="98560" x="1568450" y="4543425"/>
          <p14:tracePt t="98576" x="1550988" y="4508500"/>
          <p14:tracePt t="98593" x="1525588" y="4465638"/>
          <p14:tracePt t="98611" x="1517650" y="4414838"/>
          <p14:tracePt t="98627" x="1500188" y="4346575"/>
          <p14:tracePt t="98643" x="1500188" y="4294188"/>
          <p14:tracePt t="98660" x="1500188" y="4243388"/>
          <p14:tracePt t="98677" x="1508125" y="4200525"/>
          <p14:tracePt t="98693" x="1550988" y="4149725"/>
          <p14:tracePt t="98710" x="1603375" y="4097338"/>
          <p14:tracePt t="98727" x="1706563" y="4037013"/>
          <p14:tracePt t="98744" x="1774825" y="4011613"/>
          <p14:tracePt t="98760" x="1825625" y="3994150"/>
          <p14:tracePt t="98777" x="1878013" y="3986213"/>
          <p14:tracePt t="98794" x="1954213" y="3968750"/>
          <p14:tracePt t="98811" x="2014538" y="3960813"/>
          <p14:tracePt t="98827" x="2065338" y="3960813"/>
          <p14:tracePt t="98844" x="2092325" y="3978275"/>
          <p14:tracePt t="98860" x="2125663" y="4003675"/>
          <p14:tracePt t="98878" x="2178050" y="4071938"/>
          <p14:tracePt t="98894" x="2193925" y="4089400"/>
          <p14:tracePt t="98911" x="2246313" y="4157663"/>
          <p14:tracePt t="98928" x="2279650" y="4208463"/>
          <p14:tracePt t="98945" x="2297113" y="4243388"/>
          <p14:tracePt t="98961" x="2314575" y="4286250"/>
          <p14:tracePt t="98977" x="2322513" y="4303713"/>
          <p14:tracePt t="98994" x="2322513" y="4337050"/>
          <p14:tracePt t="99012" x="2306638" y="4389438"/>
          <p14:tracePt t="99028" x="2271713" y="4457700"/>
          <p14:tracePt t="99044" x="2236788" y="4518025"/>
          <p14:tracePt t="99061" x="2193925" y="4543425"/>
          <p14:tracePt t="99078" x="2151063" y="4568825"/>
          <p14:tracePt t="99094" x="2092325" y="4594225"/>
          <p14:tracePt t="99111" x="1954213" y="4646613"/>
          <p14:tracePt t="99128" x="1860550" y="4646613"/>
          <p14:tracePt t="99145" x="1757363" y="4646613"/>
          <p14:tracePt t="99161" x="1663700" y="4637088"/>
          <p14:tracePt t="99178" x="1593850" y="4603750"/>
          <p14:tracePt t="99194" x="1535113" y="4568825"/>
          <p14:tracePt t="99212" x="1482725" y="4525963"/>
          <p14:tracePt t="99228" x="1439863" y="4475163"/>
          <p14:tracePt t="99245" x="1414463" y="4422775"/>
          <p14:tracePt t="99261" x="1397000" y="4346575"/>
          <p14:tracePt t="99279" x="1397000" y="4225925"/>
          <p14:tracePt t="99295" x="1406525" y="4165600"/>
          <p14:tracePt t="99312" x="1439863" y="4097338"/>
          <p14:tracePt t="99328" x="1492250" y="4029075"/>
          <p14:tracePt t="99345" x="1560513" y="3968750"/>
          <p14:tracePt t="99361" x="1646238" y="3925888"/>
          <p14:tracePt t="99378" x="1792288" y="3865563"/>
          <p14:tracePt t="99395" x="1936750" y="3840163"/>
          <p14:tracePt t="99413" x="2014538" y="3840163"/>
          <p14:tracePt t="99428" x="2065338" y="3849688"/>
          <p14:tracePt t="99445" x="2117725" y="3883025"/>
          <p14:tracePt t="99462" x="2151063" y="3925888"/>
          <p14:tracePt t="99479" x="2220913" y="4037013"/>
          <p14:tracePt t="99495" x="2263775" y="4122738"/>
          <p14:tracePt t="99512" x="2289175" y="4200525"/>
          <p14:tracePt t="99528" x="2289175" y="4243388"/>
          <p14:tracePt t="99547" x="2289175" y="4278313"/>
          <p14:tracePt t="99562" x="2289175" y="4321175"/>
          <p14:tracePt t="99579" x="2263775" y="4371975"/>
          <p14:tracePt t="99595" x="2228850" y="4414838"/>
          <p14:tracePt t="99613" x="2185988" y="4457700"/>
          <p14:tracePt t="99629" x="2135188" y="4492625"/>
          <p14:tracePt t="99645" x="2074863" y="4518025"/>
          <p14:tracePt t="99648" x="2039938" y="4535488"/>
          <p14:tracePt t="99662" x="2006600" y="4543425"/>
          <p14:tracePt t="99680" x="1893888" y="4568825"/>
          <p14:tracePt t="99696" x="1835150" y="4568825"/>
          <p14:tracePt t="99712" x="1774825" y="4568825"/>
          <p14:tracePt t="99729" x="1714500" y="4568825"/>
          <p14:tracePt t="99747" x="1646238" y="4568825"/>
          <p14:tracePt t="99762" x="1577975" y="4535488"/>
          <p14:tracePt t="99779" x="1517650" y="4492625"/>
          <p14:tracePt t="99796" x="1474788" y="4440238"/>
          <p14:tracePt t="99813" x="1449388" y="4397375"/>
          <p14:tracePt t="99829" x="1431925" y="4337050"/>
          <p14:tracePt t="99846" x="1422400" y="4278313"/>
          <p14:tracePt t="99863" x="1422400" y="4217988"/>
          <p14:tracePt t="99880" x="1431925" y="4183063"/>
          <p14:tracePt t="99896" x="1474788" y="4149725"/>
          <p14:tracePt t="99913" x="1550988" y="4114800"/>
          <p14:tracePt t="99929" x="1628775" y="4079875"/>
          <p14:tracePt t="99947" x="1714500" y="4071938"/>
          <p14:tracePt t="99963" x="1800225" y="4071938"/>
          <p14:tracePt t="99979" x="1860550" y="4079875"/>
          <p14:tracePt t="99996" x="1920875" y="4106863"/>
          <p14:tracePt t="100014" x="1963738" y="4140200"/>
          <p14:tracePt t="100030" x="2006600" y="4175125"/>
          <p14:tracePt t="100046" x="2039938" y="4235450"/>
          <p14:tracePt t="100063" x="2074863" y="4311650"/>
          <p14:tracePt t="100081" x="2092325" y="4371975"/>
          <p14:tracePt t="100096" x="2100263" y="4414838"/>
          <p14:tracePt t="100113" x="2108200" y="4465638"/>
          <p14:tracePt t="100130" x="2108200" y="4508500"/>
          <p14:tracePt t="100147" x="2108200" y="4525963"/>
          <p14:tracePt t="100163" x="2108200" y="4535488"/>
          <p14:tracePt t="100180" x="2108200" y="4543425"/>
          <p14:tracePt t="100197" x="2108200" y="4551363"/>
          <p14:tracePt t="100215" x="2100263" y="4568825"/>
          <p14:tracePt t="100440" x="2100263" y="4578350"/>
          <p14:tracePt t="100551" x="2092325" y="4578350"/>
          <p14:tracePt t="100567" x="2082800" y="4578350"/>
          <p14:tracePt t="100583" x="2074863" y="4560888"/>
          <p14:tracePt t="100592" x="2065338" y="4543425"/>
          <p14:tracePt t="100599" x="2049463" y="4535488"/>
          <p14:tracePt t="100615" x="2032000" y="4500563"/>
          <p14:tracePt t="100632" x="1997075" y="4465638"/>
          <p14:tracePt t="100648" x="1936750" y="4406900"/>
          <p14:tracePt t="100665" x="1885950" y="4337050"/>
          <p14:tracePt t="100681" x="1843088" y="4303713"/>
          <p14:tracePt t="100698" x="1825625" y="4268788"/>
          <p14:tracePt t="100714" x="1808163" y="4251325"/>
          <p14:tracePt t="100731" x="1808163" y="4225925"/>
          <p14:tracePt t="100748" x="1792288" y="4200525"/>
          <p14:tracePt t="100765" x="1765300" y="4165600"/>
          <p14:tracePt t="100781" x="1757363" y="4140200"/>
          <p14:tracePt t="100798" x="1731963" y="4114800"/>
          <p14:tracePt t="100815" x="1697038" y="4054475"/>
          <p14:tracePt t="100832" x="1679575" y="4029075"/>
          <p14:tracePt t="100848" x="1654175" y="3994150"/>
          <p14:tracePt t="100865" x="1628775" y="3968750"/>
          <p14:tracePt t="100882" x="1620838" y="3960813"/>
          <p14:tracePt t="100899" x="1611313" y="3943350"/>
          <p14:tracePt t="100915" x="1603375" y="3925888"/>
          <p14:tracePt t="100932" x="1585913" y="3900488"/>
          <p14:tracePt t="100948" x="1577975" y="3883025"/>
          <p14:tracePt t="100966" x="1568450" y="3875088"/>
          <p14:tracePt t="100982" x="1568450" y="3865563"/>
          <p14:tracePt t="100998" x="1560513" y="3865563"/>
          <p14:tracePt t="101087" x="1560513" y="3875088"/>
          <p14:tracePt t="101096" x="1560513" y="3883025"/>
          <p14:tracePt t="101103" x="1568450" y="3892550"/>
          <p14:tracePt t="101115" x="1568450" y="3900488"/>
          <p14:tracePt t="101132" x="1585913" y="3935413"/>
          <p14:tracePt t="101149" x="1611313" y="3968750"/>
          <p14:tracePt t="101166" x="1646238" y="4021138"/>
          <p14:tracePt t="101182" x="1671638" y="4054475"/>
          <p14:tracePt t="101199" x="1706563" y="4106863"/>
          <p14:tracePt t="101216" x="1731963" y="4149725"/>
          <p14:tracePt t="101233" x="1782763" y="4183063"/>
          <p14:tracePt t="101249" x="1835150" y="4251325"/>
          <p14:tracePt t="101266" x="1885950" y="4321175"/>
          <p14:tracePt t="101283" x="1954213" y="4397375"/>
          <p14:tracePt t="101300" x="2014538" y="4483100"/>
          <p14:tracePt t="101316" x="2065338" y="4551363"/>
          <p14:tracePt t="101333" x="2117725" y="4611688"/>
          <p14:tracePt t="101349" x="2178050" y="4689475"/>
          <p14:tracePt t="101367" x="2228850" y="4765675"/>
          <p14:tracePt t="101383" x="2271713" y="4826000"/>
          <p14:tracePt t="101400" x="2306638" y="4894263"/>
          <p14:tracePt t="101416" x="2322513" y="4921250"/>
          <p14:tracePt t="101434" x="2349500" y="4954588"/>
          <p14:tracePt t="101450" x="2365375" y="4979988"/>
          <p14:tracePt t="101467" x="2392363" y="5006975"/>
          <p14:tracePt t="101483" x="2408238" y="5022850"/>
          <p14:tracePt t="101500" x="2425700" y="5049838"/>
          <p14:tracePt t="101516" x="2443163" y="5065713"/>
          <p14:tracePt t="101533" x="2451100" y="5075238"/>
          <p14:tracePt t="101550" x="2460625" y="5083175"/>
          <p14:tracePt t="101567" x="2460625" y="5092700"/>
          <p14:tracePt t="101624" x="2468563" y="5092700"/>
          <p14:tracePt t="101632" x="2478088" y="5092700"/>
          <p14:tracePt t="101688" x="2478088" y="5100638"/>
          <p14:tracePt t="102024" x="2486025" y="5100638"/>
          <p14:tracePt t="102032" x="2486025" y="5108575"/>
          <p14:tracePt t="102040" x="2493963" y="5108575"/>
          <p14:tracePt t="102056" x="2503488" y="5108575"/>
          <p14:tracePt t="102068" x="2511425" y="5118100"/>
          <p14:tracePt t="102085" x="2528888" y="5118100"/>
          <p14:tracePt t="102102" x="2563813" y="5118100"/>
          <p14:tracePt t="102118" x="2597150" y="5126038"/>
          <p14:tracePt t="102134" x="2657475" y="5135563"/>
          <p14:tracePt t="102151" x="2735263" y="5143500"/>
          <p14:tracePt t="102153" x="2778125" y="5143500"/>
          <p14:tracePt t="102169" x="2871788" y="5160963"/>
          <p14:tracePt t="102185" x="2965450" y="5168900"/>
          <p14:tracePt t="102201" x="3051175" y="5168900"/>
          <p14:tracePt t="102218" x="3171825" y="5178425"/>
          <p14:tracePt t="102235" x="3275013" y="5178425"/>
          <p14:tracePt t="102251" x="3378200" y="5178425"/>
          <p14:tracePt t="102268" x="3471863" y="5178425"/>
          <p14:tracePt t="102285" x="3522663" y="5178425"/>
          <p14:tracePt t="102302" x="3575050" y="5178425"/>
          <p14:tracePt t="102319" x="3643313" y="5194300"/>
          <p14:tracePt t="102335" x="3736975" y="5211763"/>
          <p14:tracePt t="102352" x="3849688" y="5229225"/>
          <p14:tracePt t="102369" x="3892550" y="5229225"/>
          <p14:tracePt t="102385" x="3935413" y="5229225"/>
          <p14:tracePt t="102402" x="3968750" y="5229225"/>
          <p14:tracePt t="102418" x="4037013" y="5229225"/>
          <p14:tracePt t="102436" x="4149725" y="5254625"/>
          <p14:tracePt t="102452" x="4235450" y="5264150"/>
          <p14:tracePt t="102468" x="4329113" y="5280025"/>
          <p14:tracePt t="102485" x="4414838" y="5297488"/>
          <p14:tracePt t="102503" x="4465638" y="5314950"/>
          <p14:tracePt t="102519" x="4508500" y="5322888"/>
          <p14:tracePt t="102536" x="4586288" y="5340350"/>
          <p14:tracePt t="102552" x="4629150" y="5365750"/>
          <p14:tracePt t="102570" x="4679950" y="5392738"/>
          <p14:tracePt t="102585" x="4732338" y="5408613"/>
          <p14:tracePt t="102602" x="4783138" y="5435600"/>
          <p14:tracePt t="102619" x="4835525" y="5443538"/>
          <p14:tracePt t="102636" x="4878388" y="5461000"/>
          <p14:tracePt t="102652" x="4921250" y="5494338"/>
          <p14:tracePt t="102669" x="4989513" y="5529263"/>
          <p14:tracePt t="102686" x="5049838" y="5546725"/>
          <p14:tracePt t="102703" x="5075238" y="5564188"/>
          <p14:tracePt t="102719" x="5092700" y="5572125"/>
          <p14:tracePt t="102736" x="5100638" y="5572125"/>
          <p14:tracePt t="102776" x="5100638" y="5564188"/>
          <p14:tracePt t="102784" x="5100638" y="5554663"/>
          <p14:tracePt t="102792" x="5100638" y="5537200"/>
          <p14:tracePt t="102802" x="5100638" y="5503863"/>
          <p14:tracePt t="102819" x="5100638" y="5435600"/>
          <p14:tracePt t="102836" x="5083175" y="5365750"/>
          <p14:tracePt t="102853" x="5057775" y="5314950"/>
          <p14:tracePt t="102869" x="5040313" y="5254625"/>
          <p14:tracePt t="102886" x="5006975" y="5178425"/>
          <p14:tracePt t="102903" x="4972050" y="5092700"/>
          <p14:tracePt t="102920" x="4894263" y="4954588"/>
          <p14:tracePt t="102936" x="4818063" y="4851400"/>
          <p14:tracePt t="102953" x="4749800" y="4765675"/>
          <p14:tracePt t="102969" x="4706938" y="4689475"/>
          <p14:tracePt t="102987" x="4679950" y="4629150"/>
          <p14:tracePt t="103003" x="4672013" y="4568825"/>
          <p14:tracePt t="103020" x="4672013" y="4483100"/>
          <p14:tracePt t="103036" x="4672013" y="4406900"/>
          <p14:tracePt t="103054" x="4672013" y="4354513"/>
          <p14:tracePt t="103070" x="4672013" y="4311650"/>
          <p14:tracePt t="103086" x="4672013" y="4303713"/>
          <p14:tracePt t="103168" x="4672013" y="4311650"/>
          <p14:tracePt t="103176" x="4672013" y="4346575"/>
          <p14:tracePt t="103188" x="4679950" y="4379913"/>
          <p14:tracePt t="103203" x="4697413" y="4500563"/>
          <p14:tracePt t="103220" x="4722813" y="4637088"/>
          <p14:tracePt t="103237" x="4749800" y="4800600"/>
          <p14:tracePt t="103254" x="4757738" y="4964113"/>
          <p14:tracePt t="103270" x="4757738" y="5100638"/>
          <p14:tracePt t="103287" x="4757738" y="5211763"/>
          <p14:tracePt t="103304" x="4765675" y="5375275"/>
          <p14:tracePt t="103321" x="4775200" y="5461000"/>
          <p14:tracePt t="103337" x="4775200" y="5521325"/>
          <p14:tracePt t="103354" x="4775200" y="5564188"/>
          <p14:tracePt t="103371" x="4792663" y="5622925"/>
          <p14:tracePt t="103388" x="4792663" y="5665788"/>
          <p14:tracePt t="103404" x="4800600" y="5708650"/>
          <p14:tracePt t="103420" x="4808538" y="5761038"/>
          <p14:tracePt t="103437" x="4818063" y="5829300"/>
          <p14:tracePt t="103455" x="4826000" y="5897563"/>
          <p14:tracePt t="103471" x="4826000" y="5940425"/>
          <p14:tracePt t="103488" x="4826000" y="5983288"/>
          <p14:tracePt t="103504" x="4826000" y="6000750"/>
          <p14:tracePt t="103521" x="4826000" y="6008688"/>
          <p14:tracePt t="103560" x="4826000" y="6018213"/>
          <p14:tracePt t="103656" x="4826000" y="6008688"/>
          <p14:tracePt t="103672" x="4818063" y="5992813"/>
          <p14:tracePt t="103680" x="4800600" y="5957888"/>
          <p14:tracePt t="103689" x="4783138" y="5932488"/>
          <p14:tracePt t="103705" x="4749800" y="5872163"/>
          <p14:tracePt t="103721" x="4706938" y="5829300"/>
          <p14:tracePt t="103739" x="4672013" y="5794375"/>
          <p14:tracePt t="103754" x="4629150" y="5751513"/>
          <p14:tracePt t="103771" x="4594225" y="5718175"/>
          <p14:tracePt t="103788" x="4551363" y="5692775"/>
          <p14:tracePt t="103805" x="4518025" y="5649913"/>
          <p14:tracePt t="103821" x="4465638" y="5597525"/>
          <p14:tracePt t="103838" x="4371975" y="5529263"/>
          <p14:tracePt t="103855" x="4260850" y="5461000"/>
          <p14:tracePt t="103872" x="4079875" y="5400675"/>
          <p14:tracePt t="103888" x="3994150" y="5365750"/>
          <p14:tracePt t="103905" x="3951288" y="5349875"/>
          <p14:tracePt t="103939" x="3943350" y="5349875"/>
          <p14:tracePt t="103968" x="3951288" y="5349875"/>
          <p14:tracePt t="103984" x="3960813" y="5349875"/>
          <p14:tracePt t="103992" x="3978275" y="5349875"/>
          <p14:tracePt t="104006" x="3994150" y="5349875"/>
          <p14:tracePt t="104022" x="4054475" y="5349875"/>
          <p14:tracePt t="104039" x="4097338" y="5349875"/>
          <p14:tracePt t="104056" x="4132263" y="5357813"/>
          <p14:tracePt t="104073" x="4140200" y="5357813"/>
          <p14:tracePt t="104089" x="4157663" y="5357813"/>
          <p14:tracePt t="104106" x="4165600" y="5357813"/>
          <p14:tracePt t="104122" x="4175125" y="5357813"/>
          <p14:tracePt t="104140" x="4200525" y="5357813"/>
          <p14:tracePt t="104156" x="4243388" y="5357813"/>
          <p14:tracePt t="104172" x="4311650" y="5357813"/>
          <p14:tracePt t="104189" x="4422775" y="5357813"/>
          <p14:tracePt t="104206" x="4586288" y="5357813"/>
          <p14:tracePt t="104222" x="4757738" y="5357813"/>
          <p14:tracePt t="104239" x="4929188" y="5357813"/>
          <p14:tracePt t="104256" x="5178425" y="5357813"/>
          <p14:tracePt t="104273" x="5340350" y="5357813"/>
          <p14:tracePt t="104289" x="5503863" y="5357813"/>
          <p14:tracePt t="104306" x="5675313" y="5357813"/>
          <p14:tracePt t="104323" x="5837238" y="5357813"/>
          <p14:tracePt t="104340" x="6008688" y="5357813"/>
          <p14:tracePt t="104356" x="6207125" y="5357813"/>
          <p14:tracePt t="104373" x="6403975" y="5357813"/>
          <p14:tracePt t="104390" x="6575425" y="5357813"/>
          <p14:tracePt t="104407" x="6711950" y="5357813"/>
          <p14:tracePt t="104423" x="6832600" y="5357813"/>
          <p14:tracePt t="104440" x="6926263" y="5357813"/>
          <p14:tracePt t="104457" x="6951663" y="5357813"/>
          <p14:tracePt t="104474" x="6961188" y="5357813"/>
          <p14:tracePt t="104489" x="6969125" y="5357813"/>
          <p14:tracePt t="104592" x="6961188" y="5357813"/>
          <p14:tracePt t="104608" x="6951663" y="5349875"/>
          <p14:tracePt t="104616" x="6935788" y="5349875"/>
          <p14:tracePt t="104625" x="6918325" y="5349875"/>
          <p14:tracePt t="104640" x="6807200" y="5349875"/>
          <p14:tracePt t="104657" x="6600825" y="5349875"/>
          <p14:tracePt t="104674" x="6378575" y="5349875"/>
          <p14:tracePt t="104690" x="6137275" y="5349875"/>
          <p14:tracePt t="104707" x="5922963" y="5349875"/>
          <p14:tracePt t="104724" x="5718175" y="5349875"/>
          <p14:tracePt t="104741" x="5478463" y="5349875"/>
          <p14:tracePt t="104757" x="5135563" y="5349875"/>
          <p14:tracePt t="104774" x="4765675" y="5349875"/>
          <p14:tracePt t="104790" x="4525963" y="5349875"/>
          <p14:tracePt t="104808" x="4364038" y="5349875"/>
          <p14:tracePt t="104824" x="4251325" y="5349875"/>
          <p14:tracePt t="104841" x="4157663" y="5349875"/>
          <p14:tracePt t="104857" x="4079875" y="5349875"/>
          <p14:tracePt t="104874" x="3986213" y="5349875"/>
          <p14:tracePt t="104891" x="3908425" y="5349875"/>
          <p14:tracePt t="104907" x="3832225" y="5349875"/>
          <p14:tracePt t="104924" x="3789363" y="5349875"/>
          <p14:tracePt t="104941" x="3763963" y="5349875"/>
          <p14:tracePt t="104957" x="3754438" y="5349875"/>
          <p14:tracePt t="104974" x="3754438" y="5340350"/>
          <p14:tracePt t="104991" x="3754438" y="5332413"/>
          <p14:tracePt t="105008" x="3754438" y="5322888"/>
          <p14:tracePt t="105025" x="3771900" y="5314950"/>
          <p14:tracePt t="105041" x="3806825" y="5314950"/>
          <p14:tracePt t="105058" x="3849688" y="5314950"/>
          <p14:tracePt t="105075" x="3917950" y="5314950"/>
          <p14:tracePt t="105091" x="4054475" y="5314950"/>
          <p14:tracePt t="105108" x="4251325" y="5314950"/>
          <p14:tracePt t="105124" x="4449763" y="5314950"/>
          <p14:tracePt t="105142" x="4646613" y="5314950"/>
          <p14:tracePt t="105158" x="4808538" y="5314950"/>
          <p14:tracePt t="105175" x="4929188" y="5314950"/>
          <p14:tracePt t="105191" x="5022850" y="5314950"/>
          <p14:tracePt t="105209" x="5092700" y="5314950"/>
          <p14:tracePt t="105225" x="5118100" y="5314950"/>
          <p14:tracePt t="105241" x="5126038" y="5314950"/>
          <p14:tracePt t="105329" x="5126038" y="5307013"/>
          <p14:tracePt t="105337" x="5126038" y="5297488"/>
          <p14:tracePt t="105353" x="5126038" y="5289550"/>
          <p14:tracePt t="105361" x="5126038" y="5280025"/>
          <p14:tracePt t="105377" x="5126038" y="5264150"/>
          <p14:tracePt t="105392" x="5126038" y="5246688"/>
          <p14:tracePt t="105409" x="5126038" y="5178425"/>
          <p14:tracePt t="105425" x="5126038" y="5151438"/>
          <p14:tracePt t="105442" x="5126038" y="5126038"/>
          <p14:tracePt t="105459" x="5126038" y="5108575"/>
          <p14:tracePt t="105476" x="5126038" y="5083175"/>
          <p14:tracePt t="105492" x="5143500" y="5049838"/>
          <p14:tracePt t="105509" x="5151438" y="4997450"/>
          <p14:tracePt t="105525" x="5160963" y="4964113"/>
          <p14:tracePt t="105543" x="5178425" y="4929188"/>
          <p14:tracePt t="105559" x="5194300" y="4894263"/>
          <p14:tracePt t="105575" x="5221288" y="4860925"/>
          <p14:tracePt t="105592" x="5237163" y="4835525"/>
          <p14:tracePt t="105610" x="5237163" y="4826000"/>
          <p14:tracePt t="105625" x="5237163" y="4818063"/>
          <p14:tracePt t="105737" x="5229225" y="4818063"/>
          <p14:tracePt t="105753" x="5229225" y="4826000"/>
          <p14:tracePt t="105761" x="5221288" y="4826000"/>
          <p14:tracePt t="105777" x="5211763" y="4835525"/>
          <p14:tracePt t="105793" x="5203825" y="4835525"/>
          <p14:tracePt t="105801" x="5194300" y="4835525"/>
          <p14:tracePt t="105810" x="5178425" y="4835525"/>
          <p14:tracePt t="105826" x="5100638" y="4835525"/>
          <p14:tracePt t="105843" x="4979988" y="4826000"/>
          <p14:tracePt t="105859" x="4860925" y="4800600"/>
          <p14:tracePt t="105877" x="4775200" y="4757738"/>
          <p14:tracePt t="105893" x="4706938" y="4714875"/>
          <p14:tracePt t="105909" x="4672013" y="4689475"/>
          <p14:tracePt t="105926" x="4664075" y="4672013"/>
          <p14:tracePt t="105944" x="4664075" y="4646613"/>
          <p14:tracePt t="105960" x="4664075" y="4621213"/>
          <p14:tracePt t="105976" x="4664075" y="4594225"/>
          <p14:tracePt t="105993" x="4672013" y="4586288"/>
          <p14:tracePt t="106011" x="4672013" y="4578350"/>
          <p14:tracePt t="106027" x="4672013" y="4560888"/>
          <p14:tracePt t="106060" x="4679950" y="4560888"/>
          <p14:tracePt t="106077" x="4679950" y="4568825"/>
          <p14:tracePt t="106093" x="4689475" y="4568825"/>
          <p14:tracePt t="106110" x="4689475" y="4578350"/>
          <p14:tracePt t="106127" x="4689475" y="4611688"/>
          <p14:tracePt t="106144" x="4697413" y="4749800"/>
          <p14:tracePt t="106160" x="4697413" y="4903788"/>
          <p14:tracePt t="106177" x="4697413" y="5143500"/>
          <p14:tracePt t="106194" x="4697413" y="5392738"/>
          <p14:tracePt t="106211" x="4697413" y="5622925"/>
          <p14:tracePt t="106227" x="4697413" y="5803900"/>
          <p14:tracePt t="106244" x="4697413" y="5932488"/>
          <p14:tracePt t="106260" x="4697413" y="5992813"/>
          <p14:tracePt t="106278" x="4697413" y="6035675"/>
          <p14:tracePt t="106294" x="4697413" y="6061075"/>
          <p14:tracePt t="106310" x="4706938" y="6094413"/>
          <p14:tracePt t="106327" x="4706938" y="6111875"/>
          <p14:tracePt t="106361" x="4714875" y="6111875"/>
          <p14:tracePt t="106377" x="4722813" y="6111875"/>
          <p14:tracePt t="106394" x="4722813" y="6103938"/>
          <p14:tracePt t="106411" x="4722813" y="6069013"/>
          <p14:tracePt t="106427" x="4706938" y="6000750"/>
          <p14:tracePt t="106444" x="4646613" y="5907088"/>
          <p14:tracePt t="106461" x="4560888" y="5794375"/>
          <p14:tracePt t="106478" x="4465638" y="5683250"/>
          <p14:tracePt t="106494" x="4397375" y="5589588"/>
          <p14:tracePt t="106511" x="4337050" y="5521325"/>
          <p14:tracePt t="106527" x="4303713" y="5461000"/>
          <p14:tracePt t="106546" x="4225925" y="5383213"/>
          <p14:tracePt t="106561" x="4183063" y="5332413"/>
          <p14:tracePt t="106578" x="4132263" y="5280025"/>
          <p14:tracePt t="106594" x="4079875" y="5246688"/>
          <p14:tracePt t="106612" x="4064000" y="5221288"/>
          <p14:tracePt t="106628" x="4046538" y="5203825"/>
          <p14:tracePt t="106644" x="4046538" y="5178425"/>
          <p14:tracePt t="106661" x="4037013" y="5168900"/>
          <p14:tracePt t="106679" x="4037013" y="5160963"/>
          <p14:tracePt t="106695" x="4037013" y="5143500"/>
          <p14:tracePt t="106711" x="4037013" y="5135563"/>
          <p14:tracePt t="106746" x="4054475" y="5135563"/>
          <p14:tracePt t="106761" x="4079875" y="5135563"/>
          <p14:tracePt t="106778" x="4149725" y="5135563"/>
          <p14:tracePt t="106795" x="4321175" y="5168900"/>
          <p14:tracePt t="106812" x="4560888" y="5203825"/>
          <p14:tracePt t="106828" x="4886325" y="5221288"/>
          <p14:tracePt t="106845" x="5237163" y="5221288"/>
          <p14:tracePt t="106862" x="5521325" y="5221288"/>
          <p14:tracePt t="106879" x="5735638" y="5221288"/>
          <p14:tracePt t="106895" x="5897563" y="5221288"/>
          <p14:tracePt t="106912" x="6051550" y="5221288"/>
          <p14:tracePt t="106928" x="6300788" y="5221288"/>
          <p14:tracePt t="106946" x="6411913" y="5221288"/>
          <p14:tracePt t="106962" x="6429375" y="5221288"/>
          <p14:tracePt t="106978" x="6437313" y="5221288"/>
          <p14:tracePt t="107013" x="6429375" y="5221288"/>
          <p14:tracePt t="107029" x="6411913" y="5221288"/>
          <p14:tracePt t="107045" x="6361113" y="5221288"/>
          <p14:tracePt t="107062" x="6197600" y="5211763"/>
          <p14:tracePt t="107080" x="5932488" y="5194300"/>
          <p14:tracePt t="107095" x="5607050" y="5151438"/>
          <p14:tracePt t="107112" x="5349875" y="5100638"/>
          <p14:tracePt t="107129" x="5057775" y="5022850"/>
          <p14:tracePt t="107147" x="4894263" y="4954588"/>
          <p14:tracePt t="107162" x="4783138" y="4911725"/>
          <p14:tracePt t="107179" x="4722813" y="4878388"/>
          <p14:tracePt t="107196" x="4697413" y="4851400"/>
          <p14:tracePt t="107213" x="4689475" y="4826000"/>
          <p14:tracePt t="107229" x="4664075" y="4783138"/>
          <p14:tracePt t="107246" x="4637088" y="4740275"/>
          <p14:tracePt t="107263" x="4594225" y="4679950"/>
          <p14:tracePt t="107280" x="4560888" y="4603750"/>
          <p14:tracePt t="107296" x="4535488" y="4535488"/>
          <p14:tracePt t="107313" x="4518025" y="4483100"/>
          <p14:tracePt t="107329" x="4508500" y="4449763"/>
          <p14:tracePt t="107347" x="4500563" y="4414838"/>
          <p14:tracePt t="107363" x="4483100" y="4379913"/>
          <p14:tracePt t="107379" x="4483100" y="4354513"/>
          <p14:tracePt t="107396" x="4483100" y="4346575"/>
          <p14:tracePt t="107449" x="4483100" y="4354513"/>
          <p14:tracePt t="107457" x="4483100" y="4364038"/>
          <p14:tracePt t="107466" x="4483100" y="4379913"/>
          <p14:tracePt t="107481" x="4483100" y="4432300"/>
          <p14:tracePt t="107496" x="4500563" y="4465638"/>
          <p14:tracePt t="107513" x="4518025" y="4594225"/>
          <p14:tracePt t="107530" x="4543425" y="4706938"/>
          <p14:tracePt t="107547" x="4560888" y="4843463"/>
          <p14:tracePt t="107563" x="4568825" y="5014913"/>
          <p14:tracePt t="107580" x="4568825" y="5186363"/>
          <p14:tracePt t="107597" x="4594225" y="5357813"/>
          <p14:tracePt t="107614" x="4611688" y="5521325"/>
          <p14:tracePt t="107630" x="4637088" y="5665788"/>
          <p14:tracePt t="107647" x="4654550" y="5751513"/>
          <p14:tracePt t="107664" x="4654550" y="5811838"/>
          <p14:tracePt t="107681" x="4679950" y="5872163"/>
          <p14:tracePt t="107697" x="4689475" y="5897563"/>
          <p14:tracePt t="107714" x="4697413" y="5922963"/>
          <p14:tracePt t="107730" x="4706938" y="5949950"/>
          <p14:tracePt t="107748" x="4714875" y="5965825"/>
          <p14:tracePt t="107764" x="4714875" y="5975350"/>
          <p14:tracePt t="107780" x="4714875" y="5983288"/>
          <p14:tracePt t="107797" x="4722813" y="6000750"/>
          <p14:tracePt t="107814" x="4722813" y="6008688"/>
          <p14:tracePt t="107881" x="4714875" y="6000750"/>
          <p14:tracePt t="107889" x="4697413" y="5983288"/>
          <p14:tracePt t="107898" x="4654550" y="5949950"/>
          <p14:tracePt t="107914" x="4551363" y="5846763"/>
          <p14:tracePt t="107931" x="4422775" y="5751513"/>
          <p14:tracePt t="107948" x="4337050" y="5657850"/>
          <p14:tracePt t="107965" x="4286250" y="5589588"/>
          <p14:tracePt t="107981" x="4251325" y="5503863"/>
          <p14:tracePt t="107997" x="4217988" y="5418138"/>
          <p14:tracePt t="108014" x="4192588" y="5365750"/>
          <p14:tracePt t="108032" x="4175125" y="5332413"/>
          <p14:tracePt t="108048" x="4175125" y="5307013"/>
          <p14:tracePt t="108064" x="4157663" y="5297488"/>
          <p14:tracePt t="108099" x="4157663" y="5289550"/>
          <p14:tracePt t="108115" x="4157663" y="5280025"/>
          <p14:tracePt t="108209" x="4165600" y="5280025"/>
          <p14:tracePt t="108225" x="4175125" y="5280025"/>
          <p14:tracePt t="108233" x="4192588" y="5280025"/>
          <p14:tracePt t="108248" x="4217988" y="5280025"/>
          <p14:tracePt t="108265" x="4321175" y="5289550"/>
          <p14:tracePt t="108282" x="4449763" y="5289550"/>
          <p14:tracePt t="108298" x="4611688" y="5289550"/>
          <p14:tracePt t="108315" x="4792663" y="5289550"/>
          <p14:tracePt t="108331" x="4997450" y="5289550"/>
          <p14:tracePt t="108349" x="5221288" y="5289550"/>
          <p14:tracePt t="108365" x="5461000" y="5289550"/>
          <p14:tracePt t="108382" x="5708650" y="5289550"/>
          <p14:tracePt t="108398" x="5922963" y="5289550"/>
          <p14:tracePt t="108416" x="6086475" y="5289550"/>
          <p14:tracePt t="108432" x="6189663" y="5289550"/>
          <p14:tracePt t="108449" x="6240463" y="5289550"/>
          <p14:tracePt t="108465" x="6283325" y="5289550"/>
          <p14:tracePt t="108482" x="6292850" y="5289550"/>
          <p14:tracePt t="108499" x="6300788" y="5289550"/>
          <p14:tracePt t="108515" x="6308725" y="5289550"/>
          <p14:tracePt t="108550" x="6326188" y="5289550"/>
          <p14:tracePt t="108602" x="6335713" y="5289550"/>
          <p14:tracePt t="109594" x="6326188" y="5289550"/>
          <p14:tracePt t="109698" x="6318250" y="5289550"/>
          <p14:tracePt t="110010" x="6318250" y="5280025"/>
          <p14:tracePt t="110018" x="6308725" y="5280025"/>
          <p14:tracePt t="110114" x="6308725" y="5272088"/>
          <p14:tracePt t="110154" x="6308725" y="5264150"/>
          <p14:tracePt t="110210" x="6308725" y="5254625"/>
          <p14:tracePt t="110242" x="6308725" y="5246688"/>
          <p14:tracePt t="110250" x="6308725" y="5237163"/>
          <p14:tracePt t="110266" x="6308725" y="5229225"/>
          <p14:tracePt t="110282" x="6308725" y="5221288"/>
          <p14:tracePt t="110298" x="6308725" y="5211763"/>
          <p14:tracePt t="110306" x="6308725" y="5203825"/>
          <p14:tracePt t="110319" x="6318250" y="5203825"/>
          <p14:tracePt t="110336" x="6326188" y="5186363"/>
          <p14:tracePt t="110354" x="6361113" y="5100638"/>
          <p14:tracePt t="110370" x="6394450" y="5032375"/>
          <p14:tracePt t="110386" x="6411913" y="4979988"/>
          <p14:tracePt t="110403" x="6437313" y="4937125"/>
          <p14:tracePt t="110420" x="6437313" y="4911725"/>
          <p14:tracePt t="110437" x="6454775" y="4878388"/>
          <p14:tracePt t="110453" x="6464300" y="4843463"/>
          <p14:tracePt t="110470" x="6472238" y="4800600"/>
          <p14:tracePt t="110487" x="6472238" y="4749800"/>
          <p14:tracePt t="110503" x="6446838" y="4689475"/>
          <p14:tracePt t="110520" x="6369050" y="4586288"/>
          <p14:tracePt t="110536" x="6292850" y="4500563"/>
          <p14:tracePt t="110554" x="6275388" y="4475163"/>
          <p14:tracePt t="110570" x="6265863" y="4475163"/>
          <p14:tracePt t="110587" x="6257925" y="4475163"/>
          <p14:tracePt t="110722" x="6249988" y="4475163"/>
          <p14:tracePt t="110786" x="6240463" y="4475163"/>
          <p14:tracePt t="110858" x="6232525" y="4475163"/>
          <p14:tracePt t="110874" x="6215063" y="4475163"/>
          <p14:tracePt t="110882" x="6189663" y="4475163"/>
          <p14:tracePt t="110890" x="6164263" y="4449763"/>
          <p14:tracePt t="110904" x="6129338" y="4432300"/>
          <p14:tracePt t="110921" x="6051550" y="4389438"/>
          <p14:tracePt t="110938" x="5983288" y="4321175"/>
          <p14:tracePt t="110954" x="5932488" y="4260850"/>
          <p14:tracePt t="110971" x="5846763" y="4175125"/>
          <p14:tracePt t="110987" x="5743575" y="4089400"/>
          <p14:tracePt t="111005" x="5649913" y="4011613"/>
          <p14:tracePt t="111022" x="5580063" y="3951288"/>
          <p14:tracePt t="111038" x="5529263" y="3892550"/>
          <p14:tracePt t="111054" x="5494338" y="3849688"/>
          <p14:tracePt t="111072" x="5451475" y="3789363"/>
          <p14:tracePt t="111088" x="5400675" y="3729038"/>
          <p14:tracePt t="111105" x="5349875" y="3686175"/>
          <p14:tracePt t="111121" x="5322888" y="3668713"/>
          <p14:tracePt t="111139" x="5307013" y="3660775"/>
          <p14:tracePt t="111155" x="5297488" y="3660775"/>
          <p14:tracePt t="111171" x="5289550" y="3660775"/>
          <p14:tracePt t="111188" x="5280025" y="3660775"/>
          <p14:tracePt t="111205" x="5280025" y="3678238"/>
          <p14:tracePt t="111221" x="5272088" y="3729038"/>
          <p14:tracePt t="111238" x="5272088" y="3849688"/>
          <p14:tracePt t="111255" x="5254625" y="3994150"/>
          <p14:tracePt t="111272" x="5221288" y="4183063"/>
          <p14:tracePt t="111288" x="5186363" y="4346575"/>
          <p14:tracePt t="111305" x="5143500" y="4492625"/>
          <p14:tracePt t="111322" x="5108575" y="4654550"/>
          <p14:tracePt t="111339" x="5092700" y="4775200"/>
          <p14:tracePt t="111355" x="5083175" y="4878388"/>
          <p14:tracePt t="111372" x="5083175" y="4937125"/>
          <p14:tracePt t="111389" x="5083175" y="4964113"/>
          <p14:tracePt t="111406" x="5075238" y="4972050"/>
          <p14:tracePt t="111422" x="5065713" y="4972050"/>
          <p14:tracePt t="111455" x="5057775" y="4972050"/>
          <p14:tracePt t="111474" x="5049838" y="4972050"/>
          <p14:tracePt t="111489" x="5049838" y="4964113"/>
          <p14:tracePt t="111505" x="5032375" y="4937125"/>
          <p14:tracePt t="111522" x="4997450" y="4903788"/>
          <p14:tracePt t="111540" x="4979988" y="4886325"/>
          <p14:tracePt t="111556" x="4964113" y="4860925"/>
          <p14:tracePt t="111572" x="4946650" y="4851400"/>
          <p14:tracePt t="111589" x="4929188" y="4826000"/>
          <p14:tracePt t="111606" x="4911725" y="4808538"/>
          <p14:tracePt t="111622" x="4894263" y="4775200"/>
          <p14:tracePt t="111639" x="4878388" y="4740275"/>
          <p14:tracePt t="111656" x="4860925" y="4722813"/>
          <p14:tracePt t="111673" x="4851400" y="4697413"/>
          <p14:tracePt t="111689" x="4851400" y="4679950"/>
          <p14:tracePt t="111706" x="4851400" y="4646613"/>
          <p14:tracePt t="111723" x="4851400" y="4637088"/>
          <p14:tracePt t="111740" x="4851400" y="4621213"/>
          <p14:tracePt t="111818" x="4851400" y="4629150"/>
          <p14:tracePt t="111826" x="4851400" y="4637088"/>
          <p14:tracePt t="111840" x="4851400" y="4646613"/>
          <p14:tracePt t="111857" x="4851400" y="4689475"/>
          <p14:tracePt t="111873" x="4851400" y="4757738"/>
          <p14:tracePt t="111890" x="4851400" y="4911725"/>
          <p14:tracePt t="111906" x="4851400" y="5049838"/>
          <p14:tracePt t="111923" x="4851400" y="5211763"/>
          <p14:tracePt t="111940" x="4851400" y="5392738"/>
          <p14:tracePt t="111957" x="4851400" y="5521325"/>
          <p14:tracePt t="111973" x="4851400" y="5607050"/>
          <p14:tracePt t="111990" x="4851400" y="5657850"/>
          <p14:tracePt t="112006" x="4851400" y="5683250"/>
          <p14:tracePt t="112024" x="4851400" y="5692775"/>
          <p14:tracePt t="112057" x="4851400" y="5700713"/>
          <p14:tracePt t="112106" x="4843463" y="5700713"/>
          <p14:tracePt t="112130" x="4835525" y="5683250"/>
          <p14:tracePt t="112138" x="4835525" y="5665788"/>
          <p14:tracePt t="112148" x="4818063" y="5640388"/>
          <p14:tracePt t="112157" x="4800600" y="5622925"/>
          <p14:tracePt t="112174" x="4765675" y="5589588"/>
          <p14:tracePt t="112191" x="4722813" y="5564188"/>
          <p14:tracePt t="112207" x="4706938" y="5546725"/>
          <p14:tracePt t="112224" x="4679950" y="5529263"/>
          <p14:tracePt t="112240" x="4654550" y="5511800"/>
          <p14:tracePt t="112258" x="4629150" y="5494338"/>
          <p14:tracePt t="112274" x="4603750" y="5478463"/>
          <p14:tracePt t="112290" x="4560888" y="5468938"/>
          <p14:tracePt t="112307" x="4525963" y="5461000"/>
          <p14:tracePt t="112324" x="4483100" y="5461000"/>
          <p14:tracePt t="112341" x="4389438" y="5443538"/>
          <p14:tracePt t="112357" x="4278313" y="5426075"/>
          <p14:tracePt t="112374" x="4225925" y="5408613"/>
          <p14:tracePt t="112392" x="4200525" y="5408613"/>
          <p14:tracePt t="112408" x="4192588" y="5408613"/>
          <p14:tracePt t="112424" x="4183063" y="5408613"/>
          <p14:tracePt t="112441" x="4165600" y="5408613"/>
          <p14:tracePt t="112458" x="4140200" y="5392738"/>
          <p14:tracePt t="112474" x="4114800" y="5383213"/>
          <p14:tracePt t="112491" x="4106863" y="5375275"/>
          <p14:tracePt t="112525" x="4097338" y="5375275"/>
          <p14:tracePt t="112541" x="4089400" y="5375275"/>
          <p14:tracePt t="112558" x="4079875" y="5365750"/>
          <p14:tracePt t="112592" x="4079875" y="5357813"/>
          <p14:tracePt t="112608" x="4071938" y="5349875"/>
          <p14:tracePt t="112624" x="4071938" y="5340350"/>
          <p14:tracePt t="112659" x="4064000" y="5340350"/>
          <p14:tracePt t="112675" x="4054475" y="5340350"/>
          <p14:tracePt t="112746" x="4054475" y="5332413"/>
          <p14:tracePt t="112770" x="4064000" y="5322888"/>
          <p14:tracePt t="112786" x="4079875" y="5322888"/>
          <p14:tracePt t="112795" x="4079875" y="5314950"/>
          <p14:tracePt t="112808" x="4097338" y="5307013"/>
          <p14:tracePt t="112826" x="4140200" y="5297488"/>
          <p14:tracePt t="112842" x="4192588" y="5297488"/>
          <p14:tracePt t="112859" x="4251325" y="5289550"/>
          <p14:tracePt t="112875" x="4286250" y="5297488"/>
          <p14:tracePt t="112893" x="4329113" y="5307013"/>
          <p14:tracePt t="112908" x="4371975" y="5322888"/>
          <p14:tracePt t="112925" x="4397375" y="5322888"/>
          <p14:tracePt t="112942" x="4432300" y="5322888"/>
          <p14:tracePt t="112962" x="4449763" y="5322888"/>
          <p14:tracePt t="112975" x="4457700" y="5322888"/>
          <p14:tracePt t="112992" x="4465638" y="5322888"/>
          <p14:tracePt t="113035" x="4465638" y="5314950"/>
          <p14:tracePt t="113218" x="4465638" y="5322888"/>
          <p14:tracePt t="113235" x="4457700" y="5332413"/>
          <p14:tracePt t="113259" x="4449763" y="5332413"/>
          <p14:tracePt t="113275" x="4449763" y="5340350"/>
          <p14:tracePt t="113291" x="4440238" y="5349875"/>
          <p14:tracePt t="113299" x="4432300" y="5349875"/>
          <p14:tracePt t="113315" x="4422775" y="5349875"/>
          <p14:tracePt t="113326" x="4422775" y="5357813"/>
          <p14:tracePt t="113343" x="4414838" y="5357813"/>
          <p14:tracePt t="113360" x="4406900" y="5357813"/>
          <p14:tracePt t="113379" x="4397375" y="5357813"/>
          <p14:tracePt t="113395" x="4389438" y="5357813"/>
          <p14:tracePt t="113419" x="4379913" y="5357813"/>
          <p14:tracePt t="113491" x="4379913" y="5349875"/>
          <p14:tracePt t="113651" x="4379913" y="5340350"/>
          <p14:tracePt t="113723" x="4379913" y="5332413"/>
          <p14:tracePt t="113811" x="4389438" y="5332413"/>
          <p14:tracePt t="113867" x="4389438" y="5322888"/>
          <p14:tracePt t="113915" x="4389438" y="5314950"/>
          <p14:tracePt t="113955" x="4397375" y="5314950"/>
          <p14:tracePt t="114907" x="4406900" y="5314950"/>
          <p14:tracePt t="114923" x="4414838" y="5314950"/>
          <p14:tracePt t="114939" x="4422775" y="5314950"/>
          <p14:tracePt t="114971" x="4422775" y="5322888"/>
          <p14:tracePt t="114979" x="4432300" y="5322888"/>
          <p14:tracePt t="114987" x="4440238" y="5322888"/>
          <p14:tracePt t="115171" x="4449763" y="5322888"/>
          <p14:tracePt t="115251" x="4457700" y="5322888"/>
          <p14:tracePt t="115331" x="4465638" y="5322888"/>
          <p14:tracePt t="116059" x="4475163" y="5322888"/>
          <p14:tracePt t="116068" x="4483100" y="5322888"/>
          <p14:tracePt t="116083" x="4483100" y="5314950"/>
          <p14:tracePt t="116099" x="4492625" y="5314950"/>
          <p14:tracePt t="116116" x="4492625" y="5307013"/>
          <p14:tracePt t="116133" x="4500563" y="5307013"/>
          <p14:tracePt t="116149" x="4508500" y="5297488"/>
          <p14:tracePt t="116166" x="4518025" y="5297488"/>
          <p14:tracePt t="116183" x="4518025" y="5289550"/>
          <p14:tracePt t="116200" x="4518025" y="5280025"/>
          <p14:tracePt t="116251" x="4518025" y="5272088"/>
          <p14:tracePt t="117940" x="4525963" y="5272088"/>
          <p14:tracePt t="117980" x="4535488" y="5272088"/>
          <p14:tracePt t="118076" x="4543425" y="5272088"/>
          <p14:tracePt t="118100" x="4551363" y="5272088"/>
          <p14:tracePt t="118116" x="4560888" y="5272088"/>
          <p14:tracePt t="118124" x="4578350" y="5272088"/>
          <p14:tracePt t="118137" x="4586288" y="5272088"/>
          <p14:tracePt t="118154" x="4621213" y="5272088"/>
          <p14:tracePt t="118156" x="4637088" y="5272088"/>
          <p14:tracePt t="118170" x="4654550" y="5272088"/>
          <p14:tracePt t="118187" x="4697413" y="5272088"/>
          <p14:tracePt t="118204" x="4740275" y="5272088"/>
          <p14:tracePt t="118221" x="4775200" y="5272088"/>
          <p14:tracePt t="118237" x="4800600" y="5272088"/>
          <p14:tracePt t="118254" x="4818063" y="5272088"/>
          <p14:tracePt t="118271" x="4826000" y="5272088"/>
          <p14:tracePt t="118288" x="4835525" y="5272088"/>
          <p14:tracePt t="118304" x="4843463" y="5272088"/>
          <p14:tracePt t="118321" x="4851400" y="5272088"/>
          <p14:tracePt t="118337" x="4878388" y="5272088"/>
          <p14:tracePt t="118355" x="4903788" y="5272088"/>
          <p14:tracePt t="118371" x="4921250" y="5272088"/>
          <p14:tracePt t="118388" x="4964113" y="5272088"/>
          <p14:tracePt t="118404" x="4989513" y="5272088"/>
          <p14:tracePt t="118422" x="5032375" y="5272088"/>
          <p14:tracePt t="118438" x="5083175" y="5272088"/>
          <p14:tracePt t="118455" x="5143500" y="5272088"/>
          <p14:tracePt t="118471" x="5194300" y="5272088"/>
          <p14:tracePt t="118488" x="5229225" y="5272088"/>
          <p14:tracePt t="118505" x="5246688" y="5272088"/>
          <p14:tracePt t="118521" x="5254625" y="5272088"/>
          <p14:tracePt t="119564" x="5246688" y="5272088"/>
          <p14:tracePt t="119572" x="5237163" y="5272088"/>
          <p14:tracePt t="119580" x="5211763" y="5272088"/>
          <p14:tracePt t="119590" x="5168900" y="5272088"/>
          <p14:tracePt t="119607" x="5014913" y="5280025"/>
          <p14:tracePt t="119623" x="4835525" y="5280025"/>
          <p14:tracePt t="119641" x="4629150" y="5280025"/>
          <p14:tracePt t="119657" x="4414838" y="5280025"/>
          <p14:tracePt t="119674" x="4208463" y="5280025"/>
          <p14:tracePt t="119691" x="4071938" y="5280025"/>
          <p14:tracePt t="119708" x="3986213" y="5280025"/>
          <p14:tracePt t="119724" x="3968750" y="5280025"/>
          <p14:tracePt t="119741" x="3960813" y="5280025"/>
          <p14:tracePt t="119757" x="3951288" y="5280025"/>
          <p14:tracePt t="119775" x="3943350" y="5280025"/>
          <p14:tracePt t="119791" x="3925888" y="5280025"/>
          <p14:tracePt t="119807" x="3892550" y="5280025"/>
          <p14:tracePt t="119824" x="3865563" y="5280025"/>
          <p14:tracePt t="119841" x="3822700" y="5280025"/>
          <p14:tracePt t="119857" x="3797300" y="5280025"/>
          <p14:tracePt t="119874" x="3763963" y="5272088"/>
          <p14:tracePt t="119891" x="3746500" y="5272088"/>
          <p14:tracePt t="119908" x="3729038" y="5272088"/>
          <p14:tracePt t="119924" x="3711575" y="5272088"/>
          <p14:tracePt t="119941" x="3703638" y="5272088"/>
          <p14:tracePt t="119958" x="3686175" y="5272088"/>
          <p14:tracePt t="119975" x="3651250" y="5272088"/>
          <p14:tracePt t="119991" x="3608388" y="5272088"/>
          <p14:tracePt t="120008" x="3592513" y="5272088"/>
          <p14:tracePt t="120025" x="3575050" y="5272088"/>
          <p14:tracePt t="120042" x="3565525" y="5272088"/>
          <p14:tracePt t="120058" x="3557588" y="5272088"/>
          <p14:tracePt t="120074" x="3549650" y="5272088"/>
          <p14:tracePt t="120124" x="3549650" y="5264150"/>
          <p14:tracePt t="120149" x="3557588" y="5264150"/>
          <p14:tracePt t="120164" x="3565525" y="5264150"/>
          <p14:tracePt t="120172" x="3592513" y="5264150"/>
          <p14:tracePt t="120181" x="3617913" y="5264150"/>
          <p14:tracePt t="120192" x="3651250" y="5264150"/>
          <p14:tracePt t="120208" x="3729038" y="5264150"/>
          <p14:tracePt t="120225" x="3857625" y="5264150"/>
          <p14:tracePt t="120242" x="4029075" y="5264150"/>
          <p14:tracePt t="120258" x="4235450" y="5264150"/>
          <p14:tracePt t="120275" x="4457700" y="5264150"/>
          <p14:tracePt t="120292" x="4792663" y="5264150"/>
          <p14:tracePt t="120309" x="4954588" y="5264150"/>
          <p14:tracePt t="120325" x="5075238" y="5264150"/>
          <p14:tracePt t="120342" x="5143500" y="5264150"/>
          <p14:tracePt t="120358" x="5203825" y="5264150"/>
          <p14:tracePt t="120376" x="5264150" y="5264150"/>
          <p14:tracePt t="120392" x="5340350" y="5264150"/>
          <p14:tracePt t="120409" x="5418138" y="5264150"/>
          <p14:tracePt t="120426" x="5511800" y="5264150"/>
          <p14:tracePt t="120443" x="5589588" y="5264150"/>
          <p14:tracePt t="120459" x="5675313" y="5264150"/>
          <p14:tracePt t="120476" x="5768975" y="5264150"/>
          <p14:tracePt t="120492" x="5965825" y="5264150"/>
          <p14:tracePt t="120510" x="6078538" y="5264150"/>
          <p14:tracePt t="120526" x="6164263" y="5264150"/>
          <p14:tracePt t="120542" x="6215063" y="5264150"/>
          <p14:tracePt t="120559" x="6240463" y="5264150"/>
          <p14:tracePt t="120653" x="6232525" y="5264150"/>
          <p14:tracePt t="120660" x="6223000" y="5264150"/>
          <p14:tracePt t="120668" x="6197600" y="5254625"/>
          <p14:tracePt t="120676" x="6154738" y="5246688"/>
          <p14:tracePt t="120693" x="6026150" y="5211763"/>
          <p14:tracePt t="120710" x="5872163" y="5178425"/>
          <p14:tracePt t="120726" x="5718175" y="5143500"/>
          <p14:tracePt t="120744" x="5580063" y="5126038"/>
          <p14:tracePt t="120759" x="5451475" y="5092700"/>
          <p14:tracePt t="120776" x="5340350" y="5065713"/>
          <p14:tracePt t="120793" x="5237163" y="5022850"/>
          <p14:tracePt t="120811" x="5160963" y="4972050"/>
          <p14:tracePt t="120826" x="5100638" y="4929188"/>
          <p14:tracePt t="120843" x="5049838" y="4878388"/>
          <p14:tracePt t="120860" x="4997450" y="4818063"/>
          <p14:tracePt t="120877" x="4946650" y="4757738"/>
          <p14:tracePt t="120893" x="4921250" y="4706938"/>
          <p14:tracePt t="120910" x="4911725" y="4654550"/>
          <p14:tracePt t="120926" x="4894263" y="4611688"/>
          <p14:tracePt t="120944" x="4886325" y="4586288"/>
          <p14:tracePt t="120960" x="4878388" y="4551363"/>
          <p14:tracePt t="120977" x="4878388" y="4535488"/>
          <p14:tracePt t="120994" x="4878388" y="4525963"/>
          <p14:tracePt t="121011" x="4878388" y="4500563"/>
          <p14:tracePt t="121027" x="4878388" y="4475163"/>
          <p14:tracePt t="121043" x="4868863" y="4449763"/>
          <p14:tracePt t="121060" x="4851400" y="4406900"/>
          <p14:tracePt t="121078" x="4851400" y="4379913"/>
          <p14:tracePt t="121094" x="4826000" y="4364038"/>
          <p14:tracePt t="121111" x="4808538" y="4329113"/>
          <p14:tracePt t="121127" x="4808538" y="4311650"/>
          <p14:tracePt t="121173" x="4800600" y="4311650"/>
          <p14:tracePt t="121205" x="4792663" y="4311650"/>
          <p14:tracePt t="121229" x="4792663" y="4337050"/>
          <p14:tracePt t="121237" x="4792663" y="4364038"/>
          <p14:tracePt t="121244" x="4792663" y="4414838"/>
          <p14:tracePt t="121261" x="4800600" y="4560888"/>
          <p14:tracePt t="121277" x="4826000" y="4757738"/>
          <p14:tracePt t="121294" x="4851400" y="4964113"/>
          <p14:tracePt t="121311" x="4860925" y="5160963"/>
          <p14:tracePt t="121327" x="4860925" y="5332413"/>
          <p14:tracePt t="121345" x="4868863" y="5435600"/>
          <p14:tracePt t="121361" x="4868863" y="5529263"/>
          <p14:tracePt t="121378" x="4868863" y="5622925"/>
          <p14:tracePt t="121394" x="4868863" y="5726113"/>
          <p14:tracePt t="121411" x="4868863" y="5811838"/>
          <p14:tracePt t="121429" x="4886325" y="5897563"/>
          <p14:tracePt t="121445" x="4894263" y="5932488"/>
          <p14:tracePt t="121461" x="4894263" y="5940425"/>
          <p14:tracePt t="121478" x="4894263" y="5949950"/>
          <p14:tracePt t="121494" x="4894263" y="5957888"/>
          <p14:tracePt t="121597" x="4878388" y="5940425"/>
          <p14:tracePt t="121605" x="4868863" y="5922963"/>
          <p14:tracePt t="121613" x="4835525" y="5897563"/>
          <p14:tracePt t="121628" x="4775200" y="5829300"/>
          <p14:tracePt t="121645" x="4654550" y="5726113"/>
          <p14:tracePt t="121661" x="4508500" y="5607050"/>
          <p14:tracePt t="121679" x="4371975" y="5529263"/>
          <p14:tracePt t="121695" x="4260850" y="5478463"/>
          <p14:tracePt t="121712" x="4175125" y="5443538"/>
          <p14:tracePt t="121728" x="4114800" y="5418138"/>
          <p14:tracePt t="121746" x="4071938" y="5400675"/>
          <p14:tracePt t="121762" x="4037013" y="5392738"/>
          <p14:tracePt t="121778" x="4021138" y="5383213"/>
          <p14:tracePt t="121795" x="4003675" y="5375275"/>
          <p14:tracePt t="121813" x="4003675" y="5365750"/>
          <p14:tracePt t="121853" x="4003675" y="5357813"/>
          <p14:tracePt t="121869" x="4011613" y="5357813"/>
          <p14:tracePt t="121885" x="4029075" y="5349875"/>
          <p14:tracePt t="121895" x="4046538" y="5340350"/>
          <p14:tracePt t="121912" x="4140200" y="5340350"/>
          <p14:tracePt t="121929" x="4303713" y="5332413"/>
          <p14:tracePt t="121946" x="4543425" y="5332413"/>
          <p14:tracePt t="121963" x="4818063" y="5332413"/>
          <p14:tracePt t="121979" x="5100638" y="5332413"/>
          <p14:tracePt t="121995" x="5365750" y="5332413"/>
          <p14:tracePt t="122013" x="5768975" y="5332413"/>
          <p14:tracePt t="122029" x="6008688" y="5332413"/>
          <p14:tracePt t="122046" x="6215063" y="5349875"/>
          <p14:tracePt t="122062" x="6335713" y="5375275"/>
          <p14:tracePt t="122080" x="6394450" y="5383213"/>
          <p14:tracePt t="122096" x="6411913" y="5392738"/>
          <p14:tracePt t="122197" x="6403975" y="5383213"/>
          <p14:tracePt t="122205" x="6386513" y="5383213"/>
          <p14:tracePt t="122213" x="6378575" y="5365750"/>
          <p14:tracePt t="122229" x="6335713" y="5332413"/>
          <p14:tracePt t="122246" x="6292850" y="5289550"/>
          <p14:tracePt t="122263" x="6207125" y="5237163"/>
          <p14:tracePt t="122280" x="6103938" y="5135563"/>
          <p14:tracePt t="122297" x="5922963" y="4979988"/>
          <p14:tracePt t="122313" x="5735638" y="4818063"/>
          <p14:tracePt t="122330" x="5597525" y="4654550"/>
          <p14:tracePt t="122347" x="5494338" y="4518025"/>
          <p14:tracePt t="122363" x="5451475" y="4440238"/>
          <p14:tracePt t="122380" x="5408613" y="4371975"/>
          <p14:tracePt t="122397" x="5365750" y="4251325"/>
          <p14:tracePt t="122414" x="5314950" y="4175125"/>
          <p14:tracePt t="122430" x="5272088" y="4122738"/>
          <p14:tracePt t="122447" x="5264150" y="4089400"/>
          <p14:tracePt t="122463" x="5254625" y="4054475"/>
          <p14:tracePt t="122481" x="5246688" y="4029075"/>
          <p14:tracePt t="122497" x="5246688" y="4011613"/>
          <p14:tracePt t="122513" x="5229225" y="3994150"/>
          <p14:tracePt t="122530" x="5203825" y="3978275"/>
          <p14:tracePt t="122548" x="5168900" y="3951288"/>
          <p14:tracePt t="122564" x="5135563" y="3917950"/>
          <p14:tracePt t="122580" x="5108575" y="3865563"/>
          <p14:tracePt t="122597" x="5100638" y="3840163"/>
          <p14:tracePt t="122615" x="5100638" y="3822700"/>
          <p14:tracePt t="122630" x="5100638" y="3789363"/>
          <p14:tracePt t="122647" x="5092700" y="3754438"/>
          <p14:tracePt t="122664" x="5083175" y="3721100"/>
          <p14:tracePt t="122681" x="5075238" y="3686175"/>
          <p14:tracePt t="122697" x="5065713" y="3651250"/>
          <p14:tracePt t="122714" x="5040313" y="3608388"/>
          <p14:tracePt t="122730" x="5032375" y="3582988"/>
          <p14:tracePt t="122748" x="5014913" y="3540125"/>
          <p14:tracePt t="122764" x="5006975" y="3514725"/>
          <p14:tracePt t="122781" x="4997450" y="3454400"/>
          <p14:tracePt t="122797" x="4997450" y="3436938"/>
          <p14:tracePt t="122815" x="4997450" y="3403600"/>
          <p14:tracePt t="122831" x="4979988" y="3386138"/>
          <p14:tracePt t="122847" x="4979988" y="3360738"/>
          <p14:tracePt t="122864" x="4972050" y="3335338"/>
          <p14:tracePt t="122881" x="4964113" y="3292475"/>
          <p14:tracePt t="122898" x="4964113" y="3257550"/>
          <p14:tracePt t="122914" x="4954588" y="3232150"/>
          <p14:tracePt t="122931" x="4946650" y="3214688"/>
          <p14:tracePt t="122949" x="4937125" y="3197225"/>
          <p14:tracePt t="122965" x="4937125" y="3179763"/>
          <p14:tracePt t="122981" x="4929188" y="3171825"/>
          <p14:tracePt t="122998" x="4921250" y="3163888"/>
          <p14:tracePt t="123117" x="4911725" y="3163888"/>
          <p14:tracePt t="123181" x="4903788" y="3163888"/>
          <p14:tracePt t="123197" x="4894263" y="3163888"/>
          <p14:tracePt t="123205" x="4894263" y="3171825"/>
          <p14:tracePt t="123215" x="4894263" y="3179763"/>
          <p14:tracePt t="123232" x="4894263" y="3197225"/>
          <p14:tracePt t="123248" x="4894263" y="3222625"/>
          <p14:tracePt t="123266" x="4894263" y="3257550"/>
          <p14:tracePt t="123282" x="4894263" y="3308350"/>
          <p14:tracePt t="123299" x="4894263" y="3368675"/>
          <p14:tracePt t="123315" x="4894263" y="3421063"/>
          <p14:tracePt t="123333" x="4894263" y="3463925"/>
          <p14:tracePt t="123349" x="4894263" y="3479800"/>
          <p14:tracePt t="123365" x="4894263" y="3489325"/>
          <p14:tracePt t="123382" x="4894263" y="3514725"/>
          <p14:tracePt t="123399" x="4894263" y="3540125"/>
          <p14:tracePt t="123415" x="4894263" y="3575050"/>
          <p14:tracePt t="123432" x="4894263" y="3600450"/>
          <p14:tracePt t="123449" x="4894263" y="3643313"/>
          <p14:tracePt t="123466" x="4894263" y="3694113"/>
          <p14:tracePt t="123482" x="4894263" y="3729038"/>
          <p14:tracePt t="123499" x="4894263" y="3771900"/>
          <p14:tracePt t="123515" x="4894263" y="3814763"/>
          <p14:tracePt t="123533" x="4894263" y="3892550"/>
          <p14:tracePt t="123549" x="4886325" y="3951288"/>
          <p14:tracePt t="123566" x="4868863" y="4021138"/>
          <p14:tracePt t="123582" x="4860925" y="4064000"/>
          <p14:tracePt t="123600" x="4860925" y="4106863"/>
          <p14:tracePt t="123616" x="4851400" y="4140200"/>
          <p14:tracePt t="123633" x="4843463" y="4165600"/>
          <p14:tracePt t="123649" x="4843463" y="4183063"/>
          <p14:tracePt t="123667" x="4835525" y="4192588"/>
          <p14:tracePt t="123682" x="4835525" y="4200525"/>
          <p14:tracePt t="123765" x="4835525" y="4192588"/>
          <p14:tracePt t="123773" x="4835525" y="4183063"/>
          <p14:tracePt t="123783" x="4835525" y="4165600"/>
          <p14:tracePt t="123800" x="4835525" y="4114800"/>
          <p14:tracePt t="123816" x="4835525" y="4064000"/>
          <p14:tracePt t="123833" x="4835525" y="3978275"/>
          <p14:tracePt t="123850" x="4835525" y="3865563"/>
          <p14:tracePt t="123866" x="4835525" y="3763963"/>
          <p14:tracePt t="123883" x="4835525" y="3651250"/>
          <p14:tracePt t="123900" x="4835525" y="3557588"/>
          <p14:tracePt t="123917" x="4851400" y="3436938"/>
          <p14:tracePt t="123933" x="4860925" y="3368675"/>
          <p14:tracePt t="123950" x="4860925" y="3317875"/>
          <p14:tracePt t="123967" x="4860925" y="3282950"/>
          <p14:tracePt t="123984" x="4860925" y="3265488"/>
          <p14:tracePt t="124000" x="4868863" y="3249613"/>
          <p14:tracePt t="124017" x="4868863" y="3240088"/>
          <p14:tracePt t="124034" x="4878388" y="3232150"/>
          <p14:tracePt t="124051" x="4878388" y="3222625"/>
          <p14:tracePt t="124067" x="4878388" y="3214688"/>
          <p14:tracePt t="124083" x="4886325" y="3206750"/>
          <p14:tracePt t="124118" x="4886325" y="3197225"/>
          <p14:tracePt t="124134" x="4886325" y="3189288"/>
          <p14:tracePt t="124150" x="4886325" y="3179763"/>
          <p14:tracePt t="124167" x="4894263" y="3179763"/>
          <p14:tracePt t="124184" x="4894263" y="3171825"/>
          <p14:tracePt t="124262" x="4894263" y="3179763"/>
          <p14:tracePt t="124269" x="4894263" y="3189288"/>
          <p14:tracePt t="124284" x="4894263" y="3206750"/>
          <p14:tracePt t="124301" x="4894263" y="3292475"/>
          <p14:tracePt t="124317" x="4894263" y="3394075"/>
          <p14:tracePt t="124335" x="4894263" y="3514725"/>
          <p14:tracePt t="124351" x="4894263" y="3617913"/>
          <p14:tracePt t="124368" x="4894263" y="3678238"/>
          <p14:tracePt t="124384" x="4894263" y="3711575"/>
          <p14:tracePt t="124402" x="4894263" y="3746500"/>
          <p14:tracePt t="124418" x="4894263" y="3771900"/>
          <p14:tracePt t="124434" x="4894263" y="3797300"/>
          <p14:tracePt t="124451" x="4894263" y="3832225"/>
          <p14:tracePt t="124469" x="4894263" y="3875088"/>
          <p14:tracePt t="124484" x="4894263" y="3917950"/>
          <p14:tracePt t="124501" x="4894263" y="3978275"/>
          <p14:tracePt t="124518" x="4894263" y="4011613"/>
          <p14:tracePt t="124535" x="4894263" y="4037013"/>
          <p14:tracePt t="124551" x="4894263" y="4064000"/>
          <p14:tracePt t="124568" x="4894263" y="4089400"/>
          <p14:tracePt t="124585" x="4894263" y="4097338"/>
          <p14:tracePt t="124602" x="4894263" y="4114800"/>
          <p14:tracePt t="124797" x="4894263" y="4106863"/>
          <p14:tracePt t="124813" x="4894263" y="4097338"/>
          <p14:tracePt t="124830" x="4894263" y="4089400"/>
          <p14:tracePt t="124845" x="4894263" y="4079875"/>
          <p14:tracePt t="124861" x="4894263" y="4071938"/>
          <p14:tracePt t="124894" x="4894263" y="4064000"/>
          <p14:tracePt t="124918" x="4894263" y="4054475"/>
          <p14:tracePt t="124942" x="4894263" y="4046538"/>
          <p14:tracePt t="124990" x="4894263" y="4037013"/>
          <p14:tracePt t="125030" x="4894263" y="4029075"/>
          <p14:tracePt t="125054" x="4903788" y="4029075"/>
          <p14:tracePt t="125061" x="4903788" y="4021138"/>
          <p14:tracePt t="125077" x="4911725" y="4021138"/>
          <p14:tracePt t="125086" x="4921250" y="4021138"/>
          <p14:tracePt t="125110" x="4929188" y="4011613"/>
          <p14:tracePt t="125119" x="4946650" y="4003675"/>
          <p14:tracePt t="125136" x="4997450" y="3986213"/>
          <p14:tracePt t="125153" x="5118100" y="3978275"/>
          <p14:tracePt t="125170" x="5254625" y="3978275"/>
          <p14:tracePt t="125186" x="5400675" y="3978275"/>
          <p14:tracePt t="125203" x="5537200" y="3978275"/>
          <p14:tracePt t="125219" x="5708650" y="3978275"/>
          <p14:tracePt t="125237" x="6061075" y="3968750"/>
          <p14:tracePt t="125253" x="6189663" y="3960813"/>
          <p14:tracePt t="125270" x="6565900" y="3960813"/>
          <p14:tracePt t="125287" x="6721475" y="3960813"/>
          <p14:tracePt t="125304" x="6865938" y="3951288"/>
          <p14:tracePt t="125320" x="6943725" y="3943350"/>
          <p14:tracePt t="125336" x="6978650" y="3935413"/>
          <p14:tracePt t="125353" x="6986588" y="3935413"/>
          <p14:tracePt t="125370" x="6994525" y="3925888"/>
          <p14:tracePt t="125387" x="7004050" y="3917950"/>
          <p14:tracePt t="125403" x="7004050" y="3908425"/>
          <p14:tracePt t="125420" x="7004050" y="3900488"/>
          <p14:tracePt t="125438" x="7021513" y="3865563"/>
          <p14:tracePt t="125454" x="7021513" y="3822700"/>
          <p14:tracePt t="125470" x="7046913" y="3763963"/>
          <p14:tracePt t="125487" x="7080250" y="3651250"/>
          <p14:tracePt t="125504" x="7123113" y="3497263"/>
          <p14:tracePt t="125520" x="7192963" y="3308350"/>
          <p14:tracePt t="125537" x="7251700" y="3086100"/>
          <p14:tracePt t="125554" x="7261225" y="2871788"/>
          <p14:tracePt t="125571" x="7269163" y="2665413"/>
          <p14:tracePt t="125587" x="7278688" y="2503488"/>
          <p14:tracePt t="125604" x="7304088" y="2365375"/>
          <p14:tracePt t="125620" x="7337425" y="2254250"/>
          <p14:tracePt t="125638" x="7346950" y="2125663"/>
          <p14:tracePt t="125654" x="7346950" y="2057400"/>
          <p14:tracePt t="125671" x="7354888" y="2006600"/>
          <p14:tracePt t="125688" x="7354888" y="1963738"/>
          <p14:tracePt t="125705" x="7372350" y="1911350"/>
          <p14:tracePt t="125720" x="7372350" y="1878013"/>
          <p14:tracePt t="125737" x="7372350" y="1835150"/>
          <p14:tracePt t="125754" x="7372350" y="1792288"/>
          <p14:tracePt t="125771" x="7372350" y="1757363"/>
          <p14:tracePt t="125787" x="7372350" y="1722438"/>
          <p14:tracePt t="125804" x="7372350" y="1689100"/>
          <p14:tracePt t="125821" x="7372350" y="1646238"/>
          <p14:tracePt t="125838" x="7372350" y="1620838"/>
          <p14:tracePt t="125854" x="7372350" y="1603375"/>
          <p14:tracePt t="125934" x="7372350" y="1620838"/>
          <p14:tracePt t="125942" x="7372350" y="1636713"/>
          <p14:tracePt t="125954" x="7364413" y="1671638"/>
          <p14:tracePt t="125971" x="7346950" y="1774825"/>
          <p14:tracePt t="125988" x="7321550" y="1928813"/>
          <p14:tracePt t="126006" x="7278688" y="2332038"/>
          <p14:tracePt t="126021" x="7278688" y="2708275"/>
          <p14:tracePt t="126038" x="7278688" y="3060700"/>
          <p14:tracePt t="126055" x="7278688" y="3300413"/>
          <p14:tracePt t="126072" x="7278688" y="3489325"/>
          <p14:tracePt t="126088" x="7278688" y="3660775"/>
          <p14:tracePt t="126105" x="7278688" y="3779838"/>
          <p14:tracePt t="126122" x="7278688" y="3883025"/>
          <p14:tracePt t="126139" x="7278688" y="3960813"/>
          <p14:tracePt t="126155" x="7278688" y="3994150"/>
          <p14:tracePt t="126172" x="7278688" y="4003675"/>
          <p14:tracePt t="126230" x="7278688" y="3994150"/>
          <p14:tracePt t="126238" x="7278688" y="3986213"/>
          <p14:tracePt t="126246" x="7278688" y="3960813"/>
          <p14:tracePt t="126255" x="7251700" y="3908425"/>
          <p14:tracePt t="126272" x="7158038" y="3771900"/>
          <p14:tracePt t="126288" x="7037388" y="3600450"/>
          <p14:tracePt t="126306" x="6918325" y="3429000"/>
          <p14:tracePt t="126322" x="6807200" y="3292475"/>
          <p14:tracePt t="126339" x="6737350" y="3179763"/>
          <p14:tracePt t="126356" x="6643688" y="3060700"/>
          <p14:tracePt t="126373" x="6565900" y="2940050"/>
          <p14:tracePt t="126389" x="6523038" y="2828925"/>
          <p14:tracePt t="126406" x="6489700" y="2735263"/>
          <p14:tracePt t="126422" x="6480175" y="2692400"/>
          <p14:tracePt t="126440" x="6472238" y="2674938"/>
          <p14:tracePt t="126456" x="6472238" y="2657475"/>
          <p14:tracePt t="126472" x="6472238" y="2649538"/>
          <p14:tracePt t="126489" x="6497638" y="2632075"/>
          <p14:tracePt t="126506" x="6532563" y="2614613"/>
          <p14:tracePt t="126522" x="6565900" y="2597150"/>
          <p14:tracePt t="126539" x="6600825" y="2589213"/>
          <p14:tracePt t="126556" x="6651625" y="2579688"/>
          <p14:tracePt t="126573" x="6754813" y="2571750"/>
          <p14:tracePt t="126589" x="6908800" y="2571750"/>
          <p14:tracePt t="126606" x="7208838" y="2571750"/>
          <p14:tracePt t="126623" x="7415213" y="2571750"/>
          <p14:tracePt t="126640" x="7621588" y="2571750"/>
          <p14:tracePt t="126656" x="7783513" y="2571750"/>
          <p14:tracePt t="126673" x="7886700" y="2571750"/>
          <p14:tracePt t="126689" x="7921625" y="2571750"/>
          <p14:tracePt t="126707" x="7947025" y="2571750"/>
          <p14:tracePt t="126725" x="7954963" y="2571750"/>
          <p14:tracePt t="126758" x="7954963" y="2579688"/>
          <p14:tracePt t="126774" x="7954963" y="2597150"/>
          <p14:tracePt t="126790" x="7954963" y="2640013"/>
          <p14:tracePt t="126807" x="7947025" y="2692400"/>
          <p14:tracePt t="126823" x="7904163" y="2778125"/>
          <p14:tracePt t="126840" x="7843838" y="2914650"/>
          <p14:tracePt t="126856" x="7758113" y="3086100"/>
          <p14:tracePt t="126873" x="7680325" y="3300413"/>
          <p14:tracePt t="126890" x="7604125" y="3522663"/>
          <p14:tracePt t="126907" x="7535863" y="3746500"/>
          <p14:tracePt t="126923" x="7483475" y="3917950"/>
          <p14:tracePt t="126940" x="7423150" y="4071938"/>
          <p14:tracePt t="126957" x="7397750" y="4208463"/>
          <p14:tracePt t="126974" x="7380288" y="4379913"/>
          <p14:tracePt t="126990" x="7372350" y="4465638"/>
          <p14:tracePt t="127007" x="7372350" y="4551363"/>
          <p14:tracePt t="127023" x="7380288" y="4603750"/>
          <p14:tracePt t="127041" x="7380288" y="4637088"/>
          <p14:tracePt t="127057" x="7380288" y="4664075"/>
          <p14:tracePt t="127074" x="7380288" y="4697413"/>
          <p14:tracePt t="127090" x="7380288" y="4757738"/>
          <p14:tracePt t="127107" x="7380288" y="4818063"/>
          <p14:tracePt t="127124" x="7380288" y="4886325"/>
          <p14:tracePt t="127140" x="7380288" y="4972050"/>
          <p14:tracePt t="127157" x="7380288" y="5040313"/>
          <p14:tracePt t="127159" x="7380288" y="5075238"/>
          <p14:tracePt t="127175" x="7372350" y="5126038"/>
          <p14:tracePt t="127191" x="7354888" y="5151438"/>
          <p14:tracePt t="127208" x="7346950" y="5160963"/>
          <p14:tracePt t="127224" x="7337425" y="5160963"/>
          <p14:tracePt t="127262" x="7337425" y="5168900"/>
          <p14:tracePt t="127274" x="7337425" y="5178425"/>
          <p14:tracePt t="127359" x="7329488" y="5178425"/>
          <p14:tracePt t="127398" x="7321550" y="5178425"/>
          <p14:tracePt t="127430" x="7312025" y="5178425"/>
          <p14:tracePt t="127446" x="7304088" y="5178425"/>
          <p14:tracePt t="127518" x="7294563" y="5178425"/>
          <p14:tracePt t="147979" x="7294563" y="5168900"/>
          <p14:tracePt t="147987" x="7294563" y="5160963"/>
          <p14:tracePt t="148004" x="7337425" y="5022850"/>
          <p14:tracePt t="148036" x="7680325" y="4106863"/>
          <p14:tracePt t="148055" x="7878763" y="3625850"/>
          <p14:tracePt t="148087" x="7972425" y="3008313"/>
          <p14:tracePt t="148104" x="7947025" y="2811463"/>
          <p14:tracePt t="148137" x="7750175" y="2571750"/>
          <p14:tracePt t="148154" x="7672388" y="2503488"/>
          <p14:tracePt t="148187" x="7578725" y="2486025"/>
          <p14:tracePt t="148284" x="7569200" y="2486025"/>
          <p14:tracePt t="148300" x="7561263" y="2486025"/>
          <p14:tracePt t="148323" x="7543800" y="2486025"/>
          <p14:tracePt t="148338" x="7535863" y="2486025"/>
          <p14:tracePt t="148371" x="7294563" y="2640013"/>
          <p14:tracePt t="148388" x="7150100" y="2751138"/>
          <p14:tracePt t="148420" x="6772275" y="3043238"/>
          <p14:tracePt t="148439" x="6507163" y="3232150"/>
          <p14:tracePt t="148471" x="6026150" y="3540125"/>
          <p14:tracePt t="148506" x="5683250" y="3668713"/>
          <p14:tracePt t="148508" x="5589588" y="3678238"/>
          <p14:tracePt t="148538" x="5237163" y="3686175"/>
          <p14:tracePt t="148571" x="4629150" y="3617913"/>
          <p14:tracePt t="148589" x="4518025" y="3540125"/>
          <p14:tracePt t="148621" x="4278313" y="3257550"/>
          <p14:tracePt t="148639" x="4140200" y="3078163"/>
          <p14:tracePt t="148672" x="3951288" y="2811463"/>
          <p14:tracePt t="148675" x="3908425" y="2743200"/>
          <p14:tracePt t="148689" x="3857625" y="2682875"/>
          <p14:tracePt t="148720" x="3651250" y="2417763"/>
          <p14:tracePt t="148740" x="3489325" y="2236788"/>
          <p14:tracePt t="148772" x="3240088" y="2022475"/>
          <p14:tracePt t="148806" x="3025775" y="1860550"/>
          <p14:tracePt t="148839" x="2768600" y="1731963"/>
          <p14:tracePt t="148873" x="2460625" y="1611313"/>
          <p14:tracePt t="148906" x="2082800" y="1517650"/>
          <p14:tracePt t="148938" x="1706563" y="1492250"/>
          <p14:tracePt t="148941" x="1628775" y="1492250"/>
          <p14:tracePt t="148956" x="1465263" y="1492250"/>
          <p14:tracePt t="148988" x="1174750" y="1482725"/>
          <p14:tracePt t="149007" x="1054100" y="1482725"/>
          <p14:tracePt t="149040" x="908050" y="1482725"/>
          <p14:tracePt t="149074" x="882650" y="1492250"/>
          <p14:tracePt t="149106" x="874713" y="1525588"/>
          <p14:tracePt t="149108" x="865188" y="1543050"/>
          <p14:tracePt t="149141" x="857250" y="1585913"/>
          <p14:tracePt t="149163" x="865188" y="1603375"/>
          <p14:tracePt t="149197" x="874713" y="1603375"/>
          <p14:tracePt t="149396" x="874713" y="1611313"/>
          <p14:tracePt t="149404" x="865188" y="1620838"/>
          <p14:tracePt t="149412" x="857250" y="1620838"/>
          <p14:tracePt t="149424" x="849313" y="1620838"/>
          <p14:tracePt t="149440" x="806450" y="1636713"/>
          <p14:tracePt t="149457" x="736600" y="1636713"/>
          <p14:tracePt t="149474" x="650875" y="1636713"/>
          <p14:tracePt t="149490" x="600075" y="1611313"/>
          <p14:tracePt t="149508" x="557213" y="1568450"/>
          <p14:tracePt t="149524" x="531813" y="1543050"/>
          <p14:tracePt t="149542" x="506413" y="1517650"/>
          <p14:tracePt t="149558" x="446088" y="1482725"/>
          <p14:tracePt t="149574" x="368300" y="1422400"/>
          <p14:tracePt t="149591" x="307975" y="1371600"/>
          <p14:tracePt t="149608" x="274638" y="1336675"/>
          <p14:tracePt t="149624" x="257175" y="1320800"/>
          <p14:tracePt t="149641" x="257175" y="1311275"/>
          <p14:tracePt t="149658" x="249238" y="1303338"/>
          <p14:tracePt t="149675" x="249238" y="1293813"/>
          <p14:tracePt t="149691" x="249238" y="1285875"/>
          <p14:tracePt t="149708" x="239713" y="1277938"/>
          <p14:tracePt t="149724" x="239713" y="1268413"/>
          <p14:tracePt t="149836" x="231775" y="1260475"/>
          <p14:tracePt t="151556" x="239713" y="1260475"/>
          <p14:tracePt t="151724" x="239713" y="1250950"/>
          <p14:tracePt t="151748" x="249238" y="1250950"/>
          <p14:tracePt t="151764" x="249238" y="1243013"/>
          <p14:tracePt t="151804" x="249238" y="1235075"/>
          <p14:tracePt t="151900" x="257175" y="1235075"/>
          <p14:tracePt t="151924" x="257175" y="1225550"/>
          <p14:tracePt t="152132" x="265113" y="1225550"/>
          <p14:tracePt t="152188" x="274638" y="1225550"/>
          <p14:tracePt t="153461" x="282575" y="1225550"/>
          <p14:tracePt t="153477" x="292100" y="1235075"/>
          <p14:tracePt t="153485" x="300038" y="1243013"/>
          <p14:tracePt t="153493" x="307975" y="1250950"/>
          <p14:tracePt t="153501" x="317500" y="1260475"/>
          <p14:tracePt t="153517" x="325438" y="1277938"/>
          <p14:tracePt t="153534" x="325438" y="1293813"/>
          <p14:tracePt t="153550" x="342900" y="1293813"/>
          <p14:tracePt t="153566" x="350838" y="1311275"/>
          <p14:tracePt t="153629" x="350838" y="1320800"/>
          <p14:tracePt t="154262" x="350838" y="1311275"/>
          <p14:tracePt t="154269" x="350838" y="1303338"/>
          <p14:tracePt t="154286" x="350838" y="1293813"/>
          <p14:tracePt t="154302" x="350838" y="1285875"/>
          <p14:tracePt t="154319" x="350838" y="1268413"/>
          <p14:tracePt t="154336" x="334963" y="1250950"/>
          <p14:tracePt t="154351" x="325438" y="1225550"/>
          <p14:tracePt t="154368" x="317500" y="1200150"/>
          <p14:tracePt t="154385" x="317500" y="1182688"/>
          <p14:tracePt t="154402" x="307975" y="1174750"/>
          <p14:tracePt t="154419" x="300038" y="1157288"/>
          <p14:tracePt t="154435" x="300038" y="1149350"/>
          <p14:tracePt t="154451" x="300038" y="1139825"/>
          <p14:tracePt t="154677" x="300038" y="1131888"/>
          <p14:tracePt t="155670" x="300038" y="1122363"/>
          <p14:tracePt t="155734" x="300038" y="1114425"/>
          <p14:tracePt t="155773" x="300038" y="1106488"/>
          <p14:tracePt t="155797" x="300038" y="1096963"/>
          <p14:tracePt t="155805" x="300038" y="1089025"/>
          <p14:tracePt t="155830" x="300038" y="1079500"/>
          <p14:tracePt t="155925" x="300038" y="1071563"/>
          <p14:tracePt t="156982" x="300038" y="1063625"/>
          <p14:tracePt t="156990" x="300038" y="1054100"/>
          <p14:tracePt t="156998" x="300038" y="1036638"/>
          <p14:tracePt t="157007" x="300038" y="1011238"/>
          <p14:tracePt t="157024" x="300038" y="925513"/>
          <p14:tracePt t="157041" x="300038" y="849313"/>
          <p14:tracePt t="157058" x="300038" y="746125"/>
          <p14:tracePt t="157074" x="300038" y="660400"/>
          <p14:tracePt t="157091" x="300038" y="600075"/>
          <p14:tracePt t="157108" x="300038" y="549275"/>
          <p14:tracePt t="157125" x="300038" y="488950"/>
          <p14:tracePt t="157141" x="300038" y="471488"/>
          <p14:tracePt t="157158" x="307975" y="393700"/>
          <p14:tracePt t="157302" x="574675" y="153988"/>
          <p14:tracePt t="157310" x="592138" y="136525"/>
          <p14:tracePt t="157318" x="600075" y="128588"/>
          <p14:tracePt t="157326" x="625475" y="103188"/>
          <p14:tracePt t="157342" x="642938" y="85725"/>
          <p14:tracePt t="157359" x="660400" y="60325"/>
          <p14:tracePt t="157376" x="677863" y="50800"/>
          <p14:tracePt t="157391" x="685800" y="34925"/>
          <p14:tracePt t="157408" x="693738" y="25400"/>
          <p14:tracePt t="157425" x="693738" y="17463"/>
          <p14:tracePt t="157442" x="703263" y="17463"/>
          <p14:tracePt t="157458" x="703263" y="7938"/>
          <p14:tracePt t="157510" x="703263" y="0"/>
          <p14:tracePt t="157574" x="693738" y="0"/>
          <p14:tracePt t="157598" x="685800" y="0"/>
          <p14:tracePt t="157614" x="677863" y="0"/>
          <p14:tracePt t="157630" x="668338" y="0"/>
          <p14:tracePt t="157638" x="660400" y="0"/>
          <p14:tracePt t="157654" x="650875" y="7938"/>
          <p14:tracePt t="157662" x="642938" y="7938"/>
          <p14:tracePt t="157676" x="635000" y="17463"/>
          <p14:tracePt t="157692" x="608013" y="17463"/>
          <p14:tracePt t="157709" x="582613" y="25400"/>
          <p14:tracePt t="157726" x="565150" y="34925"/>
          <p14:tracePt t="157743" x="549275" y="42863"/>
          <p14:tracePt t="158424" x="479425" y="103188"/>
          <p14:tracePt t="158598" x="488950" y="103188"/>
          <p14:tracePt t="158614" x="506413" y="103188"/>
          <p14:tracePt t="158622" x="522288" y="103188"/>
          <p14:tracePt t="158630" x="549275" y="103188"/>
          <p14:tracePt t="158645" x="582613" y="103188"/>
          <p14:tracePt t="158661" x="677863" y="1111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3" y="1196975"/>
            <a:ext cx="8410575" cy="3433763"/>
          </a:xfrm>
        </p:spPr>
        <p:txBody>
          <a:bodyPr rtlCol="0">
            <a:normAutofit fontScale="90000"/>
          </a:bodyPr>
          <a:lstStyle/>
          <a:p>
            <a:pPr algn="ctr" rtl="1" eaLnBrk="1" fontAlgn="auto" hangingPunct="1">
              <a:spcAft>
                <a:spcPts val="0"/>
              </a:spcAft>
              <a:defRPr/>
            </a:pPr>
            <a:r>
              <a:rPr lang="fa-IR" dirty="0" smtClean="0">
                <a:solidFill>
                  <a:srgbClr val="FF0000"/>
                </a:solidFill>
                <a:cs typeface="2  Mitra_1 (MRT)" panose="00000700000000000000" pitchFamily="2" charset="-78"/>
              </a:rPr>
              <a:t/>
            </a:r>
            <a:br>
              <a:rPr lang="fa-IR" dirty="0" smtClean="0">
                <a:solidFill>
                  <a:srgbClr val="FF0000"/>
                </a:solidFill>
                <a:cs typeface="2  Mitra_1 (MRT)" panose="00000700000000000000" pitchFamily="2" charset="-78"/>
              </a:rPr>
            </a:br>
            <a:r>
              <a:rPr lang="fa-IR" dirty="0" smtClean="0">
                <a:solidFill>
                  <a:srgbClr val="FF0000"/>
                </a:solidFill>
                <a:cs typeface="2  Mitra_1 (MRT)" panose="00000700000000000000" pitchFamily="2" charset="-78"/>
              </a:rPr>
              <a:t>جلسه اول درس نقشه کشی صنعتی</a:t>
            </a:r>
            <a:br>
              <a:rPr lang="fa-IR" dirty="0" smtClean="0">
                <a:solidFill>
                  <a:srgbClr val="FF0000"/>
                </a:solidFill>
                <a:cs typeface="2  Mitra_1 (MRT)" panose="00000700000000000000" pitchFamily="2" charset="-78"/>
              </a:rPr>
            </a:br>
            <a:r>
              <a:rPr lang="fa-IR" dirty="0" smtClean="0">
                <a:solidFill>
                  <a:srgbClr val="FF0000"/>
                </a:solidFill>
                <a:cs typeface="2  Mitra_1 (MRT)" panose="00000700000000000000" pitchFamily="2" charset="-78"/>
              </a:rPr>
              <a:t>رشته مهندسی علوم و صنایع غذایی</a:t>
            </a:r>
            <a:br>
              <a:rPr lang="fa-IR" dirty="0" smtClean="0">
                <a:solidFill>
                  <a:srgbClr val="FF0000"/>
                </a:solidFill>
                <a:cs typeface="2  Mitra_1 (MRT)" panose="00000700000000000000" pitchFamily="2" charset="-78"/>
              </a:rPr>
            </a:br>
            <a:r>
              <a:rPr lang="fa-IR" dirty="0" smtClean="0">
                <a:solidFill>
                  <a:srgbClr val="FF0000"/>
                </a:solidFill>
                <a:cs typeface="2  Mitra_1 (MRT)" panose="00000700000000000000" pitchFamily="2" charset="-78"/>
              </a:rPr>
              <a:t/>
            </a:r>
            <a:br>
              <a:rPr lang="fa-IR" dirty="0" smtClean="0">
                <a:solidFill>
                  <a:srgbClr val="FF0000"/>
                </a:solidFill>
                <a:cs typeface="2  Mitra_1 (MRT)" panose="00000700000000000000" pitchFamily="2" charset="-78"/>
              </a:rPr>
            </a:br>
            <a:r>
              <a:rPr lang="fa-IR" sz="2325" dirty="0">
                <a:cs typeface="2  Mitra_1 (MRT)" panose="00000700000000000000" pitchFamily="2" charset="-78"/>
              </a:rPr>
              <a:t>برگرفته از کتاب </a:t>
            </a:r>
            <a:r>
              <a:rPr lang="fa-IR" sz="2325" dirty="0" smtClean="0">
                <a:cs typeface="2  Mitra_1 (MRT)" panose="00000700000000000000" pitchFamily="2" charset="-78"/>
              </a:rPr>
              <a:t>های </a:t>
            </a:r>
            <a:br>
              <a:rPr lang="fa-IR" sz="2325" dirty="0" smtClean="0">
                <a:cs typeface="2  Mitra_1 (MRT)" panose="00000700000000000000" pitchFamily="2" charset="-78"/>
              </a:rPr>
            </a:br>
            <a:r>
              <a:rPr lang="fa-IR" sz="2325" dirty="0" smtClean="0">
                <a:cs typeface="2  Mitra_1 (MRT)" panose="00000700000000000000" pitchFamily="2" charset="-78"/>
              </a:rPr>
              <a:t/>
            </a:r>
            <a:br>
              <a:rPr lang="fa-IR" sz="2325" dirty="0" smtClean="0">
                <a:cs typeface="2  Mitra_1 (MRT)" panose="00000700000000000000" pitchFamily="2" charset="-78"/>
              </a:rPr>
            </a:br>
            <a:r>
              <a:rPr lang="fa-IR" sz="2325" dirty="0" smtClean="0">
                <a:cs typeface="2  Mitra_1 (MRT)" panose="00000700000000000000" pitchFamily="2" charset="-78"/>
              </a:rPr>
              <a:t>رسم فنی و نقشه کشی صنعتی 1 جلد </a:t>
            </a:r>
            <a:r>
              <a:rPr lang="fa-IR" sz="2325" dirty="0">
                <a:cs typeface="2  Mitra_1 (MRT)" panose="00000700000000000000" pitchFamily="2" charset="-78"/>
              </a:rPr>
              <a:t>اول تالیف دکتر </a:t>
            </a:r>
            <a:r>
              <a:rPr lang="fa-IR" sz="2325" dirty="0" smtClean="0">
                <a:cs typeface="2  Mitra_1 (MRT)" panose="00000700000000000000" pitchFamily="2" charset="-78"/>
              </a:rPr>
              <a:t>جلیل حسین زاده و دکتر مازیار فیض اله زاده انتشارات </a:t>
            </a:r>
            <a:r>
              <a:rPr lang="fa-IR" sz="2325" dirty="0">
                <a:cs typeface="2  Mitra_1 (MRT)" panose="00000700000000000000" pitchFamily="2" charset="-78"/>
              </a:rPr>
              <a:t>دانشگاه </a:t>
            </a:r>
            <a:r>
              <a:rPr lang="fa-IR" sz="2325" dirty="0" smtClean="0">
                <a:cs typeface="2  Mitra_1 (MRT)" panose="00000700000000000000" pitchFamily="2" charset="-78"/>
              </a:rPr>
              <a:t>ارومیه</a:t>
            </a:r>
            <a:br>
              <a:rPr lang="fa-IR" sz="2325" dirty="0" smtClean="0">
                <a:cs typeface="2  Mitra_1 (MRT)" panose="00000700000000000000" pitchFamily="2" charset="-78"/>
              </a:rPr>
            </a:br>
            <a:r>
              <a:rPr lang="fa-IR" sz="2325" dirty="0">
                <a:cs typeface="2  Mitra_1 (MRT)" panose="00000700000000000000" pitchFamily="2" charset="-78"/>
              </a:rPr>
              <a:t/>
            </a:r>
            <a:br>
              <a:rPr lang="fa-IR" sz="2325" dirty="0">
                <a:cs typeface="2  Mitra_1 (MRT)" panose="00000700000000000000" pitchFamily="2" charset="-78"/>
              </a:rPr>
            </a:br>
            <a:r>
              <a:rPr lang="fa-IR" sz="2325" dirty="0" smtClean="0">
                <a:cs typeface="2  Mitra_1 (MRT)" panose="00000700000000000000" pitchFamily="2" charset="-78"/>
              </a:rPr>
              <a:t/>
            </a:r>
            <a:br>
              <a:rPr lang="fa-IR" sz="2325" dirty="0" smtClean="0">
                <a:cs typeface="2  Mitra_1 (MRT)" panose="00000700000000000000" pitchFamily="2" charset="-78"/>
              </a:rPr>
            </a:br>
            <a:r>
              <a:rPr lang="fa-IR" sz="2325" dirty="0" smtClean="0">
                <a:cs typeface="2  Mitra_1 (MRT)" panose="00000700000000000000" pitchFamily="2" charset="-78"/>
              </a:rPr>
              <a:t>رسم فنی عمومی تالیف دکتر احمد متقی پور، انشارات مرکز نشر دانشگاهی</a:t>
            </a:r>
            <a:br>
              <a:rPr lang="fa-IR" sz="2325" dirty="0" smtClean="0">
                <a:cs typeface="2  Mitra_1 (MRT)" panose="00000700000000000000" pitchFamily="2" charset="-78"/>
              </a:rPr>
            </a:br>
            <a:r>
              <a:rPr lang="fa-IR" sz="2325" dirty="0">
                <a:cs typeface="2  Mitra_1 (MRT)" panose="00000700000000000000" pitchFamily="2" charset="-78"/>
              </a:rPr>
              <a:t/>
            </a:r>
            <a:br>
              <a:rPr lang="fa-IR" sz="2325" dirty="0">
                <a:cs typeface="2  Mitra_1 (MRT)" panose="00000700000000000000" pitchFamily="2" charset="-78"/>
              </a:rPr>
            </a:br>
            <a:r>
              <a:rPr lang="fa-IR" sz="2325" dirty="0" smtClean="0">
                <a:cs typeface="2  Mitra_1 (MRT)" panose="00000700000000000000" pitchFamily="2" charset="-78"/>
              </a:rPr>
              <a:t/>
            </a:r>
            <a:br>
              <a:rPr lang="fa-IR" sz="2325" dirty="0" smtClean="0">
                <a:cs typeface="2  Mitra_1 (MRT)" panose="00000700000000000000" pitchFamily="2" charset="-78"/>
              </a:rPr>
            </a:br>
            <a:r>
              <a:rPr lang="fa-IR" sz="2325" dirty="0">
                <a:cs typeface="2  Mitra_1 (MRT)" panose="00000700000000000000" pitchFamily="2" charset="-78"/>
              </a:rPr>
              <a:t/>
            </a:r>
            <a:br>
              <a:rPr lang="fa-IR" sz="2325" dirty="0">
                <a:cs typeface="2  Mitra_1 (MRT)" panose="00000700000000000000" pitchFamily="2" charset="-78"/>
              </a:rPr>
            </a:br>
            <a:endParaRPr lang="en-US" dirty="0">
              <a:cs typeface="2  Mitra_1 (MRT)" panose="00000700000000000000" pitchFamily="2" charset="-78"/>
            </a:endParaRPr>
          </a:p>
        </p:txBody>
      </p:sp>
      <p:sp>
        <p:nvSpPr>
          <p:cNvPr id="17411" name="Content Placeholder 2"/>
          <p:cNvSpPr>
            <a:spLocks noGrp="1"/>
          </p:cNvSpPr>
          <p:nvPr>
            <p:ph idx="1"/>
          </p:nvPr>
        </p:nvSpPr>
        <p:spPr>
          <a:xfrm>
            <a:off x="323850" y="5084763"/>
            <a:ext cx="7886700" cy="725487"/>
          </a:xfrm>
        </p:spPr>
        <p:txBody>
          <a:bodyPr/>
          <a:lstStyle/>
          <a:p>
            <a:pPr marL="0" indent="0" algn="ctr" rtl="1" eaLnBrk="1" hangingPunct="1">
              <a:buFont typeface="Arial" panose="020B0604020202020204" pitchFamily="34" charset="0"/>
              <a:buNone/>
            </a:pPr>
            <a:r>
              <a:rPr lang="fa-IR" altLang="en-US" smtClean="0">
                <a:cs typeface="2  Mitra_1 (MRT)" panose="00000700000000000000" pitchFamily="2" charset="-78"/>
              </a:rPr>
              <a:t>مدرس: خانم مهندس ثمانه لواسانی </a:t>
            </a:r>
            <a:endParaRPr lang="en-US" altLang="en-US" smtClean="0">
              <a:cs typeface="2  Mitra_1 (MRT)" panose="00000700000000000000" pitchFamily="2" charset="-78"/>
            </a:endParaRPr>
          </a:p>
        </p:txBody>
      </p:sp>
      <p:pic>
        <p:nvPicPr>
          <p:cNvPr id="17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80963"/>
            <a:ext cx="8064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A8048465-B784-428E-865F-63A0A3171D39}" type="slidenum">
              <a:rPr lang="fa-IR" altLang="en-US" sz="1200" smtClean="0">
                <a:latin typeface="Arial" panose="020B0604020202020204" pitchFamily="34" charset="0"/>
              </a:rPr>
              <a:pPr rtl="0">
                <a:spcBef>
                  <a:spcPct val="0"/>
                </a:spcBef>
                <a:buClrTx/>
                <a:buSzTx/>
                <a:buFontTx/>
                <a:buNone/>
              </a:pPr>
              <a:t>3</a:t>
            </a:fld>
            <a:endParaRPr lang="en-US" altLang="en-US" sz="1200" smtClean="0">
              <a:latin typeface="Arial" panose="020B0604020202020204" pitchFamily="34" charset="0"/>
            </a:endParaRPr>
          </a:p>
        </p:txBody>
      </p:sp>
      <p:sp>
        <p:nvSpPr>
          <p:cNvPr id="95234" name="Rectangle 2"/>
          <p:cNvSpPr>
            <a:spLocks noGrp="1" noRot="1" noChangeArrowheads="1"/>
          </p:cNvSpPr>
          <p:nvPr>
            <p:ph type="title"/>
          </p:nvPr>
        </p:nvSpPr>
        <p:spPr/>
        <p:txBody>
          <a:bodyPr/>
          <a:lstStyle/>
          <a:p>
            <a:pPr eaLnBrk="1" hangingPunct="1">
              <a:defRPr/>
            </a:pPr>
            <a:r>
              <a:rPr lang="fa-IR" sz="3600" smtClean="0">
                <a:solidFill>
                  <a:srgbClr val="FFFF00"/>
                </a:solidFill>
                <a:cs typeface="B Nazanin" pitchFamily="2" charset="-78"/>
              </a:rPr>
              <a:t>تعریف و تاریخچه ی نقشه کشی صنعتی</a:t>
            </a:r>
            <a:endParaRPr lang="en-US" sz="3600" smtClean="0">
              <a:solidFill>
                <a:srgbClr val="FFFF00"/>
              </a:solidFill>
              <a:cs typeface="B Nazanin" pitchFamily="2" charset="-78"/>
            </a:endParaRPr>
          </a:p>
        </p:txBody>
      </p:sp>
      <p:sp>
        <p:nvSpPr>
          <p:cNvPr id="18436" name="Rectangle 3"/>
          <p:cNvSpPr>
            <a:spLocks noGrp="1" noChangeArrowheads="1"/>
          </p:cNvSpPr>
          <p:nvPr>
            <p:ph type="body" idx="1"/>
          </p:nvPr>
        </p:nvSpPr>
        <p:spPr/>
        <p:txBody>
          <a:bodyPr/>
          <a:lstStyle/>
          <a:p>
            <a:pPr algn="just" eaLnBrk="1" hangingPunct="1">
              <a:buFont typeface="Wingdings" panose="05000000000000000000" pitchFamily="2" charset="2"/>
              <a:buNone/>
            </a:pPr>
            <a:r>
              <a:rPr lang="fa-IR" altLang="en-US" smtClean="0">
                <a:effectLst/>
                <a:cs typeface="B Nazanin" panose="00000400000000000000" pitchFamily="2" charset="-78"/>
              </a:rPr>
              <a:t>    </a:t>
            </a:r>
            <a:r>
              <a:rPr lang="fa-IR" altLang="en-US" sz="2800" b="1" smtClean="0">
                <a:effectLst/>
                <a:cs typeface="B Kamran" panose="00000400000000000000" pitchFamily="2" charset="-78"/>
              </a:rPr>
              <a:t>در سال </a:t>
            </a:r>
            <a:r>
              <a:rPr lang="fa-IR" altLang="en-US" sz="2800" b="1" smtClean="0">
                <a:solidFill>
                  <a:srgbClr val="FF0066"/>
                </a:solidFill>
                <a:effectLst/>
                <a:cs typeface="B Kamran" panose="00000400000000000000" pitchFamily="2" charset="-78"/>
              </a:rPr>
              <a:t>1798گاسپارد مونژ</a:t>
            </a:r>
            <a:r>
              <a:rPr lang="fa-IR" altLang="en-US" sz="2800" b="1" smtClean="0">
                <a:effectLst/>
                <a:cs typeface="B Kamran" panose="00000400000000000000" pitchFamily="2" charset="-78"/>
              </a:rPr>
              <a:t> مهندس فراسوی هندسه ترسیمی را اختراع کرد وپایه گذار نقشه کشی صنعتی مدرن امروزی شد.هندسه ترسیمی در قرن19 تکامل یافت تا امروز که کلیه نقشه ها بر اساس این قائده رسم میگردد. نقشه کشی صنعتی از اساسی ترین پایه های صنعت است و از آنجایی که درجامعه صنعت ؛ به عنوان زبان و تنها راه ایجاد ارتباط بین سطوح گوناگون شاخه های مختلف صنعت در گستره ای بدون مرز و محدودیت میباشد , میتوان نقشه کشی صنعتی را دراولویت ترین معیار برای سنجش هر شخص وابسته ای به صنعت در جایگاه وطبقه مختص به خود دانست . به گونه ای که دانستن زبان صنعت برای هر کاروز و یا مهندس و طراح  که در صنعت فعالیت دارد واجب است تا بتواند دانش خود را در شعاعی بدون محدودیت مکانی ابراز کند . </a:t>
            </a:r>
            <a:endParaRPr lang="en-US" altLang="en-US" sz="2800" b="1" smtClean="0">
              <a:effectLst/>
              <a:cs typeface="B Kamra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58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954" x="539750" y="5083175"/>
          <p14:tracePt t="11083" x="531813" y="5083175"/>
          <p14:tracePt t="11098" x="522288" y="5092700"/>
          <p14:tracePt t="11107" x="514350" y="5092700"/>
          <p14:tracePt t="11899" x="514350" y="5083175"/>
          <p14:tracePt t="11907" x="522288" y="5065713"/>
          <p14:tracePt t="11915" x="539750" y="5032375"/>
          <p14:tracePt t="11925" x="557213" y="4972050"/>
          <p14:tracePt t="11943" x="574675" y="4835525"/>
          <p14:tracePt t="11959" x="574675" y="4714875"/>
          <p14:tracePt t="11976" x="574675" y="4646613"/>
          <p14:tracePt t="11992" x="574675" y="4594225"/>
          <p14:tracePt t="12009" x="574675" y="4508500"/>
          <p14:tracePt t="12026" x="574675" y="4364038"/>
          <p14:tracePt t="12043" x="574675" y="4140200"/>
          <p14:tracePt t="12059" x="574675" y="3968750"/>
          <p14:tracePt t="12076" x="574675" y="3771900"/>
          <p14:tracePt t="12092" x="557213" y="3600450"/>
          <p14:tracePt t="12110" x="557213" y="3454400"/>
          <p14:tracePt t="12126" x="557213" y="3325813"/>
          <p14:tracePt t="12142" x="549275" y="3189288"/>
          <p14:tracePt t="12159" x="514350" y="3035300"/>
          <p14:tracePt t="12177" x="488950" y="2879725"/>
          <p14:tracePt t="12192" x="463550" y="2743200"/>
          <p14:tracePt t="12210" x="463550" y="2622550"/>
          <p14:tracePt t="12226" x="446088" y="2511425"/>
          <p14:tracePt t="12244" x="385763" y="2306638"/>
          <p14:tracePt t="12260" x="342900" y="2168525"/>
          <p14:tracePt t="12276" x="300038" y="2057400"/>
          <p14:tracePt t="12293" x="257175" y="1963738"/>
          <p14:tracePt t="12310" x="222250" y="1851025"/>
          <p14:tracePt t="12326" x="196850" y="1757363"/>
          <p14:tracePt t="12343" x="171450" y="1671638"/>
          <p14:tracePt t="12360" x="171450" y="1585913"/>
          <p14:tracePt t="12377" x="153988" y="1508125"/>
          <p14:tracePt t="12393" x="128588" y="1431925"/>
          <p14:tracePt t="12410" x="128588" y="1371600"/>
          <p14:tracePt t="12427" x="128588" y="1320800"/>
          <p14:tracePt t="12467" x="128588" y="1250950"/>
          <p14:tracePt t="12477" x="128588" y="1235075"/>
          <p14:tracePt t="12493" x="128588" y="1217613"/>
          <p14:tracePt t="12511" x="128588" y="1200150"/>
          <p14:tracePt t="12527" x="146050" y="1192213"/>
          <p14:tracePt t="12543" x="153988" y="1182688"/>
          <p14:tracePt t="12560" x="171450" y="1174750"/>
          <p14:tracePt t="12578" x="196850" y="1165225"/>
          <p14:tracePt t="12593" x="214313" y="1165225"/>
          <p14:tracePt t="12611" x="257175" y="1200150"/>
          <p14:tracePt t="12627" x="292100" y="1225550"/>
          <p14:tracePt t="12645" x="368300" y="1268413"/>
          <p14:tracePt t="12661" x="496888" y="1320800"/>
          <p14:tracePt t="12677" x="635000" y="1363663"/>
          <p14:tracePt t="12694" x="779463" y="1389063"/>
          <p14:tracePt t="12711" x="917575" y="1422400"/>
          <p14:tracePt t="12727" x="1028700" y="1431925"/>
          <p14:tracePt t="12744" x="1114425" y="1457325"/>
          <p14:tracePt t="12761" x="1225550" y="1482725"/>
          <p14:tracePt t="12779" x="1422400" y="1543050"/>
          <p14:tracePt t="12794" x="1517650" y="1568450"/>
          <p14:tracePt t="12811" x="1749425" y="1611313"/>
          <p14:tracePt t="12827" x="1903413" y="1636713"/>
          <p14:tracePt t="12845" x="2074863" y="1663700"/>
          <p14:tracePt t="12861" x="2289175" y="1714500"/>
          <p14:tracePt t="12878" x="2493963" y="1774825"/>
          <p14:tracePt t="12894" x="2708275" y="1851025"/>
          <p14:tracePt t="12912" x="2932113" y="1954213"/>
          <p14:tracePt t="12928" x="3154363" y="2022475"/>
          <p14:tracePt t="12944" x="3360738" y="2065338"/>
          <p14:tracePt t="12961" x="3549650" y="2100263"/>
          <p14:tracePt t="12979" x="3779838" y="2135188"/>
          <p14:tracePt t="12995" x="3943350" y="2151063"/>
          <p14:tracePt t="13011" x="4114800" y="2168525"/>
          <p14:tracePt t="13028" x="4303713" y="2185988"/>
          <p14:tracePt t="13045" x="4457700" y="2211388"/>
          <p14:tracePt t="13061" x="4568825" y="2236788"/>
          <p14:tracePt t="13078" x="4637088" y="2254250"/>
          <p14:tracePt t="13095" x="4664075" y="2263775"/>
          <p14:tracePt t="13112" x="4679950" y="2263775"/>
          <p14:tracePt t="13128" x="4697413" y="2263775"/>
          <p14:tracePt t="13145" x="4714875" y="2263775"/>
          <p14:tracePt t="13162" x="4749800" y="2263775"/>
          <p14:tracePt t="13179" x="4792663" y="2254250"/>
          <p14:tracePt t="13291" x="4783138" y="2254250"/>
          <p14:tracePt t="13299" x="4765675" y="2254250"/>
          <p14:tracePt t="13312" x="4740275" y="2236788"/>
          <p14:tracePt t="13328" x="4664075" y="2211388"/>
          <p14:tracePt t="13345" x="4568825" y="2178050"/>
          <p14:tracePt t="13347" x="4518025" y="2160588"/>
          <p14:tracePt t="13363" x="4422775" y="2135188"/>
          <p14:tracePt t="13379" x="4321175" y="2125663"/>
          <p14:tracePt t="13395" x="4225925" y="2117725"/>
          <p14:tracePt t="13412" x="4140200" y="2117725"/>
          <p14:tracePt t="13429" x="4046538" y="2117725"/>
          <p14:tracePt t="13446" x="3935413" y="2117725"/>
          <p14:tracePt t="13462" x="3832225" y="2117725"/>
          <p14:tracePt t="13479" x="3736975" y="2117725"/>
          <p14:tracePt t="13496" x="3660775" y="2117725"/>
          <p14:tracePt t="13512" x="3617913" y="2117725"/>
          <p14:tracePt t="13529" x="3575050" y="2117725"/>
          <p14:tracePt t="13546" x="3532188" y="2117725"/>
          <p14:tracePt t="13563" x="3454400" y="2117725"/>
          <p14:tracePt t="13579" x="3386138" y="2117725"/>
          <p14:tracePt t="13596" x="3300413" y="2117725"/>
          <p14:tracePt t="13613" x="3249613" y="2117725"/>
          <p14:tracePt t="13630" x="3197225" y="2117725"/>
          <p14:tracePt t="13646" x="3146425" y="2117725"/>
          <p14:tracePt t="13663" x="3086100" y="2117725"/>
          <p14:tracePt t="13679" x="3025775" y="2117725"/>
          <p14:tracePt t="13697" x="2965450" y="2117725"/>
          <p14:tracePt t="13713" x="2914650" y="2117725"/>
          <p14:tracePt t="13729" x="2871788" y="2117725"/>
          <p14:tracePt t="13747" x="2803525" y="2117725"/>
          <p14:tracePt t="13764" x="2751138" y="2117725"/>
          <p14:tracePt t="13780" x="2700338" y="2117725"/>
          <p14:tracePt t="13796" x="2649538" y="2117725"/>
          <p14:tracePt t="13813" x="2579688" y="2117725"/>
          <p14:tracePt t="13830" x="2511425" y="2117725"/>
          <p14:tracePt t="13846" x="2417763" y="2117725"/>
          <p14:tracePt t="13863" x="2332038" y="2117725"/>
          <p14:tracePt t="13880" x="2263775" y="2117725"/>
          <p14:tracePt t="13897" x="2211388" y="2117725"/>
          <p14:tracePt t="13913" x="2178050" y="2117725"/>
          <p14:tracePt t="13930" x="2125663" y="2117725"/>
          <p14:tracePt t="13947" x="2039938" y="2117725"/>
          <p14:tracePt t="13964" x="1979613" y="2117725"/>
          <p14:tracePt t="13980" x="1928813" y="2117725"/>
          <p14:tracePt t="13997" x="1878013" y="2117725"/>
          <p14:tracePt t="14013" x="1835150" y="2117725"/>
          <p14:tracePt t="14031" x="1800225" y="2117725"/>
          <p14:tracePt t="14047" x="1757363" y="2117725"/>
          <p14:tracePt t="14064" x="1714500" y="2117725"/>
          <p14:tracePt t="14080" x="1663700" y="2117725"/>
          <p14:tracePt t="14098" x="1611313" y="2117725"/>
          <p14:tracePt t="14114" x="1560513" y="2117725"/>
          <p14:tracePt t="14130" x="1525588" y="2117725"/>
          <p14:tracePt t="14147" x="1492250" y="2117725"/>
          <p14:tracePt t="14165" x="1474788" y="2117725"/>
          <p14:tracePt t="14180" x="1439863" y="2117725"/>
          <p14:tracePt t="14197" x="1414463" y="2117725"/>
          <p14:tracePt t="14214" x="1379538" y="2117725"/>
          <p14:tracePt t="14231" x="1363663" y="2117725"/>
          <p14:tracePt t="14247" x="1346200" y="2117725"/>
          <p14:tracePt t="14264" x="1328738" y="2117725"/>
          <p14:tracePt t="14281" x="1320800" y="2117725"/>
          <p14:tracePt t="14298" x="1311275" y="2117725"/>
          <p14:tracePt t="14314" x="1303338" y="2108200"/>
          <p14:tracePt t="14331" x="1293813" y="2108200"/>
          <p14:tracePt t="14347" x="1293813" y="2100263"/>
          <p14:tracePt t="14365" x="1285875" y="2100263"/>
          <p14:tracePt t="14403" x="1277938" y="2100263"/>
          <p14:tracePt t="14412" x="1268413" y="2100263"/>
          <p14:tracePt t="14499" x="1268413" y="2092325"/>
          <p14:tracePt t="15068" x="1260475" y="2092325"/>
          <p14:tracePt t="15084" x="1250950" y="2092325"/>
          <p14:tracePt t="15101" x="1243013" y="2092325"/>
          <p14:tracePt t="15107" x="1235075" y="2092325"/>
          <p14:tracePt t="15123" x="1225550" y="2092325"/>
          <p14:tracePt t="15133" x="1208088" y="2092325"/>
          <p14:tracePt t="15150" x="1131888" y="2092325"/>
          <p14:tracePt t="15166" x="1020763" y="2092325"/>
          <p14:tracePt t="15183" x="925513" y="2092325"/>
          <p14:tracePt t="15199" x="874713" y="2092325"/>
          <p14:tracePt t="15217" x="831850" y="2092325"/>
          <p14:tracePt t="15233" x="822325" y="2092325"/>
          <p14:tracePt t="15249" x="806450" y="2092325"/>
          <p14:tracePt t="15266" x="788988" y="2092325"/>
          <p14:tracePt t="15284" x="771525" y="2092325"/>
          <p14:tracePt t="15300" x="763588" y="2092325"/>
          <p14:tracePt t="15364" x="771525" y="2092325"/>
          <p14:tracePt t="15371" x="796925" y="2092325"/>
          <p14:tracePt t="15383" x="831850" y="2092325"/>
          <p14:tracePt t="15400" x="968375" y="2092325"/>
          <p14:tracePt t="15416" x="1192213" y="2092325"/>
          <p14:tracePt t="15434" x="1577975" y="2092325"/>
          <p14:tracePt t="15450" x="2185988" y="2092325"/>
          <p14:tracePt t="15467" x="2879725" y="2092325"/>
          <p14:tracePt t="15483" x="4140200" y="2100263"/>
          <p14:tracePt t="15501" x="5065713" y="2100263"/>
          <p14:tracePt t="15517" x="5957888" y="2117725"/>
          <p14:tracePt t="15534" x="6678613" y="2135188"/>
          <p14:tracePt t="15550" x="7235825" y="2135188"/>
          <p14:tracePt t="15568" x="7637463" y="2143125"/>
          <p14:tracePt t="15584" x="7894638" y="2143125"/>
          <p14:tracePt t="15600" x="8083550" y="2168525"/>
          <p14:tracePt t="15617" x="8186738" y="2178050"/>
          <p14:tracePt t="15634" x="8229600" y="2185988"/>
          <p14:tracePt t="15650" x="8237538" y="2185988"/>
          <p14:tracePt t="15667" x="8264525" y="2193925"/>
          <p14:tracePt t="15684" x="8315325" y="2193925"/>
          <p14:tracePt t="15701" x="8401050" y="2193925"/>
          <p14:tracePt t="15718" x="8529638" y="2193925"/>
          <p14:tracePt t="15734" x="8623300" y="2211388"/>
          <p14:tracePt t="15751" x="8675688" y="2211388"/>
          <p14:tracePt t="15768" x="8693150" y="2211388"/>
          <p14:tracePt t="15784" x="8701088" y="2220913"/>
          <p14:tracePt t="15820" x="8701088" y="2228850"/>
          <p14:tracePt t="15835" x="8701088" y="2236788"/>
          <p14:tracePt t="15851" x="8683625" y="2254250"/>
          <p14:tracePt t="15868" x="8650288" y="2271713"/>
          <p14:tracePt t="15884" x="8607425" y="2297113"/>
          <p14:tracePt t="15902" x="8572500" y="2297113"/>
          <p14:tracePt t="15918" x="8529638" y="2306638"/>
          <p14:tracePt t="15934" x="8494713" y="2314575"/>
          <p14:tracePt t="15951" x="8435975" y="2332038"/>
          <p14:tracePt t="15969" x="8375650" y="2332038"/>
          <p14:tracePt t="15985" x="8307388" y="2339975"/>
          <p14:tracePt t="16001" x="8255000" y="2339975"/>
          <p14:tracePt t="16018" x="8194675" y="2349500"/>
          <p14:tracePt t="16035" x="8093075" y="2357438"/>
          <p14:tracePt t="16052" x="7997825" y="2365375"/>
          <p14:tracePt t="16068" x="7904163" y="2374900"/>
          <p14:tracePt t="16085" x="7800975" y="2382838"/>
          <p14:tracePt t="16102" x="7672388" y="2400300"/>
          <p14:tracePt t="16118" x="7543800" y="2417763"/>
          <p14:tracePt t="16135" x="7407275" y="2425700"/>
          <p14:tracePt t="16151" x="7261225" y="2435225"/>
          <p14:tracePt t="16169" x="7123113" y="2435225"/>
          <p14:tracePt t="16185" x="7004050" y="2435225"/>
          <p14:tracePt t="16202" x="6908800" y="2435225"/>
          <p14:tracePt t="16218" x="6840538" y="2435225"/>
          <p14:tracePt t="16236" x="6746875" y="2435225"/>
          <p14:tracePt t="16252" x="6686550" y="2435225"/>
          <p14:tracePt t="16269" x="6635750" y="2435225"/>
          <p14:tracePt t="16285" x="6592888" y="2435225"/>
          <p14:tracePt t="16303" x="6550025" y="2435225"/>
          <p14:tracePt t="16318" x="6507163" y="2443163"/>
          <p14:tracePt t="16335" x="6472238" y="2451100"/>
          <p14:tracePt t="16352" x="6429375" y="2460625"/>
          <p14:tracePt t="16369" x="6386513" y="2460625"/>
          <p14:tracePt t="16386" x="6326188" y="2460625"/>
          <p14:tracePt t="16402" x="6265863" y="2460625"/>
          <p14:tracePt t="16419" x="6197600" y="2460625"/>
          <p14:tracePt t="16436" x="6121400" y="2460625"/>
          <p14:tracePt t="16452" x="6061075" y="2460625"/>
          <p14:tracePt t="16469" x="6018213" y="2460625"/>
          <p14:tracePt t="16485" x="5983288" y="2460625"/>
          <p14:tracePt t="16503" x="5949950" y="2460625"/>
          <p14:tracePt t="16519" x="5915025" y="2460625"/>
          <p14:tracePt t="16536" x="5889625" y="2460625"/>
          <p14:tracePt t="16552" x="5872163" y="2460625"/>
          <p14:tracePt t="16570" x="5854700" y="2460625"/>
          <p14:tracePt t="16586" x="5846763" y="2460625"/>
          <p14:tracePt t="16602" x="5837238" y="2460625"/>
          <p14:tracePt t="16620" x="5821363" y="2460625"/>
          <p14:tracePt t="16637" x="5811838" y="2460625"/>
          <p14:tracePt t="16653" x="5803900" y="2460625"/>
          <p14:tracePt t="16669" x="5794375" y="2460625"/>
          <p14:tracePt t="16686" x="5786438" y="2460625"/>
          <p14:tracePt t="16719" x="5778500" y="2460625"/>
          <p14:tracePt t="16736" x="5768975" y="2460625"/>
          <p14:tracePt t="16753" x="5751513" y="2460625"/>
          <p14:tracePt t="16770" x="5743575" y="2460625"/>
          <p14:tracePt t="16787" x="5735638" y="2460625"/>
          <p14:tracePt t="16803" x="5726113" y="2460625"/>
          <p14:tracePt t="16820" x="5692775" y="2460625"/>
          <p14:tracePt t="16837" x="5675313" y="2460625"/>
          <p14:tracePt t="16853" x="5632450" y="2460625"/>
          <p14:tracePt t="16870" x="5597525" y="2460625"/>
          <p14:tracePt t="16886" x="5564188" y="2460625"/>
          <p14:tracePt t="16904" x="5529263" y="2460625"/>
          <p14:tracePt t="16920" x="5494338" y="2460625"/>
          <p14:tracePt t="16936" x="5468938" y="2460625"/>
          <p14:tracePt t="16953" x="5451475" y="2460625"/>
          <p14:tracePt t="16971" x="5435600" y="2460625"/>
          <p14:tracePt t="16987" x="5418138" y="2460625"/>
          <p14:tracePt t="17004" x="5392738" y="2460625"/>
          <p14:tracePt t="17020" x="5375275" y="2460625"/>
          <p14:tracePt t="17038" x="5365750" y="2460625"/>
          <p14:tracePt t="17054" x="5349875" y="2460625"/>
          <p14:tracePt t="17070" x="5340350" y="2460625"/>
          <p14:tracePt t="17087" x="5322888" y="2460625"/>
          <p14:tracePt t="17104" x="5314950" y="2460625"/>
          <p14:tracePt t="17121" x="5272088" y="2460625"/>
          <p14:tracePt t="17137" x="5221288" y="2460625"/>
          <p14:tracePt t="17154" x="5160963" y="2468563"/>
          <p14:tracePt t="17171" x="5108575" y="2468563"/>
          <p14:tracePt t="17187" x="5065713" y="2478088"/>
          <p14:tracePt t="17204" x="5014913" y="2478088"/>
          <p14:tracePt t="17220" x="4989513" y="2478088"/>
          <p14:tracePt t="17238" x="4946650" y="2478088"/>
          <p14:tracePt t="17254" x="4903788" y="2478088"/>
          <p14:tracePt t="17271" x="4860925" y="2478088"/>
          <p14:tracePt t="17287" x="4843463" y="2478088"/>
          <p14:tracePt t="17305" x="4826000" y="2478088"/>
          <p14:tracePt t="17321" x="4818063" y="2468563"/>
          <p14:tracePt t="17337" x="4808538" y="2468563"/>
          <p14:tracePt t="17354" x="4800600" y="2468563"/>
          <p14:tracePt t="17372" x="4775200" y="2468563"/>
          <p14:tracePt t="17390" x="4765675" y="2468563"/>
          <p14:tracePt t="17404" x="4757738" y="2468563"/>
          <p14:tracePt t="18516" x="4749800" y="2468563"/>
          <p14:tracePt t="18532" x="4740275" y="2468563"/>
          <p14:tracePt t="18540" x="4714875" y="2468563"/>
          <p14:tracePt t="18549" x="4689475" y="2468563"/>
          <p14:tracePt t="18557" x="4637088" y="2468563"/>
          <p14:tracePt t="18574" x="4543425" y="2486025"/>
          <p14:tracePt t="18591" x="4432300" y="2493963"/>
          <p14:tracePt t="18607" x="4303713" y="2493963"/>
          <p14:tracePt t="18624" x="4165600" y="2493963"/>
          <p14:tracePt t="18641" x="4037013" y="2486025"/>
          <p14:tracePt t="18658" x="3943350" y="2468563"/>
          <p14:tracePt t="18674" x="3892550" y="2460625"/>
          <p14:tracePt t="18690" x="3875088" y="2451100"/>
          <p14:tracePt t="18707" x="3849688" y="2451100"/>
          <p14:tracePt t="18725" x="3806825" y="2451100"/>
          <p14:tracePt t="18741" x="3779838" y="2451100"/>
          <p14:tracePt t="18758" x="3746500" y="2451100"/>
          <p14:tracePt t="18774" x="3729038" y="2451100"/>
          <p14:tracePt t="18792" x="3703638" y="2451100"/>
          <p14:tracePt t="18807" x="3694113" y="2451100"/>
          <p14:tracePt t="18824" x="3678238" y="2451100"/>
          <p14:tracePt t="18841" x="3651250" y="2451100"/>
          <p14:tracePt t="18858" x="3617913" y="2451100"/>
          <p14:tracePt t="18874" x="3592513" y="2451100"/>
          <p14:tracePt t="18891" x="3549650" y="2451100"/>
          <p14:tracePt t="18908" x="3514725" y="2451100"/>
          <p14:tracePt t="18926" x="3463925" y="2451100"/>
          <p14:tracePt t="18941" x="3446463" y="2451100"/>
          <p14:tracePt t="18958" x="3429000" y="2451100"/>
          <p14:tracePt t="18975" x="3411538" y="2451100"/>
          <p14:tracePt t="18992" x="3394075" y="2451100"/>
          <p14:tracePt t="19008" x="3378200" y="2451100"/>
          <p14:tracePt t="19025" x="3351213" y="2451100"/>
          <p14:tracePt t="19042" x="3308350" y="2451100"/>
          <p14:tracePt t="19059" x="3282950" y="2451100"/>
          <p14:tracePt t="19075" x="3257550" y="2451100"/>
          <p14:tracePt t="19092" x="3240088" y="2451100"/>
          <p14:tracePt t="19108" x="3197225" y="2451100"/>
          <p14:tracePt t="19126" x="3163888" y="2460625"/>
          <p14:tracePt t="19142" x="3146425" y="2460625"/>
          <p14:tracePt t="19158" x="3121025" y="2460625"/>
          <p14:tracePt t="19175" x="3094038" y="2468563"/>
          <p14:tracePt t="19192" x="3051175" y="2468563"/>
          <p14:tracePt t="19208" x="3035300" y="2468563"/>
          <p14:tracePt t="19226" x="3025775" y="2468563"/>
          <p14:tracePt t="19242" x="3000375" y="2468563"/>
          <p14:tracePt t="19259" x="2982913" y="2468563"/>
          <p14:tracePt t="19276" x="2949575" y="2468563"/>
          <p14:tracePt t="19292" x="2889250" y="2478088"/>
          <p14:tracePt t="19309" x="2846388" y="2478088"/>
          <p14:tracePt t="19326" x="2794000" y="2486025"/>
          <p14:tracePt t="19342" x="2751138" y="2486025"/>
          <p14:tracePt t="19359" x="2700338" y="2493963"/>
          <p14:tracePt t="19375" x="2649538" y="2503488"/>
          <p14:tracePt t="19393" x="2597150" y="2511425"/>
          <p14:tracePt t="19409" x="2554288" y="2511425"/>
          <p14:tracePt t="19426" x="2511425" y="2520950"/>
          <p14:tracePt t="19442" x="2478088" y="2520950"/>
          <p14:tracePt t="19460" x="2443163" y="2520950"/>
          <p14:tracePt t="19476" x="2425700" y="2520950"/>
          <p14:tracePt t="19492" x="2400300" y="2520950"/>
          <p14:tracePt t="19509" x="2382838" y="2520950"/>
          <p14:tracePt t="19527" x="2357438" y="2520950"/>
          <p14:tracePt t="19543" x="2339975" y="2520950"/>
          <p14:tracePt t="19559" x="2289175" y="2520950"/>
          <p14:tracePt t="19576" x="2246313" y="2520950"/>
          <p14:tracePt t="19594" x="2220913" y="2520950"/>
          <p14:tracePt t="19609" x="2203450" y="2520950"/>
          <p14:tracePt t="19626" x="2185988" y="2520950"/>
          <p14:tracePt t="19660" x="2178050" y="2520950"/>
          <p14:tracePt t="19709" x="2178050" y="2511425"/>
          <p14:tracePt t="19725" x="2178050" y="2503488"/>
          <p14:tracePt t="19741" x="2185988" y="2493963"/>
          <p14:tracePt t="19749" x="2203450" y="2486025"/>
          <p14:tracePt t="19760" x="2246313" y="2468563"/>
          <p14:tracePt t="19776" x="2382838" y="2417763"/>
          <p14:tracePt t="19793" x="2589213" y="2365375"/>
          <p14:tracePt t="19812" x="2906713" y="2314575"/>
          <p14:tracePt t="19826" x="3506788" y="2271713"/>
          <p14:tracePt t="19843" x="4500563" y="2254250"/>
          <p14:tracePt t="19845" x="5118100" y="2185988"/>
          <p14:tracePt t="19860" x="6086475" y="2065338"/>
          <p14:tracePt t="19878" x="6926263" y="1946275"/>
          <p14:tracePt t="19894" x="7937500" y="1706563"/>
          <p14:tracePt t="19910" x="9121775" y="1508125"/>
          <p14:tracePt t="20361" x="8993188" y="0"/>
          <p14:tracePt t="20379" x="8289925" y="0"/>
          <p14:tracePt t="20395" x="7551738" y="0"/>
          <p14:tracePt t="20411" x="6780213" y="0"/>
          <p14:tracePt t="20428" x="5872163" y="0"/>
          <p14:tracePt t="20446" x="4525963" y="7938"/>
          <p14:tracePt t="20461" x="3789363" y="68263"/>
          <p14:tracePt t="20478" x="3249613" y="153988"/>
          <p14:tracePt t="20494" x="2846388" y="231775"/>
          <p14:tracePt t="20513" x="2597150" y="307975"/>
          <p14:tracePt t="20528" x="2443163" y="403225"/>
          <p14:tracePt t="20545" x="2349500" y="488950"/>
          <p14:tracePt t="20561" x="2263775" y="592138"/>
          <p14:tracePt t="20579" x="2220913" y="720725"/>
          <p14:tracePt t="20595" x="2185988" y="900113"/>
          <p14:tracePt t="20611" x="2151063" y="1071563"/>
          <p14:tracePt t="20628" x="2125663" y="1260475"/>
          <p14:tracePt t="20646" x="2065338" y="1482725"/>
          <p14:tracePt t="20662" x="2014538" y="1568450"/>
          <p14:tracePt t="20679" x="1963738" y="1663700"/>
          <p14:tracePt t="20695" x="1920875" y="1739900"/>
          <p14:tracePt t="20713" x="1903413" y="1817688"/>
          <p14:tracePt t="20728" x="1903413" y="1878013"/>
          <p14:tracePt t="20746" x="1893888" y="1936750"/>
          <p14:tracePt t="20762" x="1885950" y="1997075"/>
          <p14:tracePt t="20780" x="1885950" y="2049463"/>
          <p14:tracePt t="20795" x="1903413" y="2117725"/>
          <p14:tracePt t="20812" x="1954213" y="2203450"/>
          <p14:tracePt t="20829" x="2022475" y="2297113"/>
          <p14:tracePt t="20846" x="2065338" y="2374900"/>
          <p14:tracePt t="20862" x="2125663" y="2468563"/>
          <p14:tracePt t="20879" x="2193925" y="2554288"/>
          <p14:tracePt t="20896" x="2279650" y="2649538"/>
          <p14:tracePt t="20914" x="2400300" y="2735263"/>
          <p14:tracePt t="20929" x="2520950" y="2794000"/>
          <p14:tracePt t="20946" x="2632075" y="2828925"/>
          <p14:tracePt t="20962" x="2725738" y="2854325"/>
          <p14:tracePt t="20980" x="2820988" y="2871788"/>
          <p14:tracePt t="20996" x="2906713" y="2889250"/>
          <p14:tracePt t="21012" x="3094038" y="2914650"/>
          <p14:tracePt t="21029" x="3249613" y="2914650"/>
          <p14:tracePt t="21047" x="3386138" y="2922588"/>
          <p14:tracePt t="21062" x="3522663" y="2922588"/>
          <p14:tracePt t="21079" x="3694113" y="2922588"/>
          <p14:tracePt t="21096" x="3917950" y="2932113"/>
          <p14:tracePt t="21113" x="4208463" y="2949575"/>
          <p14:tracePt t="21129" x="4543425" y="2965450"/>
          <p14:tracePt t="21146" x="4868863" y="2965450"/>
          <p14:tracePt t="21163" x="5178425" y="2965450"/>
          <p14:tracePt t="21181" x="5649913" y="2965450"/>
          <p14:tracePt t="21196" x="5794375" y="2965450"/>
          <p14:tracePt t="21213" x="6164263" y="2965450"/>
          <p14:tracePt t="21230" x="6351588" y="2965450"/>
          <p14:tracePt t="21247" x="6523038" y="2982913"/>
          <p14:tracePt t="21263" x="6669088" y="3000375"/>
          <p14:tracePt t="21280" x="6772275" y="3017838"/>
          <p14:tracePt t="21296" x="6875463" y="3017838"/>
          <p14:tracePt t="21314" x="6978650" y="3017838"/>
          <p14:tracePt t="21330" x="7089775" y="3025775"/>
          <p14:tracePt t="21346" x="7158038" y="3025775"/>
          <p14:tracePt t="21363" x="7200900" y="3025775"/>
          <p14:tracePt t="21381" x="7251700" y="3025775"/>
          <p14:tracePt t="21397" x="7261225" y="3025775"/>
          <p14:tracePt t="21413" x="7278688" y="3025775"/>
          <p14:tracePt t="21430" x="7294563" y="3017838"/>
          <p14:tracePt t="21448" x="7337425" y="3017838"/>
          <p14:tracePt t="21463" x="7380288" y="3008313"/>
          <p14:tracePt t="21480" x="7407275" y="3000375"/>
          <p14:tracePt t="21565" x="7397750" y="3000375"/>
          <p14:tracePt t="21589" x="7389813" y="3000375"/>
          <p14:tracePt t="21605" x="7380288" y="3000375"/>
          <p14:tracePt t="21613" x="7372350" y="3000375"/>
          <p14:tracePt t="21621" x="7364413" y="3000375"/>
          <p14:tracePt t="21630" x="7337425" y="3000375"/>
          <p14:tracePt t="21647" x="7286625" y="3008313"/>
          <p14:tracePt t="21665" x="7226300" y="3008313"/>
          <p14:tracePt t="21680" x="7192963" y="3017838"/>
          <p14:tracePt t="21697" x="7165975" y="3017838"/>
          <p14:tracePt t="21714" x="7158038" y="3017838"/>
          <p14:tracePt t="21731" x="7140575" y="3017838"/>
          <p14:tracePt t="21748" x="7123113" y="3017838"/>
          <p14:tracePt t="21764" x="7097713" y="3017838"/>
          <p14:tracePt t="21781" x="7029450" y="3025775"/>
          <p14:tracePt t="21798" x="6986588" y="3035300"/>
          <p14:tracePt t="21814" x="6951663" y="3043238"/>
          <p14:tracePt t="21831" x="6918325" y="3051175"/>
          <p14:tracePt t="21848" x="6900863" y="3051175"/>
          <p14:tracePt t="21866" x="6892925" y="3051175"/>
          <p14:tracePt t="22397" x="6900863" y="3051175"/>
          <p14:tracePt t="22413" x="6908800" y="3051175"/>
          <p14:tracePt t="22421" x="6918325" y="3051175"/>
          <p14:tracePt t="22445" x="6918325" y="3043238"/>
          <p14:tracePt t="22461" x="6926263" y="3043238"/>
          <p14:tracePt t="22477" x="6935788" y="3043238"/>
          <p14:tracePt t="22493" x="6935788" y="3035300"/>
          <p14:tracePt t="22589" x="6943725" y="3035300"/>
          <p14:tracePt t="22718" x="6935788" y="3035300"/>
          <p14:tracePt t="22733" x="6926263" y="3035300"/>
          <p14:tracePt t="22749" x="6918325" y="3035300"/>
          <p14:tracePt t="22757" x="6908800" y="3035300"/>
          <p14:tracePt t="22773" x="6900863" y="3035300"/>
          <p14:tracePt t="22783" x="6900863" y="3025775"/>
          <p14:tracePt t="22801" x="6892925" y="3025775"/>
          <p14:tracePt t="22816" x="6875463" y="3025775"/>
          <p14:tracePt t="22833" x="6865938" y="3025775"/>
          <p14:tracePt t="22868" x="6858000" y="3025775"/>
          <p14:tracePt t="22883" x="6850063" y="3025775"/>
          <p14:tracePt t="22900" x="6840538" y="3025775"/>
          <p14:tracePt t="22917" x="6797675" y="3025775"/>
          <p14:tracePt t="22935" x="6754813" y="3025775"/>
          <p14:tracePt t="22950" x="6729413" y="3025775"/>
          <p14:tracePt t="22967" x="6694488" y="3025775"/>
          <p14:tracePt t="22983" x="6661150" y="3025775"/>
          <p14:tracePt t="23001" x="6635750" y="3025775"/>
          <p14:tracePt t="23017" x="6600825" y="3025775"/>
          <p14:tracePt t="23034" x="6557963" y="3025775"/>
          <p14:tracePt t="23050" x="6507163" y="3025775"/>
          <p14:tracePt t="23068" x="6446838" y="3035300"/>
          <p14:tracePt t="23083" x="6378575" y="3035300"/>
          <p14:tracePt t="23101" x="6318250" y="3035300"/>
          <p14:tracePt t="23117" x="6240463" y="3043238"/>
          <p14:tracePt t="23135" x="6215063" y="3043238"/>
          <p14:tracePt t="23151" x="6189663" y="3043238"/>
          <p14:tracePt t="23167" x="6172200" y="3043238"/>
          <p14:tracePt t="23184" x="6137275" y="3043238"/>
          <p14:tracePt t="23201" x="6121400" y="3043238"/>
          <p14:tracePt t="23217" x="6094413" y="3043238"/>
          <p14:tracePt t="23234" x="6078538" y="3043238"/>
          <p14:tracePt t="23251" x="6043613" y="3043238"/>
          <p14:tracePt t="23268" x="6008688" y="3043238"/>
          <p14:tracePt t="23284" x="5965825" y="3043238"/>
          <p14:tracePt t="23301" x="5889625" y="3043238"/>
          <p14:tracePt t="23318" x="5829300" y="3043238"/>
          <p14:tracePt t="23335" x="5761038" y="3043238"/>
          <p14:tracePt t="23351" x="5675313" y="3035300"/>
          <p14:tracePt t="23368" x="5614988" y="3025775"/>
          <p14:tracePt t="23385" x="5554663" y="3025775"/>
          <p14:tracePt t="23402" x="5486400" y="3025775"/>
          <p14:tracePt t="23418" x="5435600" y="3025775"/>
          <p14:tracePt t="23435" x="5383213" y="3025775"/>
          <p14:tracePt t="23451" x="5332413" y="3025775"/>
          <p14:tracePt t="23469" x="5280025" y="3025775"/>
          <p14:tracePt t="23485" x="5229225" y="3025775"/>
          <p14:tracePt t="23502" x="5151438" y="3025775"/>
          <p14:tracePt t="23518" x="5100638" y="3025775"/>
          <p14:tracePt t="23535" x="5049838" y="3025775"/>
          <p14:tracePt t="23551" x="5006975" y="3035300"/>
          <p14:tracePt t="23568" x="4972050" y="3035300"/>
          <p14:tracePt t="23585" x="4929188" y="3051175"/>
          <p14:tracePt t="23602" x="4860925" y="3060700"/>
          <p14:tracePt t="23618" x="4783138" y="3068638"/>
          <p14:tracePt t="23635" x="4706938" y="3068638"/>
          <p14:tracePt t="23652" x="4646613" y="3078163"/>
          <p14:tracePt t="23669" x="4568825" y="3086100"/>
          <p14:tracePt t="23685" x="4525963" y="3086100"/>
          <p14:tracePt t="23702" x="4483100" y="3086100"/>
          <p14:tracePt t="23719" x="4432300" y="3086100"/>
          <p14:tracePt t="23736" x="4371975" y="3086100"/>
          <p14:tracePt t="23752" x="4286250" y="3086100"/>
          <p14:tracePt t="23769" x="4208463" y="3086100"/>
          <p14:tracePt t="23785" x="4140200" y="3086100"/>
          <p14:tracePt t="23803" x="4079875" y="3086100"/>
          <p14:tracePt t="23819" x="4011613" y="3086100"/>
          <p14:tracePt t="23835" x="3935413" y="3086100"/>
          <p14:tracePt t="23852" x="3857625" y="3086100"/>
          <p14:tracePt t="23854" x="3822700" y="3086100"/>
          <p14:tracePt t="23870" x="3763963" y="3086100"/>
          <p14:tracePt t="23886" x="3711575" y="3086100"/>
          <p14:tracePt t="23902" x="3660775" y="3078163"/>
          <p14:tracePt t="23919" x="3625850" y="3078163"/>
          <p14:tracePt t="23936" x="3582988" y="3078163"/>
          <p14:tracePt t="23953" x="3532188" y="3078163"/>
          <p14:tracePt t="23969" x="3446463" y="3078163"/>
          <p14:tracePt t="23986" x="3351213" y="3078163"/>
          <p14:tracePt t="24003" x="3249613" y="3078163"/>
          <p14:tracePt t="24019" x="3154363" y="3078163"/>
          <p14:tracePt t="24036" x="3078163" y="3078163"/>
          <p14:tracePt t="24053" x="3008313" y="3078163"/>
          <p14:tracePt t="24070" x="2906713" y="3068638"/>
          <p14:tracePt t="24086" x="2846388" y="3060700"/>
          <p14:tracePt t="24103" x="2794000" y="3060700"/>
          <p14:tracePt t="24119" x="2751138" y="3060700"/>
          <p14:tracePt t="24137" x="2717800" y="3060700"/>
          <p14:tracePt t="24153" x="2692400" y="3051175"/>
          <p14:tracePt t="24170" x="2682875" y="3051175"/>
          <p14:tracePt t="24186" x="2674938" y="3051175"/>
          <p14:tracePt t="24204" x="2657475" y="3051175"/>
          <p14:tracePt t="24220" x="2649538" y="3051175"/>
          <p14:tracePt t="24236" x="2622550" y="3051175"/>
          <p14:tracePt t="24253" x="2597150" y="3051175"/>
          <p14:tracePt t="24271" x="2563813" y="3043238"/>
          <p14:tracePt t="24287" x="2528888" y="3035300"/>
          <p14:tracePt t="24303" x="2503488" y="3025775"/>
          <p14:tracePt t="24320" x="2460625" y="3025775"/>
          <p14:tracePt t="24337" x="2435225" y="3017838"/>
          <p14:tracePt t="24353" x="2382838" y="3008313"/>
          <p14:tracePt t="24370" x="2314575" y="2992438"/>
          <p14:tracePt t="24387" x="2263775" y="2982913"/>
          <p14:tracePt t="24404" x="2211388" y="2982913"/>
          <p14:tracePt t="24420" x="2151063" y="2965450"/>
          <p14:tracePt t="24437" x="2100263" y="2957513"/>
          <p14:tracePt t="24454" x="2049463" y="2949575"/>
          <p14:tracePt t="24471" x="2039938" y="2949575"/>
          <p14:tracePt t="24487" x="2022475" y="2949575"/>
          <p14:tracePt t="24526" x="2014538" y="2949575"/>
          <p14:tracePt t="24679" x="2006600" y="2949575"/>
          <p14:tracePt t="24694" x="1997075" y="2949575"/>
          <p14:tracePt t="24702" x="1989138" y="2949575"/>
          <p14:tracePt t="24718" x="1979613" y="2949575"/>
          <p14:tracePt t="24734" x="1971675" y="2949575"/>
          <p14:tracePt t="24750" x="1963738" y="2949575"/>
          <p14:tracePt t="24758" x="1946275" y="2940050"/>
          <p14:tracePt t="24771" x="1928813" y="2940050"/>
          <p14:tracePt t="24787" x="1885950" y="2932113"/>
          <p14:tracePt t="24804" x="1835150" y="2914650"/>
          <p14:tracePt t="24822" x="1774825" y="2889250"/>
          <p14:tracePt t="24838" x="1731963" y="2879725"/>
          <p14:tracePt t="24854" x="1714500" y="2871788"/>
          <p14:tracePt t="24871" x="1706563" y="2871788"/>
          <p14:tracePt t="24889" x="1689100" y="2863850"/>
          <p14:tracePt t="24904" x="1689100" y="2854325"/>
          <p14:tracePt t="25246" x="1679575" y="2854325"/>
          <p14:tracePt t="25254" x="1679575" y="2863850"/>
          <p14:tracePt t="25278" x="1679575" y="2871788"/>
          <p14:tracePt t="25294" x="1679575" y="2879725"/>
          <p14:tracePt t="25334" x="1671638" y="2879725"/>
          <p14:tracePt t="25342" x="1671638" y="2889250"/>
          <p14:tracePt t="25358" x="1663700" y="2897188"/>
          <p14:tracePt t="25372" x="1654175" y="2897188"/>
          <p14:tracePt t="25389" x="1646238" y="2906713"/>
          <p14:tracePt t="25423" x="1636713" y="2906713"/>
          <p14:tracePt t="25446" x="1628775" y="2906713"/>
          <p14:tracePt t="25454" x="1628775" y="2914650"/>
          <p14:tracePt t="25463" x="1620838" y="2914650"/>
          <p14:tracePt t="25487" x="1611313" y="2922588"/>
          <p14:tracePt t="25502" x="1593850" y="2932113"/>
          <p14:tracePt t="25518" x="1585913" y="2932113"/>
          <p14:tracePt t="25534" x="1568450" y="2940050"/>
          <p14:tracePt t="25550" x="1560513" y="2940050"/>
          <p14:tracePt t="25558" x="1543050" y="2940050"/>
          <p14:tracePt t="25575" x="1535113" y="2940050"/>
          <p14:tracePt t="25590" x="1525588" y="2940050"/>
          <p14:tracePt t="25607" x="1508125" y="2940050"/>
          <p14:tracePt t="25623" x="1482725" y="2940050"/>
          <p14:tracePt t="25639" x="1431925" y="2932113"/>
          <p14:tracePt t="25656" x="1371600" y="2922588"/>
          <p14:tracePt t="25674" x="1303338" y="2906713"/>
          <p14:tracePt t="25690" x="1260475" y="2897188"/>
          <p14:tracePt t="25706" x="1225550" y="2889250"/>
          <p14:tracePt t="25723" x="1208088" y="2889250"/>
          <p14:tracePt t="25740" x="1192213" y="2889250"/>
          <p14:tracePt t="25757" x="1174750" y="2889250"/>
          <p14:tracePt t="25773" x="1149350" y="2889250"/>
          <p14:tracePt t="25790" x="1106488" y="2889250"/>
          <p14:tracePt t="25808" x="1079500" y="2889250"/>
          <p14:tracePt t="25823" x="1046163" y="2879725"/>
          <p14:tracePt t="25840" x="993775" y="2871788"/>
          <p14:tracePt t="25857" x="950913" y="2871788"/>
          <p14:tracePt t="25874" x="900113" y="2871788"/>
          <p14:tracePt t="25890" x="839788" y="2871788"/>
          <p14:tracePt t="25907" x="788988" y="2871788"/>
          <p14:tracePt t="25923" x="746125" y="2871788"/>
          <p14:tracePt t="25941" x="720725" y="2871788"/>
          <p14:tracePt t="25957" x="693738" y="2871788"/>
          <p14:tracePt t="25974" x="660400" y="2871788"/>
          <p14:tracePt t="25990" x="642938" y="2871788"/>
          <p14:tracePt t="26008" x="600075" y="2871788"/>
          <p14:tracePt t="26024" x="557213" y="2871788"/>
          <p14:tracePt t="26040" x="496888" y="2871788"/>
          <p14:tracePt t="26057" x="446088" y="2871788"/>
          <p14:tracePt t="26075" x="403225" y="2871788"/>
          <p14:tracePt t="26090" x="377825" y="2871788"/>
          <p14:tracePt t="26107" x="360363" y="2871788"/>
          <p14:tracePt t="26230" x="368300" y="2871788"/>
          <p14:tracePt t="26246" x="377825" y="2871788"/>
          <p14:tracePt t="26254" x="385763" y="2871788"/>
          <p14:tracePt t="26262" x="393700" y="2871788"/>
          <p14:tracePt t="26274" x="411163" y="2871788"/>
          <p14:tracePt t="26291" x="446088" y="2871788"/>
          <p14:tracePt t="26308" x="496888" y="2871788"/>
          <p14:tracePt t="26325" x="557213" y="2871788"/>
          <p14:tracePt t="26341" x="625475" y="2871788"/>
          <p14:tracePt t="26343" x="660400" y="2871788"/>
          <p14:tracePt t="26358" x="763588" y="2879725"/>
          <p14:tracePt t="26375" x="874713" y="2897188"/>
          <p14:tracePt t="26391" x="1054100" y="2932113"/>
          <p14:tracePt t="26408" x="1260475" y="2949575"/>
          <p14:tracePt t="26425" x="1474788" y="2965450"/>
          <p14:tracePt t="26442" x="1689100" y="2974975"/>
          <p14:tracePt t="26458" x="1911350" y="2982913"/>
          <p14:tracePt t="26475" x="2135188" y="2992438"/>
          <p14:tracePt t="26491" x="2365375" y="2992438"/>
          <p14:tracePt t="26509" x="2597150" y="2992438"/>
          <p14:tracePt t="26525" x="2854325" y="2992438"/>
          <p14:tracePt t="26542" x="3103563" y="2992438"/>
          <p14:tracePt t="26558" x="3429000" y="2992438"/>
          <p14:tracePt t="26576" x="3608388" y="2992438"/>
          <p14:tracePt t="26592" x="3797300" y="2992438"/>
          <p14:tracePt t="26608" x="4029075" y="2992438"/>
          <p14:tracePt t="26625" x="4311650" y="2992438"/>
          <p14:tracePt t="26642" x="4621213" y="2992438"/>
          <p14:tracePt t="26658" x="4868863" y="2992438"/>
          <p14:tracePt t="26675" x="5083175" y="2992438"/>
          <p14:tracePt t="26709" x="5529263" y="2992438"/>
          <p14:tracePt t="26711" x="5675313" y="3017838"/>
          <p14:tracePt t="26726" x="5794375" y="3025775"/>
          <p14:tracePt t="26742" x="6275388" y="3043238"/>
          <p14:tracePt t="26759" x="6583363" y="3060700"/>
          <p14:tracePt t="26776" x="6815138" y="3060700"/>
          <p14:tracePt t="26792" x="6986588" y="3060700"/>
          <p14:tracePt t="26809" x="7158038" y="3060700"/>
          <p14:tracePt t="26826" x="7329488" y="3060700"/>
          <p14:tracePt t="26843" x="7508875" y="3060700"/>
          <p14:tracePt t="26859" x="7654925" y="3060700"/>
          <p14:tracePt t="26875" x="7793038" y="3060700"/>
          <p14:tracePt t="26892" x="7886700" y="3060700"/>
          <p14:tracePt t="26910" x="7980363" y="3060700"/>
          <p14:tracePt t="26926" x="8007350" y="3060700"/>
          <p14:tracePt t="26943" x="8143875" y="3086100"/>
          <p14:tracePt t="26959" x="8229600" y="3111500"/>
          <p14:tracePt t="26977" x="8323263" y="3128963"/>
          <p14:tracePt t="26993" x="8401050" y="3146425"/>
          <p14:tracePt t="27009" x="8426450" y="3163888"/>
          <p14:tracePt t="27026" x="8435975" y="3163888"/>
          <p14:tracePt t="27060" x="8443913" y="3163888"/>
          <p14:tracePt t="27076" x="8451850" y="3163888"/>
          <p14:tracePt t="27093" x="8451850" y="3171825"/>
          <p14:tracePt t="27110" x="8461375" y="3189288"/>
          <p14:tracePt t="27126" x="8461375" y="3197225"/>
          <p14:tracePt t="27160" x="8461375" y="3206750"/>
          <p14:tracePt t="27177" x="8461375" y="3214688"/>
          <p14:tracePt t="27193" x="8461375" y="3222625"/>
          <p14:tracePt t="27210" x="8461375" y="3232150"/>
          <p14:tracePt t="27226" x="8451850" y="3240088"/>
          <p14:tracePt t="27244" x="8408988" y="3249613"/>
          <p14:tracePt t="27260" x="8358188" y="3257550"/>
          <p14:tracePt t="27276" x="8297863" y="3275013"/>
          <p14:tracePt t="27293" x="8229600" y="3282950"/>
          <p14:tracePt t="27311" x="8093075" y="3300413"/>
          <p14:tracePt t="27327" x="8007350" y="3300413"/>
          <p14:tracePt t="27343" x="7937500" y="3308350"/>
          <p14:tracePt t="27360" x="7886700" y="3317875"/>
          <p14:tracePt t="27377" x="7818438" y="3325813"/>
          <p14:tracePt t="27393" x="7732713" y="3343275"/>
          <p14:tracePt t="27410" x="7629525" y="3351213"/>
          <p14:tracePt t="27427" x="7535863" y="3351213"/>
          <p14:tracePt t="27444" x="7466013" y="3360738"/>
          <p14:tracePt t="27460" x="7415213" y="3368675"/>
          <p14:tracePt t="27477" x="7346950" y="3378200"/>
          <p14:tracePt t="27494" x="7286625" y="3378200"/>
          <p14:tracePt t="27511" x="7208838" y="3378200"/>
          <p14:tracePt t="27527" x="7165975" y="3378200"/>
          <p14:tracePt t="27544" x="7115175" y="3378200"/>
          <p14:tracePt t="27560" x="7072313" y="3378200"/>
          <p14:tracePt t="27578" x="7021513" y="3378200"/>
          <p14:tracePt t="27594" x="6961188" y="3378200"/>
          <p14:tracePt t="27611" x="6892925" y="3378200"/>
          <p14:tracePt t="27627" x="6815138" y="3378200"/>
          <p14:tracePt t="27645" x="6746875" y="3378200"/>
          <p14:tracePt t="27661" x="6678613" y="3378200"/>
          <p14:tracePt t="27677" x="6618288" y="3378200"/>
          <p14:tracePt t="27694" x="6540500" y="3403600"/>
          <p14:tracePt t="27712" x="6489700" y="3403600"/>
          <p14:tracePt t="27727" x="6454775" y="3411538"/>
          <p14:tracePt t="27744" x="6421438" y="3421063"/>
          <p14:tracePt t="27761" x="6394450" y="3421063"/>
          <p14:tracePt t="27778" x="6369050" y="3421063"/>
          <p14:tracePt t="27794" x="6335713" y="3421063"/>
          <p14:tracePt t="27811" x="6308725" y="3421063"/>
          <p14:tracePt t="27828" x="6265863" y="3421063"/>
          <p14:tracePt t="27845" x="6215063" y="3421063"/>
          <p14:tracePt t="27846" x="6189663" y="3421063"/>
          <p14:tracePt t="27861" x="6164263" y="3421063"/>
          <p14:tracePt t="27878" x="6111875" y="3421063"/>
          <p14:tracePt t="27895" x="6043613" y="3429000"/>
          <p14:tracePt t="27912" x="5992813" y="3429000"/>
          <p14:tracePt t="27928" x="5940425" y="3436938"/>
          <p14:tracePt t="27945" x="5897563" y="3446463"/>
          <p14:tracePt t="27962" x="5872163" y="3446463"/>
          <p14:tracePt t="27979" x="5846763" y="3446463"/>
          <p14:tracePt t="27995" x="5829300" y="3446463"/>
          <p14:tracePt t="28012" x="5811838" y="3446463"/>
          <p14:tracePt t="28028" x="5803900" y="3446463"/>
          <p14:tracePt t="28046" x="5794375" y="3446463"/>
          <p14:tracePt t="28062" x="5778500" y="3446463"/>
          <p14:tracePt t="28078" x="5768975" y="3446463"/>
          <p14:tracePt t="28095" x="5743575" y="3446463"/>
          <p14:tracePt t="28113" x="5708650" y="3446463"/>
          <p14:tracePt t="28128" x="5675313" y="3446463"/>
          <p14:tracePt t="28145" x="5632450" y="3436938"/>
          <p14:tracePt t="28162" x="5614988" y="3436938"/>
          <p14:tracePt t="28179" x="5589588" y="3436938"/>
          <p14:tracePt t="28195" x="5564188" y="3429000"/>
          <p14:tracePt t="28212" x="5554663" y="3421063"/>
          <p14:tracePt t="28229" x="5537200" y="3421063"/>
          <p14:tracePt t="28246" x="5511800" y="3421063"/>
          <p14:tracePt t="28262" x="5503863" y="3421063"/>
          <p14:tracePt t="28279" x="5486400" y="3421063"/>
          <p14:tracePt t="28313" x="5478463" y="3411538"/>
          <p14:tracePt t="28759" x="5468938" y="3411538"/>
          <p14:tracePt t="28775" x="5461000" y="3411538"/>
          <p14:tracePt t="28783" x="5451475" y="3411538"/>
          <p14:tracePt t="28797" x="5443538" y="3411538"/>
          <p14:tracePt t="28813" x="5426075" y="3411538"/>
          <p14:tracePt t="28831" x="5332413" y="3411538"/>
          <p14:tracePt t="28847" x="5272088" y="3411538"/>
          <p14:tracePt t="28863" x="5194300" y="3411538"/>
          <p14:tracePt t="28880" x="5118100" y="3411538"/>
          <p14:tracePt t="28898" x="5049838" y="3411538"/>
          <p14:tracePt t="28913" x="4979988" y="3411538"/>
          <p14:tracePt t="28930" x="4946650" y="3411538"/>
          <p14:tracePt t="28947" x="4911725" y="3411538"/>
          <p14:tracePt t="28964" x="4878388" y="3411538"/>
          <p14:tracePt t="28981" x="4843463" y="3411538"/>
          <p14:tracePt t="28997" x="4826000" y="3411538"/>
          <p14:tracePt t="29014" x="4808538" y="3411538"/>
          <p14:tracePt t="29031" x="4765675" y="3411538"/>
          <p14:tracePt t="29047" x="4740275" y="3411538"/>
          <p14:tracePt t="29064" x="4706938" y="3411538"/>
          <p14:tracePt t="29080" x="4672013" y="3411538"/>
          <p14:tracePt t="29098" x="4629150" y="3411538"/>
          <p14:tracePt t="29114" x="4594225" y="3411538"/>
          <p14:tracePt t="29131" x="4543425" y="3411538"/>
          <p14:tracePt t="29147" x="4500563" y="3411538"/>
          <p14:tracePt t="29165" x="4449763" y="3411538"/>
          <p14:tracePt t="29181" x="4414838" y="3421063"/>
          <p14:tracePt t="29197" x="4379913" y="3421063"/>
          <p14:tracePt t="29214" x="4337050" y="3421063"/>
          <p14:tracePt t="29232" x="4278313" y="3421063"/>
          <p14:tracePt t="29248" x="4235450" y="3421063"/>
          <p14:tracePt t="29264" x="4192588" y="3421063"/>
          <p14:tracePt t="29281" x="4149725" y="3421063"/>
          <p14:tracePt t="29298" x="4097338" y="3421063"/>
          <p14:tracePt t="29314" x="4064000" y="3421063"/>
          <p14:tracePt t="29331" x="4029075" y="3421063"/>
          <p14:tracePt t="29348" x="3994150" y="3421063"/>
          <p14:tracePt t="29366" x="3951288" y="3429000"/>
          <p14:tracePt t="29381" x="3908425" y="3436938"/>
          <p14:tracePt t="29398" x="3883025" y="3446463"/>
          <p14:tracePt t="29415" x="3840163" y="3446463"/>
          <p14:tracePt t="29432" x="3814763" y="3446463"/>
          <p14:tracePt t="29448" x="3779838" y="3446463"/>
          <p14:tracePt t="29465" x="3754438" y="3446463"/>
          <p14:tracePt t="29481" x="3721100" y="3446463"/>
          <p14:tracePt t="29499" x="3694113" y="3446463"/>
          <p14:tracePt t="29515" x="3660775" y="3446463"/>
          <p14:tracePt t="29531" x="3625850" y="3454400"/>
          <p14:tracePt t="29548" x="3600450" y="3454400"/>
          <p14:tracePt t="29566" x="3557588" y="3454400"/>
          <p14:tracePt t="29582" x="3514725" y="3454400"/>
          <p14:tracePt t="29599" x="3463925" y="3454400"/>
          <p14:tracePt t="29615" x="3325813" y="3454400"/>
          <p14:tracePt t="29633" x="3240088" y="3454400"/>
          <p14:tracePt t="29649" x="3171825" y="3454400"/>
          <p14:tracePt t="29665" x="3121025" y="3454400"/>
          <p14:tracePt t="29682" x="3078163" y="3454400"/>
          <p14:tracePt t="29699" x="3043238" y="3454400"/>
          <p14:tracePt t="29715" x="3008313" y="3454400"/>
          <p14:tracePt t="29732" x="2992438" y="3454400"/>
          <p14:tracePt t="29749" x="2965450" y="3454400"/>
          <p14:tracePt t="29767" x="2932113" y="3454400"/>
          <p14:tracePt t="29782" x="2906713" y="3454400"/>
          <p14:tracePt t="29799" x="2879725" y="3454400"/>
          <p14:tracePt t="29816" x="2863850" y="3454400"/>
          <p14:tracePt t="29833" x="2846388" y="3454400"/>
          <p14:tracePt t="29849" x="2820988" y="3454400"/>
          <p14:tracePt t="29866" x="2803525" y="3454400"/>
          <p14:tracePt t="29882" x="2778125" y="3454400"/>
          <p14:tracePt t="29900" x="2768600" y="3454400"/>
          <p14:tracePt t="29916" x="2751138" y="3454400"/>
          <p14:tracePt t="29949" x="2743200" y="3454400"/>
          <p14:tracePt t="29968" x="2735263" y="3463925"/>
          <p14:tracePt t="29983" x="2725738" y="3463925"/>
          <p14:tracePt t="29999" x="2717800" y="3463925"/>
          <p14:tracePt t="30016" x="2708275" y="3463925"/>
          <p14:tracePt t="30034" x="2700338" y="3463925"/>
          <p14:tracePt t="30049" x="2682875" y="3463925"/>
          <p14:tracePt t="30066" x="2649538" y="3463925"/>
          <p14:tracePt t="30083" x="2614613" y="3463925"/>
          <p14:tracePt t="30100" x="2579688" y="3463925"/>
          <p14:tracePt t="30116" x="2546350" y="3471863"/>
          <p14:tracePt t="30133" x="2520950" y="3479800"/>
          <p14:tracePt t="30149" x="2503488" y="3479800"/>
          <p14:tracePt t="30167" x="2493963" y="3479800"/>
          <p14:tracePt t="30223" x="2493963" y="3471863"/>
          <p14:tracePt t="30247" x="2503488" y="3471863"/>
          <p14:tracePt t="30367" x="2503488" y="3463925"/>
          <p14:tracePt t="30383" x="2493963" y="3463925"/>
          <p14:tracePt t="30392" x="2486025" y="3463925"/>
          <p14:tracePt t="30400" x="2468563" y="3463925"/>
          <p14:tracePt t="30417" x="2417763" y="3463925"/>
          <p14:tracePt t="30433" x="2357438" y="3463925"/>
          <p14:tracePt t="30451" x="2297113" y="3463925"/>
          <p14:tracePt t="30467" x="2228850" y="3463925"/>
          <p14:tracePt t="30484" x="2168525" y="3463925"/>
          <p14:tracePt t="30500" x="2125663" y="3463925"/>
          <p14:tracePt t="30518" x="2100263" y="3463925"/>
          <p14:tracePt t="30534" x="2074863" y="3463925"/>
          <p14:tracePt t="30551" x="2049463" y="3463925"/>
          <p14:tracePt t="30567" x="1997075" y="3463925"/>
          <p14:tracePt t="30585" x="1954213" y="3463925"/>
          <p14:tracePt t="30601" x="1920875" y="3463925"/>
          <p14:tracePt t="30617" x="1868488" y="3463925"/>
          <p14:tracePt t="30634" x="1817688" y="3463925"/>
          <p14:tracePt t="30651" x="1765300" y="3463925"/>
          <p14:tracePt t="30668" x="1706563" y="3463925"/>
          <p14:tracePt t="30684" x="1636713" y="3463925"/>
          <p14:tracePt t="30701" x="1577975" y="3463925"/>
          <p14:tracePt t="30718" x="1517650" y="3463925"/>
          <p14:tracePt t="30734" x="1465263" y="3463925"/>
          <p14:tracePt t="30751" x="1371600" y="3463925"/>
          <p14:tracePt t="30768" x="1303338" y="3463925"/>
          <p14:tracePt t="30785" x="1217613" y="3463925"/>
          <p14:tracePt t="30801" x="1139825" y="3463925"/>
          <p14:tracePt t="30818" x="1046163" y="3463925"/>
          <p14:tracePt t="30834" x="960438" y="3463925"/>
          <p14:tracePt t="30852" x="892175" y="3463925"/>
          <p14:tracePt t="30868" x="831850" y="3463925"/>
          <p14:tracePt t="30885" x="779463" y="3454400"/>
          <p14:tracePt t="30901" x="746125" y="3454400"/>
          <p14:tracePt t="30919" x="685800" y="3454400"/>
          <p14:tracePt t="30935" x="668338" y="3454400"/>
          <p14:tracePt t="30952" x="608013" y="3454400"/>
          <p14:tracePt t="30968" x="574675" y="3454400"/>
          <p14:tracePt t="30986" x="531813" y="3454400"/>
          <p14:tracePt t="31002" x="488950" y="3454400"/>
          <p14:tracePt t="31018" x="446088" y="3454400"/>
          <p14:tracePt t="31035" x="403225" y="3454400"/>
          <p14:tracePt t="31052" x="360363" y="3454400"/>
          <p14:tracePt t="31068" x="342900" y="3454400"/>
          <p14:tracePt t="31085" x="317500" y="3446463"/>
          <p14:tracePt t="31102" x="300038" y="3446463"/>
          <p14:tracePt t="31120" x="292100" y="3446463"/>
          <p14:tracePt t="31135" x="282575" y="3446463"/>
          <p14:tracePt t="31152" x="265113" y="3446463"/>
          <p14:tracePt t="31280" x="274638" y="3446463"/>
          <p14:tracePt t="31288" x="274638" y="3436938"/>
          <p14:tracePt t="31303" x="282575" y="3436938"/>
          <p14:tracePt t="31319" x="377825" y="3421063"/>
          <p14:tracePt t="31336" x="446088" y="3421063"/>
          <p14:tracePt t="31353" x="565150" y="3421063"/>
          <p14:tracePt t="31369" x="711200" y="3421063"/>
          <p14:tracePt t="31386" x="882650" y="3421063"/>
          <p14:tracePt t="31402" x="1096963" y="3421063"/>
          <p14:tracePt t="31420" x="1379538" y="3421063"/>
          <p14:tracePt t="31436" x="1825625" y="3421063"/>
          <p14:tracePt t="31453" x="2408238" y="3421063"/>
          <p14:tracePt t="31469" x="3078163" y="3421063"/>
          <p14:tracePt t="31486" x="3729038" y="3421063"/>
          <p14:tracePt t="31503" x="4286250" y="3421063"/>
          <p14:tracePt t="31519" x="5040313" y="3421063"/>
          <p14:tracePt t="31536" x="5622925" y="3436938"/>
          <p14:tracePt t="31553" x="6308725" y="3454400"/>
          <p14:tracePt t="31570" x="7029450" y="3454400"/>
          <p14:tracePt t="31586" x="7689850" y="3479800"/>
          <p14:tracePt t="31603" x="8247063" y="3497263"/>
          <p14:tracePt t="31620" x="8615363" y="3514725"/>
          <p14:tracePt t="31636" x="8794750" y="3549650"/>
          <p14:tracePt t="31653" x="8880475" y="3557588"/>
          <p14:tracePt t="31670" x="8940800" y="3582988"/>
          <p14:tracePt t="31687" x="9018588" y="3617913"/>
          <p14:tracePt t="31703" x="9078913" y="3625850"/>
          <p14:tracePt t="31720" x="9094788" y="3643313"/>
          <p14:tracePt t="31737" x="9104313" y="3651250"/>
          <p14:tracePt t="31754" x="9104313" y="3660775"/>
          <p14:tracePt t="31770" x="9112250" y="3660775"/>
          <p14:tracePt t="31840" x="9112250" y="3668713"/>
          <p14:tracePt t="31864" x="9094788" y="3678238"/>
          <p14:tracePt t="31872" x="9086850" y="3678238"/>
          <p14:tracePt t="31887" x="9061450" y="3686175"/>
          <p14:tracePt t="31904" x="9001125" y="3694113"/>
          <p14:tracePt t="31921" x="8958263" y="3703638"/>
          <p14:tracePt t="31937" x="8890000" y="3703638"/>
          <p14:tracePt t="31954" x="8778875" y="3729038"/>
          <p14:tracePt t="31970" x="8650288" y="3746500"/>
          <p14:tracePt t="31988" x="8521700" y="3763963"/>
          <p14:tracePt t="32004" x="8393113" y="3779838"/>
          <p14:tracePt t="32020" x="8264525" y="3789363"/>
          <p14:tracePt t="32037" x="8186738" y="3789363"/>
          <p14:tracePt t="32055" x="8118475" y="3789363"/>
          <p14:tracePt t="32071" x="8083550" y="3789363"/>
          <p14:tracePt t="32087" x="8040688" y="3789363"/>
          <p14:tracePt t="32104" x="7947025" y="3789363"/>
          <p14:tracePt t="32121" x="7894638" y="3789363"/>
          <p14:tracePt t="32138" x="7835900" y="3789363"/>
          <p14:tracePt t="32154" x="7775575" y="3789363"/>
          <p14:tracePt t="32171" x="7707313" y="3797300"/>
          <p14:tracePt t="32188" x="7654925" y="3797300"/>
          <p14:tracePt t="32204" x="7604125" y="3797300"/>
          <p14:tracePt t="32221" x="7551738" y="3797300"/>
          <p14:tracePt t="32237" x="7508875" y="3797300"/>
          <p14:tracePt t="32255" x="7450138" y="3797300"/>
          <p14:tracePt t="32272" x="7354888" y="3797300"/>
          <p14:tracePt t="32288" x="7294563" y="3797300"/>
          <p14:tracePt t="32304" x="7226300" y="3797300"/>
          <p14:tracePt t="32322" x="7150100" y="3797300"/>
          <p14:tracePt t="32338" x="7064375" y="3797300"/>
          <p14:tracePt t="32354" x="6994525" y="3797300"/>
          <p14:tracePt t="32371" x="6935788" y="3797300"/>
          <p14:tracePt t="32389" x="6875463" y="3797300"/>
          <p14:tracePt t="32405" x="6815138" y="3797300"/>
          <p14:tracePt t="32421" x="6746875" y="3797300"/>
          <p14:tracePt t="32438" x="6669088" y="3806825"/>
          <p14:tracePt t="32456" x="6608763" y="3814763"/>
          <p14:tracePt t="32472" x="6565900" y="3814763"/>
          <p14:tracePt t="32488" x="6540500" y="3814763"/>
          <p14:tracePt t="32505" x="6523038" y="3822700"/>
          <p14:tracePt t="32522" x="6507163" y="3822700"/>
          <p14:tracePt t="32539" x="6472238" y="3822700"/>
          <p14:tracePt t="32555" x="6429375" y="3822700"/>
          <p14:tracePt t="32572" x="6386513" y="3832225"/>
          <p14:tracePt t="32589" x="6335713" y="3840163"/>
          <p14:tracePt t="32605" x="6265863" y="3849688"/>
          <p14:tracePt t="32622" x="6189663" y="3849688"/>
          <p14:tracePt t="32638" x="6129338" y="3849688"/>
          <p14:tracePt t="32656" x="6051550" y="3849688"/>
          <p14:tracePt t="32672" x="6018213" y="3849688"/>
          <p14:tracePt t="32689" x="5983288" y="3849688"/>
          <p14:tracePt t="32705" x="5957888" y="3849688"/>
          <p14:tracePt t="32722" x="5915025" y="3849688"/>
          <p14:tracePt t="32739" x="5846763" y="3849688"/>
          <p14:tracePt t="32756" x="5768975" y="3849688"/>
          <p14:tracePt t="32772" x="5726113" y="3849688"/>
          <p14:tracePt t="32790" x="5692775" y="3849688"/>
          <p14:tracePt t="32806" x="5675313" y="3849688"/>
          <p14:tracePt t="32822" x="5665788" y="3849688"/>
          <p14:tracePt t="33008" x="5657850" y="3849688"/>
          <p14:tracePt t="33016" x="5649913" y="3849688"/>
          <p14:tracePt t="33024" x="5640388" y="3849688"/>
          <p14:tracePt t="33039" x="5632450" y="3857625"/>
          <p14:tracePt t="33056" x="5537200" y="3857625"/>
          <p14:tracePt t="33073" x="5468938" y="3857625"/>
          <p14:tracePt t="33090" x="5418138" y="3857625"/>
          <p14:tracePt t="33106" x="5365750" y="3857625"/>
          <p14:tracePt t="33123" x="5349875" y="3857625"/>
          <p14:tracePt t="33140" x="5340350" y="3857625"/>
          <p14:tracePt t="33157" x="5332413" y="3857625"/>
          <p14:tracePt t="33173" x="5322888" y="3857625"/>
          <p14:tracePt t="33207" x="5314950" y="3857625"/>
          <p14:tracePt t="33224" x="5307013" y="3857625"/>
          <p14:tracePt t="33240" x="5297488" y="3857625"/>
          <p14:tracePt t="33257" x="5289550" y="3865563"/>
          <p14:tracePt t="33273" x="5272088" y="3865563"/>
          <p14:tracePt t="33291" x="5246688" y="3875088"/>
          <p14:tracePt t="33307" x="5203825" y="3883025"/>
          <p14:tracePt t="33323" x="5160963" y="3883025"/>
          <p14:tracePt t="33340" x="5135563" y="3883025"/>
          <p14:tracePt t="33358" x="5092700" y="3892550"/>
          <p14:tracePt t="33360" x="5083175" y="3900488"/>
          <p14:tracePt t="33374" x="5065713" y="3908425"/>
          <p14:tracePt t="33390" x="5022850" y="3908425"/>
          <p14:tracePt t="33407" x="4972050" y="3908425"/>
          <p14:tracePt t="33425" x="4860925" y="3917950"/>
          <p14:tracePt t="33440" x="4808538" y="3917950"/>
          <p14:tracePt t="33457" x="4749800" y="3917950"/>
          <p14:tracePt t="33474" x="4714875" y="3917950"/>
          <p14:tracePt t="33491" x="4672013" y="3917950"/>
          <p14:tracePt t="33507" x="4637088" y="3917950"/>
          <p14:tracePt t="33524" x="4586288" y="3917950"/>
          <p14:tracePt t="33540" x="4543425" y="3917950"/>
          <p14:tracePt t="33558" x="4500563" y="3917950"/>
          <p14:tracePt t="33574" x="4475163" y="3917950"/>
          <p14:tracePt t="33591" x="4457700" y="3917950"/>
          <p14:tracePt t="33608" x="4422775" y="3917950"/>
          <p14:tracePt t="33625" x="4389438" y="3917950"/>
          <p14:tracePt t="33641" x="4346575" y="3935413"/>
          <p14:tracePt t="33657" x="4294188" y="3943350"/>
          <p14:tracePt t="33674" x="4235450" y="3943350"/>
          <p14:tracePt t="33692" x="4149725" y="3943350"/>
          <p14:tracePt t="33707" x="4064000" y="3951288"/>
          <p14:tracePt t="33724" x="4011613" y="3951288"/>
          <p14:tracePt t="33741" x="3968750" y="3951288"/>
          <p14:tracePt t="33759" x="3935413" y="3951288"/>
          <p14:tracePt t="33774" x="3900488" y="3951288"/>
          <p14:tracePt t="33791" x="3883025" y="3951288"/>
          <p14:tracePt t="33808" x="3840163" y="3951288"/>
          <p14:tracePt t="33826" x="3822700" y="3951288"/>
          <p14:tracePt t="33841" x="3806825" y="3951288"/>
          <p14:tracePt t="33858" x="3779838" y="3951288"/>
          <p14:tracePt t="33875" x="3754438" y="3951288"/>
          <p14:tracePt t="33892" x="3746500" y="3951288"/>
          <p14:tracePt t="33925" x="3736975" y="3951288"/>
          <p14:tracePt t="34112" x="3729038" y="3951288"/>
          <p14:tracePt t="34120" x="3721100" y="3951288"/>
          <p14:tracePt t="34137" x="3703638" y="3943350"/>
          <p14:tracePt t="34145" x="3694113" y="3943350"/>
          <p14:tracePt t="34159" x="3668713" y="3935413"/>
          <p14:tracePt t="34175" x="3643313" y="3935413"/>
          <p14:tracePt t="34193" x="3592513" y="3925888"/>
          <p14:tracePt t="34209" x="3549650" y="3925888"/>
          <p14:tracePt t="34226" x="3479800" y="3917950"/>
          <p14:tracePt t="34242" x="3394075" y="3917950"/>
          <p14:tracePt t="34259" x="3335338" y="3917950"/>
          <p14:tracePt t="34275" x="3300413" y="3908425"/>
          <p14:tracePt t="34292" x="3282950" y="3908425"/>
          <p14:tracePt t="34309" x="3275013" y="3908425"/>
          <p14:tracePt t="34326" x="3265488" y="3900488"/>
          <p14:tracePt t="34342" x="3249613" y="3883025"/>
          <p14:tracePt t="34344" x="3240088" y="3883025"/>
          <p14:tracePt t="34369" x="3240088" y="3875088"/>
          <p14:tracePt t="34376" x="3232150" y="3875088"/>
          <p14:tracePt t="34393" x="3232150" y="3865563"/>
          <p14:tracePt t="34409" x="3222625" y="3857625"/>
          <p14:tracePt t="34426" x="3214688" y="3849688"/>
          <p14:tracePt t="34442" x="3206750" y="3840163"/>
          <p14:tracePt t="34460" x="3197225" y="3840163"/>
          <p14:tracePt t="34476" x="3197225" y="3832225"/>
          <p14:tracePt t="34493" x="3179763" y="3814763"/>
          <p14:tracePt t="34509" x="3163888" y="3806825"/>
          <p14:tracePt t="34527" x="3146425" y="3789363"/>
          <p14:tracePt t="34543" x="3136900" y="3779838"/>
          <p14:tracePt t="34560" x="3121025" y="3763963"/>
          <p14:tracePt t="34576" x="3086100" y="3746500"/>
          <p14:tracePt t="34594" x="3060700" y="3736975"/>
          <p14:tracePt t="34610" x="3035300" y="3729038"/>
          <p14:tracePt t="34627" x="3008313" y="3721100"/>
          <p14:tracePt t="34643" x="3000375" y="3711575"/>
          <p14:tracePt t="34660" x="2982913" y="3711575"/>
          <p14:tracePt t="34676" x="2974975" y="3703638"/>
          <p14:tracePt t="34693" x="2957513" y="3703638"/>
          <p14:tracePt t="34710" x="2897188" y="3694113"/>
          <p14:tracePt t="34727" x="2743200" y="3678238"/>
          <p14:tracePt t="34743" x="2614613" y="3668713"/>
          <p14:tracePt t="34760" x="2546350" y="3668713"/>
          <p14:tracePt t="34777" x="2536825" y="3668713"/>
          <p14:tracePt t="34794" x="2528888" y="3668713"/>
          <p14:tracePt t="34810" x="2520950" y="3668713"/>
          <p14:tracePt t="34827" x="2503488" y="3668713"/>
          <p14:tracePt t="34843" x="2493963" y="3668713"/>
          <p14:tracePt t="34861" x="2486025" y="3668713"/>
          <p14:tracePt t="34877" x="2478088" y="3668713"/>
          <p14:tracePt t="34894" x="2451100" y="3668713"/>
          <p14:tracePt t="34911" x="2408238" y="3668713"/>
          <p14:tracePt t="34928" x="2374900" y="3668713"/>
          <p14:tracePt t="34944" x="2357438" y="3668713"/>
          <p14:tracePt t="34961" x="2332038" y="3668713"/>
          <p14:tracePt t="34977" x="2322513" y="3668713"/>
          <p14:tracePt t="34995" x="2314575" y="3668713"/>
          <p14:tracePt t="35011" x="2306638" y="3668713"/>
          <p14:tracePt t="35027" x="2297113" y="3668713"/>
          <p14:tracePt t="35044" x="2289175" y="3668713"/>
          <p14:tracePt t="35061" x="2279650" y="3668713"/>
          <p14:tracePt t="35105" x="2271713" y="3668713"/>
          <p14:tracePt t="35441" x="2279650" y="3668713"/>
          <p14:tracePt t="35489" x="2289175" y="3668713"/>
          <p14:tracePt t="35521" x="2297113" y="3668713"/>
          <p14:tracePt t="35572" x="2297113" y="3678238"/>
          <p14:tracePt t="35577" x="2306638" y="3678238"/>
          <p14:tracePt t="35617" x="2306638" y="3686175"/>
          <p14:tracePt t="35644" x="2306638" y="3694113"/>
          <p14:tracePt t="35665" x="2306638" y="3703638"/>
          <p14:tracePt t="35675" x="2297113" y="3703638"/>
          <p14:tracePt t="35683" x="2297113" y="3711575"/>
          <p14:tracePt t="35695" x="2289175" y="3721100"/>
          <p14:tracePt t="35712" x="2271713" y="3729038"/>
          <p14:tracePt t="35729" x="2203450" y="3746500"/>
          <p14:tracePt t="35746" x="2117725" y="3754438"/>
          <p14:tracePt t="35762" x="2022475" y="3754438"/>
          <p14:tracePt t="35779" x="1954213" y="3754438"/>
          <p14:tracePt t="35796" x="1920875" y="3754438"/>
          <p14:tracePt t="35813" x="1893888" y="3754438"/>
          <p14:tracePt t="35829" x="1885950" y="3754438"/>
          <p14:tracePt t="35846" x="1868488" y="3754438"/>
          <p14:tracePt t="35862" x="1843088" y="3754438"/>
          <p14:tracePt t="35880" x="1825625" y="3754438"/>
          <p14:tracePt t="35896" x="1800225" y="3754438"/>
          <p14:tracePt t="35913" x="1757363" y="3754438"/>
          <p14:tracePt t="35929" x="1706563" y="3754438"/>
          <p14:tracePt t="35947" x="1646238" y="3754438"/>
          <p14:tracePt t="35963" x="1568450" y="3754438"/>
          <p14:tracePt t="35979" x="1500188" y="3754438"/>
          <p14:tracePt t="35996" x="1422400" y="3754438"/>
          <p14:tracePt t="36014" x="1354138" y="3754438"/>
          <p14:tracePt t="36029" x="1285875" y="3754438"/>
          <p14:tracePt t="36046" x="1225550" y="3754438"/>
          <p14:tracePt t="36063" x="1174750" y="3754438"/>
          <p14:tracePt t="36080" x="1139825" y="3754438"/>
          <p14:tracePt t="36113" x="1122363" y="3754438"/>
          <p14:tracePt t="36147" x="1114425" y="3754438"/>
          <p14:tracePt t="36163" x="1106488" y="3754438"/>
          <p14:tracePt t="36180" x="1089025" y="3754438"/>
          <p14:tracePt t="36196" x="1071563" y="3754438"/>
          <p14:tracePt t="36214" x="1054100" y="3754438"/>
          <p14:tracePt t="36230" x="1036638" y="3754438"/>
          <p14:tracePt t="36247" x="1003300" y="3754438"/>
          <p14:tracePt t="36263" x="968375" y="3754438"/>
          <p14:tracePt t="36281" x="900113" y="3754438"/>
          <p14:tracePt t="36297" x="865188" y="3754438"/>
          <p14:tracePt t="36314" x="839788" y="3754438"/>
          <p14:tracePt t="36330" x="831850" y="3754438"/>
          <p14:tracePt t="36377" x="831850" y="3746500"/>
          <p14:tracePt t="36385" x="839788" y="3746500"/>
          <p14:tracePt t="36397" x="865188" y="3746500"/>
          <p14:tracePt t="36414" x="977900" y="3729038"/>
          <p14:tracePt t="36430" x="1131888" y="3721100"/>
          <p14:tracePt t="36447" x="1336675" y="3721100"/>
          <p14:tracePt t="36464" x="1757363" y="3721100"/>
          <p14:tracePt t="36481" x="3179763" y="3686175"/>
          <p14:tracePt t="36497" x="4183063" y="3471863"/>
          <p14:tracePt t="36514" x="5821363" y="3300413"/>
          <p14:tracePt t="36531" x="8297863" y="3265488"/>
          <p14:tracePt t="37065" x="9051925" y="2185988"/>
          <p14:tracePt t="37082" x="8966200" y="2236788"/>
          <p14:tracePt t="37098" x="8872538" y="2297113"/>
          <p14:tracePt t="37116" x="8804275" y="2357438"/>
          <p14:tracePt t="37132" x="8743950" y="2408238"/>
          <p14:tracePt t="37148" x="8658225" y="2468563"/>
          <p14:tracePt t="37165" x="8555038" y="2554288"/>
          <p14:tracePt t="37183" x="8461375" y="2614613"/>
          <p14:tracePt t="37199" x="8393113" y="2665413"/>
          <p14:tracePt t="37216" x="8332788" y="2708275"/>
          <p14:tracePt t="37232" x="8264525" y="2743200"/>
          <p14:tracePt t="37250" x="8118475" y="2836863"/>
          <p14:tracePt t="37266" x="7980363" y="2922588"/>
          <p14:tracePt t="37282" x="7851775" y="2992438"/>
          <p14:tracePt t="37299" x="7732713" y="3051175"/>
          <p14:tracePt t="37317" x="7654925" y="3094038"/>
          <p14:tracePt t="37332" x="7604125" y="3121025"/>
          <p14:tracePt t="37349" x="7535863" y="3154363"/>
          <p14:tracePt t="37366" x="7450138" y="3179763"/>
          <p14:tracePt t="37383" x="7364413" y="3222625"/>
          <p14:tracePt t="37399" x="7312025" y="3249613"/>
          <p14:tracePt t="37416" x="7243763" y="3292475"/>
          <p14:tracePt t="37433" x="7115175" y="3360738"/>
          <p14:tracePt t="37450" x="6986588" y="3421063"/>
          <p14:tracePt t="37466" x="6858000" y="3489325"/>
          <p14:tracePt t="37483" x="6737350" y="3540125"/>
          <p14:tracePt t="37499" x="6643688" y="3575050"/>
          <p14:tracePt t="37517" x="6565900" y="3608388"/>
          <p14:tracePt t="37533" x="6489700" y="3643313"/>
          <p14:tracePt t="37549" x="6411913" y="3678238"/>
          <p14:tracePt t="37566" x="6326188" y="3721100"/>
          <p14:tracePt t="37584" x="6249988" y="3771900"/>
          <p14:tracePt t="37600" x="6197600" y="3797300"/>
          <p14:tracePt t="37617" x="6154738" y="3814763"/>
          <p14:tracePt t="37633" x="6121400" y="3822700"/>
          <p14:tracePt t="37651" x="6086475" y="3849688"/>
          <p14:tracePt t="37666" x="6035675" y="3865563"/>
          <p14:tracePt t="37683" x="6018213" y="3875088"/>
          <p14:tracePt t="37700" x="5992813" y="3892550"/>
          <p14:tracePt t="37717" x="5983288" y="3892550"/>
          <p14:tracePt t="37733" x="5975350" y="3900488"/>
          <p14:tracePt t="37750" x="5965825" y="3900488"/>
          <p14:tracePt t="37784" x="5957888" y="3900488"/>
          <p14:tracePt t="37800" x="5949950" y="3908425"/>
          <p14:tracePt t="37993" x="5957888" y="3908425"/>
          <p14:tracePt t="38009" x="5965825" y="3908425"/>
          <p14:tracePt t="38025" x="5975350" y="3908425"/>
          <p14:tracePt t="38033" x="5975350" y="3900488"/>
          <p14:tracePt t="38297" x="5957888" y="3900488"/>
          <p14:tracePt t="38305" x="5932488" y="3900488"/>
          <p14:tracePt t="38318" x="5889625" y="3892550"/>
          <p14:tracePt t="38335" x="5743575" y="3865563"/>
          <p14:tracePt t="38351" x="5546725" y="3840163"/>
          <p14:tracePt t="38353" x="5451475" y="3840163"/>
          <p14:tracePt t="38369" x="5357813" y="3832225"/>
          <p14:tracePt t="38385" x="5322888" y="3832225"/>
          <p14:tracePt t="38402" x="5297488" y="3832225"/>
          <p14:tracePt t="38418" x="5280025" y="3822700"/>
          <p14:tracePt t="38436" x="5254625" y="3822700"/>
          <p14:tracePt t="38451" x="5221288" y="3832225"/>
          <p14:tracePt t="38468" x="5160963" y="3857625"/>
          <p14:tracePt t="38485" x="5100638" y="3892550"/>
          <p14:tracePt t="38502" x="5057775" y="3925888"/>
          <p14:tracePt t="38518" x="5014913" y="3943350"/>
          <p14:tracePt t="38535" x="4989513" y="3968750"/>
          <p14:tracePt t="38552" x="4972050" y="3978275"/>
          <p14:tracePt t="38569" x="4954588" y="3994150"/>
          <p14:tracePt t="38585" x="4929188" y="4003675"/>
          <p14:tracePt t="38602" x="4903788" y="4021138"/>
          <p14:tracePt t="38619" x="4868863" y="4029075"/>
          <p14:tracePt t="38636" x="4826000" y="4064000"/>
          <p14:tracePt t="38652" x="4783138" y="4089400"/>
          <p14:tracePt t="38669" x="4749800" y="4106863"/>
          <p14:tracePt t="38685" x="4706938" y="4132263"/>
          <p14:tracePt t="38703" x="4679950" y="4140200"/>
          <p14:tracePt t="38719" x="4646613" y="4149725"/>
          <p14:tracePt t="38736" x="4637088" y="4149725"/>
          <p14:tracePt t="38752" x="4629150" y="4157663"/>
          <p14:tracePt t="38770" x="4611688" y="4157663"/>
          <p14:tracePt t="38786" x="4568825" y="4157663"/>
          <p14:tracePt t="38803" x="4525963" y="4165600"/>
          <p14:tracePt t="38819" x="4483100" y="4165600"/>
          <p14:tracePt t="38836" x="4432300" y="4165600"/>
          <p14:tracePt t="38852" x="4389438" y="4165600"/>
          <p14:tracePt t="38869" x="4346575" y="4165600"/>
          <p14:tracePt t="38886" x="4303713" y="4165600"/>
          <p14:tracePt t="38903" x="4260850" y="4165600"/>
          <p14:tracePt t="38919" x="4217988" y="4165600"/>
          <p14:tracePt t="38936" x="4192588" y="4165600"/>
          <p14:tracePt t="38952" x="4165600" y="4175125"/>
          <p14:tracePt t="38970" x="4149725" y="4183063"/>
          <p14:tracePt t="38986" x="4132263" y="4192588"/>
          <p14:tracePt t="39003" x="4106863" y="4200525"/>
          <p14:tracePt t="39020" x="4071938" y="4200525"/>
          <p14:tracePt t="39037" x="4046538" y="4208463"/>
          <p14:tracePt t="39053" x="4003675" y="4208463"/>
          <p14:tracePt t="39070" x="3968750" y="4208463"/>
          <p14:tracePt t="39086" x="3925888" y="4208463"/>
          <p14:tracePt t="39104" x="3900488" y="4208463"/>
          <p14:tracePt t="39120" x="3865563" y="4208463"/>
          <p14:tracePt t="39136" x="3849688" y="4208463"/>
          <p14:tracePt t="39153" x="3806825" y="4208463"/>
          <p14:tracePt t="39171" x="3771900" y="4208463"/>
          <p14:tracePt t="39186" x="3736975" y="4208463"/>
          <p14:tracePt t="39203" x="3694113" y="4208463"/>
          <p14:tracePt t="39220" x="3660775" y="4208463"/>
          <p14:tracePt t="39237" x="3625850" y="4208463"/>
          <p14:tracePt t="39253" x="3608388" y="4208463"/>
          <p14:tracePt t="39270" x="3600450" y="4208463"/>
          <p14:tracePt t="39287" x="3592513" y="4208463"/>
          <p14:tracePt t="39304" x="3582988" y="4208463"/>
          <p14:tracePt t="39320" x="3557588" y="4217988"/>
          <p14:tracePt t="39337" x="3497263" y="4235450"/>
          <p14:tracePt t="39354" x="3454400" y="4243388"/>
          <p14:tracePt t="39371" x="3403600" y="4251325"/>
          <p14:tracePt t="39387" x="3360738" y="4260850"/>
          <p14:tracePt t="39404" x="3325813" y="4260850"/>
          <p14:tracePt t="39420" x="3282950" y="4260850"/>
          <p14:tracePt t="39438" x="3249613" y="4260850"/>
          <p14:tracePt t="39454" x="3197225" y="4260850"/>
          <p14:tracePt t="39471" x="3146425" y="4260850"/>
          <p14:tracePt t="39487" x="3094038" y="4260850"/>
          <p14:tracePt t="39504" x="3051175" y="4260850"/>
          <p14:tracePt t="39521" x="3008313" y="4260850"/>
          <p14:tracePt t="39537" x="2957513" y="4260850"/>
          <p14:tracePt t="39554" x="2906713" y="4260850"/>
          <p14:tracePt t="39572" x="2836863" y="4260850"/>
          <p14:tracePt t="39587" x="2743200" y="4260850"/>
          <p14:tracePt t="39604" x="2614613" y="4260850"/>
          <p14:tracePt t="39621" x="2511425" y="4260850"/>
          <p14:tracePt t="39638" x="2443163" y="4260850"/>
          <p14:tracePt t="39654" x="2365375" y="4260850"/>
          <p14:tracePt t="39671" x="2314575" y="4251325"/>
          <p14:tracePt t="39688" x="2271713" y="4243388"/>
          <p14:tracePt t="39705" x="2185988" y="4235450"/>
          <p14:tracePt t="39721" x="2117725" y="4235450"/>
          <p14:tracePt t="39738" x="2065338" y="4235450"/>
          <p14:tracePt t="39755" x="2022475" y="4235450"/>
          <p14:tracePt t="39772" x="1997075" y="4235450"/>
          <p14:tracePt t="39788" x="1979613" y="4225925"/>
          <p14:tracePt t="39805" x="1954213" y="4225925"/>
          <p14:tracePt t="39821" x="1928813" y="4208463"/>
          <p14:tracePt t="39839" x="1893888" y="4208463"/>
          <p14:tracePt t="39854" x="1885950" y="4200525"/>
          <p14:tracePt t="39872" x="1868488" y="4192588"/>
          <p14:tracePt t="39888" x="1851025" y="4183063"/>
          <p14:tracePt t="39906" x="1835150" y="4175125"/>
          <p14:tracePt t="39922" x="1817688" y="4175125"/>
          <p14:tracePt t="39938" x="1808163" y="4175125"/>
          <p14:tracePt t="39955" x="1792288" y="4165600"/>
          <p14:tracePt t="39972" x="1782763" y="4157663"/>
          <p14:tracePt t="39988" x="1765300" y="4157663"/>
          <p14:tracePt t="40005" x="1757363" y="4157663"/>
          <p14:tracePt t="40022" x="1757363" y="4149725"/>
          <p14:tracePt t="40039" x="1749425" y="4149725"/>
          <p14:tracePt t="40106" x="1739900" y="4149725"/>
          <p14:tracePt t="40130" x="1731963" y="4149725"/>
          <p14:tracePt t="40194" x="1722438" y="4149725"/>
          <p14:tracePt t="40210" x="1714500" y="4149725"/>
          <p14:tracePt t="40226" x="1706563" y="4149725"/>
          <p14:tracePt t="40234" x="1697038" y="4149725"/>
          <p14:tracePt t="40242" x="1689100" y="4149725"/>
          <p14:tracePt t="40386" x="1679575" y="4149725"/>
          <p14:tracePt t="40426" x="1671638" y="4149725"/>
          <p14:tracePt t="40442" x="1663700" y="4149725"/>
          <p14:tracePt t="40458" x="1654175" y="4149725"/>
          <p14:tracePt t="40474" x="1646238" y="4149725"/>
          <p14:tracePt t="40490" x="1636713" y="4149725"/>
          <p14:tracePt t="40498" x="1628775" y="4149725"/>
          <p14:tracePt t="40514" x="1620838" y="4149725"/>
          <p14:tracePt t="40530" x="1611313" y="4149725"/>
          <p14:tracePt t="40540" x="1603375" y="4149725"/>
          <p14:tracePt t="40556" x="1577975" y="4149725"/>
          <p14:tracePt t="40573" x="1535113" y="4149725"/>
          <p14:tracePt t="40590" x="1500188" y="4149725"/>
          <p14:tracePt t="40607" x="1474788" y="4149725"/>
          <p14:tracePt t="40623" x="1457325" y="4149725"/>
          <p14:tracePt t="40640" x="1439863" y="4149725"/>
          <p14:tracePt t="40656" x="1414463" y="4149725"/>
          <p14:tracePt t="40674" x="1389063" y="4149725"/>
          <p14:tracePt t="40690" x="1363663" y="4149725"/>
          <p14:tracePt t="40707" x="1346200" y="4149725"/>
          <p14:tracePt t="40723" x="1336675" y="4149725"/>
          <p14:tracePt t="40741" x="1320800" y="4149725"/>
          <p14:tracePt t="40757" x="1293813" y="4149725"/>
          <p14:tracePt t="40773" x="1260475" y="4149725"/>
          <p14:tracePt t="40790" x="1217613" y="4149725"/>
          <p14:tracePt t="40807" x="1182688" y="4149725"/>
          <p14:tracePt t="40823" x="1165225" y="4149725"/>
          <p14:tracePt t="40840" x="1149350" y="4149725"/>
          <p14:tracePt t="40857" x="1131888" y="4149725"/>
          <p14:tracePt t="40858" x="1122363" y="4149725"/>
          <p14:tracePt t="40874" x="1079500" y="4149725"/>
          <p14:tracePt t="40891" x="1028700" y="4149725"/>
          <p14:tracePt t="40907" x="993775" y="4149725"/>
          <p14:tracePt t="40924" x="968375" y="4140200"/>
          <p14:tracePt t="40941" x="942975" y="4132263"/>
          <p14:tracePt t="40957" x="917575" y="4132263"/>
          <p14:tracePt t="40974" x="900113" y="4132263"/>
          <p14:tracePt t="40990" x="874713" y="4122738"/>
          <p14:tracePt t="41008" x="857250" y="4122738"/>
          <p14:tracePt t="41024" x="831850" y="4122738"/>
          <p14:tracePt t="41041" x="814388" y="4122738"/>
          <p14:tracePt t="41058" x="796925" y="4114800"/>
          <p14:tracePt t="41075" x="788988" y="4114800"/>
          <p14:tracePt t="41202" x="796925" y="4114800"/>
          <p14:tracePt t="41210" x="806450" y="4114800"/>
          <p14:tracePt t="41226" x="814388" y="4114800"/>
          <p14:tracePt t="41241" x="839788" y="4114800"/>
          <p14:tracePt t="41258" x="917575" y="4114800"/>
          <p14:tracePt t="41275" x="1028700" y="4140200"/>
          <p14:tracePt t="41291" x="1165225" y="4149725"/>
          <p14:tracePt t="41308" x="1336675" y="4157663"/>
          <p14:tracePt t="41325" x="1508125" y="4192588"/>
          <p14:tracePt t="41342" x="1689100" y="4225925"/>
          <p14:tracePt t="41358" x="1954213" y="4278313"/>
          <p14:tracePt t="41375" x="2254250" y="4311650"/>
          <p14:tracePt t="41391" x="2640013" y="4329113"/>
          <p14:tracePt t="41409" x="3154363" y="4329113"/>
          <p14:tracePt t="41425" x="3806825" y="4329113"/>
          <p14:tracePt t="41442" x="4826000" y="4329113"/>
          <p14:tracePt t="41458" x="5408613" y="4329113"/>
          <p14:tracePt t="41476" x="5811838" y="4329113"/>
          <p14:tracePt t="41492" x="6035675" y="4329113"/>
          <p14:tracePt t="41508" x="6232525" y="4329113"/>
          <p14:tracePt t="41525" x="6454775" y="4329113"/>
          <p14:tracePt t="41542" x="6764338" y="4329113"/>
          <p14:tracePt t="41558" x="7158038" y="4329113"/>
          <p14:tracePt t="41575" x="7629525" y="4329113"/>
          <p14:tracePt t="41592" x="8118475" y="4329113"/>
          <p14:tracePt t="41609" x="8607425" y="4329113"/>
          <p14:tracePt t="41943" x="9129713" y="4621213"/>
          <p14:tracePt t="41959" x="9043988" y="4654550"/>
          <p14:tracePt t="41976" x="8940800" y="4697413"/>
          <p14:tracePt t="41993" x="8837613" y="4740275"/>
          <p14:tracePt t="42010" x="8726488" y="4775200"/>
          <p14:tracePt t="42027" x="8658225" y="4792663"/>
          <p14:tracePt t="42043" x="8607425" y="4808538"/>
          <p14:tracePt t="42060" x="8555038" y="4808538"/>
          <p14:tracePt t="42077" x="8512175" y="4818063"/>
          <p14:tracePt t="42093" x="8451850" y="4835525"/>
          <p14:tracePt t="42110" x="8375650" y="4835525"/>
          <p14:tracePt t="42126" x="8280400" y="4843463"/>
          <p14:tracePt t="42144" x="8178800" y="4843463"/>
          <p14:tracePt t="42160" x="8075613" y="4843463"/>
          <p14:tracePt t="42176" x="7980363" y="4826000"/>
          <p14:tracePt t="42193" x="7894638" y="4826000"/>
          <p14:tracePt t="42211" x="7808913" y="4818063"/>
          <p14:tracePt t="42227" x="7758113" y="4818063"/>
          <p14:tracePt t="42243" x="7680325" y="4818063"/>
          <p14:tracePt t="42260" x="7594600" y="4818063"/>
          <p14:tracePt t="42277" x="7500938" y="4818063"/>
          <p14:tracePt t="42294" x="7397750" y="4818063"/>
          <p14:tracePt t="42310" x="7304088" y="4808538"/>
          <p14:tracePt t="42327" x="7175500" y="4783138"/>
          <p14:tracePt t="42345" x="7029450" y="4757738"/>
          <p14:tracePt t="42347" x="6951663" y="4740275"/>
          <p14:tracePt t="42360" x="6865938" y="4722813"/>
          <p14:tracePt t="42377" x="6711950" y="4697413"/>
          <p14:tracePt t="42394" x="6592888" y="4664075"/>
          <p14:tracePt t="42411" x="6472238" y="4637088"/>
          <p14:tracePt t="42428" x="6394450" y="4621213"/>
          <p14:tracePt t="42444" x="6343650" y="4611688"/>
          <p14:tracePt t="42460" x="6308725" y="4603750"/>
          <p14:tracePt t="42478" x="6275388" y="4594225"/>
          <p14:tracePt t="42494" x="6240463" y="4594225"/>
          <p14:tracePt t="42510" x="6207125" y="4586288"/>
          <p14:tracePt t="42527" x="6164263" y="4586288"/>
          <p14:tracePt t="42545" x="6129338" y="4586288"/>
          <p14:tracePt t="42561" x="6111875" y="4586288"/>
          <p14:tracePt t="42577" x="6094413" y="4586288"/>
          <p14:tracePt t="42611" x="6086475" y="4586288"/>
          <p14:tracePt t="42635" x="6078538" y="4586288"/>
          <p14:tracePt t="42714" x="6069013" y="4586288"/>
          <p14:tracePt t="42787" x="6061075" y="4586288"/>
          <p14:tracePt t="42810" x="6051550" y="4586288"/>
          <p14:tracePt t="42827" x="6043613" y="4586288"/>
          <p14:tracePt t="42835" x="6026150" y="4586288"/>
          <p14:tracePt t="42845" x="6008688" y="4586288"/>
          <p14:tracePt t="42862" x="5949950" y="4586288"/>
          <p14:tracePt t="42878" x="5889625" y="4586288"/>
          <p14:tracePt t="42895" x="5829300" y="4586288"/>
          <p14:tracePt t="42912" x="5803900" y="4586288"/>
          <p14:tracePt t="42929" x="5768975" y="4586288"/>
          <p14:tracePt t="42945" x="5743575" y="4586288"/>
          <p14:tracePt t="42962" x="5700713" y="4586288"/>
          <p14:tracePt t="42978" x="5665788" y="4586288"/>
          <p14:tracePt t="42996" x="5657850" y="4594225"/>
          <p14:tracePt t="43012" x="5640388" y="4594225"/>
          <p14:tracePt t="43029" x="5632450" y="4594225"/>
          <p14:tracePt t="43045" x="5614988" y="4594225"/>
          <p14:tracePt t="43063" x="5607050" y="4594225"/>
          <p14:tracePt t="43079" x="5597525" y="4594225"/>
          <p14:tracePt t="43095" x="5589588" y="4594225"/>
          <p14:tracePt t="43459" x="5597525" y="4594225"/>
          <p14:tracePt t="43619" x="5597525" y="4603750"/>
          <p14:tracePt t="44708" x="5607050" y="4603750"/>
          <p14:tracePt t="44907" x="5614988" y="4603750"/>
          <p14:tracePt t="45091" x="5622925" y="4603750"/>
          <p14:tracePt t="45163" x="5632450" y="4603750"/>
          <p14:tracePt t="45243" x="5640388" y="4603750"/>
          <p14:tracePt t="45267" x="5649913" y="4603750"/>
          <p14:tracePt t="45283" x="5657850" y="4603750"/>
          <p14:tracePt t="45307" x="5657850" y="4611688"/>
          <p14:tracePt t="45347" x="5665788" y="4611688"/>
          <p14:tracePt t="45371" x="5675313" y="4611688"/>
          <p14:tracePt t="45395" x="5683250" y="4611688"/>
          <p14:tracePt t="45403" x="5683250" y="4621213"/>
          <p14:tracePt t="45418" x="5692775" y="4621213"/>
          <p14:tracePt t="45434" x="5700713" y="4621213"/>
          <p14:tracePt t="45450" x="5718175" y="4629150"/>
          <p14:tracePt t="45467" x="5743575" y="4637088"/>
          <p14:tracePt t="45485" x="5794375" y="4654550"/>
          <p14:tracePt t="45501" x="5846763" y="4679950"/>
          <p14:tracePt t="45518" x="5915025" y="4714875"/>
          <p14:tracePt t="45534" x="5983288" y="4740275"/>
          <p14:tracePt t="45551" x="6026150" y="4749800"/>
          <p14:tracePt t="45567" x="6078538" y="4757738"/>
          <p14:tracePt t="45584" x="6129338" y="4775200"/>
          <p14:tracePt t="45601" x="6207125" y="4783138"/>
          <p14:tracePt t="45618" x="6283325" y="4792663"/>
          <p14:tracePt t="45634" x="6343650" y="4800600"/>
          <p14:tracePt t="45651" x="6403975" y="4818063"/>
          <p14:tracePt t="45668" x="6437313" y="4818063"/>
          <p14:tracePt t="45685" x="6464300" y="4826000"/>
          <p14:tracePt t="45701" x="6497638" y="4835525"/>
          <p14:tracePt t="45718" x="6532563" y="4835525"/>
          <p14:tracePt t="45734" x="6583363" y="4835525"/>
          <p14:tracePt t="45752" x="6661150" y="4835525"/>
          <p14:tracePt t="45768" x="6737350" y="4843463"/>
          <p14:tracePt t="45785" x="6823075" y="4860925"/>
          <p14:tracePt t="45801" x="6908800" y="4868863"/>
          <p14:tracePt t="45819" x="7021513" y="4878388"/>
          <p14:tracePt t="45835" x="7115175" y="4878388"/>
          <p14:tracePt t="45852" x="7226300" y="4886325"/>
          <p14:tracePt t="45868" x="7337425" y="4886325"/>
          <p14:tracePt t="45885" x="7500938" y="4886325"/>
          <p14:tracePt t="45902" x="7672388" y="4886325"/>
          <p14:tracePt t="45918" x="7808913" y="4886325"/>
          <p14:tracePt t="45935" x="7921625" y="4894263"/>
          <p14:tracePt t="45952" x="7989888" y="4911725"/>
          <p14:tracePt t="45968" x="8032750" y="4911725"/>
          <p14:tracePt t="45985" x="8075613" y="4911725"/>
          <p14:tracePt t="46002" x="8118475" y="4911725"/>
          <p14:tracePt t="46019" x="8186738" y="4911725"/>
          <p14:tracePt t="46035" x="8221663" y="4911725"/>
          <p14:tracePt t="46052" x="8237538" y="4911725"/>
          <p14:tracePt t="46069" x="8247063" y="4921250"/>
          <p14:tracePt t="46086" x="8255000" y="4921250"/>
          <p14:tracePt t="46102" x="8280400" y="4929188"/>
          <p14:tracePt t="46119" x="8307388" y="4937125"/>
          <p14:tracePt t="46136" x="8323263" y="4937125"/>
          <p14:tracePt t="46153" x="8340725" y="4937125"/>
          <p14:tracePt t="46169" x="8350250" y="4954588"/>
          <p14:tracePt t="46186" x="8366125" y="4964113"/>
          <p14:tracePt t="46202" x="8375650" y="4972050"/>
          <p14:tracePt t="46220" x="8383588" y="4997450"/>
          <p14:tracePt t="46236" x="8383588" y="5006975"/>
          <p14:tracePt t="46252" x="8383588" y="5014913"/>
          <p14:tracePt t="46269" x="8383588" y="5022850"/>
          <p14:tracePt t="46302" x="8383588" y="5032375"/>
          <p14:tracePt t="46340" x="8383588" y="5040313"/>
          <p14:tracePt t="46379" x="8375650" y="5040313"/>
          <p14:tracePt t="46435" x="8366125" y="5040313"/>
          <p14:tracePt t="46443" x="8358188" y="5040313"/>
          <p14:tracePt t="46484" x="8350250" y="5040313"/>
          <p14:tracePt t="46499" x="8340725" y="5040313"/>
          <p14:tracePt t="46523" x="8332788" y="5040313"/>
          <p14:tracePt t="46547" x="8323263" y="5040313"/>
          <p14:tracePt t="46555" x="8315325" y="5040313"/>
          <p14:tracePt t="46572" x="8307388" y="5040313"/>
          <p14:tracePt t="46587" x="8297863" y="5040313"/>
          <p14:tracePt t="46604" x="8289925" y="5049838"/>
          <p14:tracePt t="46620" x="8264525" y="5049838"/>
          <p14:tracePt t="46637" x="8237538" y="5065713"/>
          <p14:tracePt t="46653" x="8204200" y="5065713"/>
          <p14:tracePt t="46671" x="8169275" y="5065713"/>
          <p14:tracePt t="46687" x="8126413" y="5065713"/>
          <p14:tracePt t="46703" x="8066088" y="5065713"/>
          <p14:tracePt t="46720" x="8007350" y="5057775"/>
          <p14:tracePt t="46737" x="7937500" y="5032375"/>
          <p14:tracePt t="46754" x="7886700" y="5022850"/>
          <p14:tracePt t="46770" x="7851775" y="5022850"/>
          <p14:tracePt t="46787" x="7843838" y="5014913"/>
          <p14:tracePt t="46805" x="7808913" y="5014913"/>
          <p14:tracePt t="46821" x="7783513" y="5014913"/>
          <p14:tracePt t="46837" x="7766050" y="5014913"/>
          <p14:tracePt t="46854" x="7750175" y="5014913"/>
          <p14:tracePt t="46871" x="7740650" y="5022850"/>
          <p14:tracePt t="46887" x="7715250" y="5032375"/>
          <p14:tracePt t="46904" x="7689850" y="5032375"/>
          <p14:tracePt t="46920" x="7672388" y="5040313"/>
          <p14:tracePt t="46938" x="7637463" y="5049838"/>
          <p14:tracePt t="46954" x="7578725" y="5065713"/>
          <p14:tracePt t="46971" x="7518400" y="5083175"/>
          <p14:tracePt t="46987" x="7415213" y="5100638"/>
          <p14:tracePt t="47005" x="7354888" y="5100638"/>
          <p14:tracePt t="47021" x="7294563" y="5100638"/>
          <p14:tracePt t="47037" x="7251700" y="5100638"/>
          <p14:tracePt t="47054" x="7200900" y="5100638"/>
          <p14:tracePt t="47072" x="7158038" y="5100638"/>
          <p14:tracePt t="47088" x="7107238" y="5108575"/>
          <p14:tracePt t="47104" x="7054850" y="5118100"/>
          <p14:tracePt t="47121" x="6994525" y="5118100"/>
          <p14:tracePt t="47139" x="6943725" y="5126038"/>
          <p14:tracePt t="47154" x="6883400" y="5135563"/>
          <p14:tracePt t="47171" x="6789738" y="5135563"/>
          <p14:tracePt t="47188" x="6746875" y="5135563"/>
          <p14:tracePt t="47205" x="6704013" y="5135563"/>
          <p14:tracePt t="47221" x="6669088" y="5135563"/>
          <p14:tracePt t="47238" x="6626225" y="5135563"/>
          <p14:tracePt t="47254" x="6583363" y="5135563"/>
          <p14:tracePt t="47272" x="6540500" y="5135563"/>
          <p14:tracePt t="47288" x="6489700" y="5135563"/>
          <p14:tracePt t="47305" x="6454775" y="5135563"/>
          <p14:tracePt t="47321" x="6429375" y="5135563"/>
          <p14:tracePt t="47339" x="6394450" y="5135563"/>
          <p14:tracePt t="47355" x="6361113" y="5135563"/>
          <p14:tracePt t="47372" x="6335713" y="5135563"/>
          <p14:tracePt t="47388" x="6292850" y="5135563"/>
          <p14:tracePt t="47406" x="6275388" y="5135563"/>
          <p14:tracePt t="47422" x="6249988" y="5135563"/>
          <p14:tracePt t="47438" x="6232525" y="5135563"/>
          <p14:tracePt t="47455" x="6197600" y="5135563"/>
          <p14:tracePt t="47472" x="6180138" y="5135563"/>
          <p14:tracePt t="47489" x="6146800" y="5135563"/>
          <p14:tracePt t="47505" x="6111875" y="5135563"/>
          <p14:tracePt t="47522" x="6078538" y="5135563"/>
          <p14:tracePt t="47540" x="6035675" y="5135563"/>
          <p14:tracePt t="47555" x="6008688" y="5143500"/>
          <p14:tracePt t="47572" x="5965825" y="5143500"/>
          <p14:tracePt t="47589" x="5915025" y="5143500"/>
          <p14:tracePt t="47606" x="5872163" y="5143500"/>
          <p14:tracePt t="47622" x="5829300" y="5143500"/>
          <p14:tracePt t="47639" x="5786438" y="5143500"/>
          <p14:tracePt t="47655" x="5743575" y="5143500"/>
          <p14:tracePt t="47673" x="5700713" y="5143500"/>
          <p14:tracePt t="47689" x="5657850" y="5143500"/>
          <p14:tracePt t="47706" x="5622925" y="5143500"/>
          <p14:tracePt t="47722" x="5589588" y="5143500"/>
          <p14:tracePt t="47740" x="5546725" y="5143500"/>
          <p14:tracePt t="47756" x="5521325" y="5143500"/>
          <p14:tracePt t="47772" x="5486400" y="5143500"/>
          <p14:tracePt t="47789" x="5461000" y="5135563"/>
          <p14:tracePt t="47807" x="5418138" y="5135563"/>
          <p14:tracePt t="47822" x="5392738" y="5135563"/>
          <p14:tracePt t="47839" x="5375275" y="5126038"/>
          <p14:tracePt t="47856" x="5349875" y="5118100"/>
          <p14:tracePt t="47873" x="5340350" y="5118100"/>
          <p14:tracePt t="47890" x="5322888" y="5118100"/>
          <p14:tracePt t="47906" x="5307013" y="5118100"/>
          <p14:tracePt t="47923" x="5289550" y="5118100"/>
          <p14:tracePt t="47940" x="5272088" y="5118100"/>
          <p14:tracePt t="48108" x="5280025" y="5118100"/>
          <p14:tracePt t="48308" x="5280025" y="5108575"/>
          <p14:tracePt t="48316" x="5272088" y="5108575"/>
          <p14:tracePt t="48325" x="5272088" y="5100638"/>
          <p14:tracePt t="48340" x="5246688" y="5100638"/>
          <p14:tracePt t="48357" x="5229225" y="5100638"/>
          <p14:tracePt t="48374" x="5211763" y="5100638"/>
          <p14:tracePt t="48391" x="5186363" y="5100638"/>
          <p14:tracePt t="48407" x="5151438" y="5100638"/>
          <p14:tracePt t="48424" x="5118100" y="5100638"/>
          <p14:tracePt t="48441" x="5083175" y="5100638"/>
          <p14:tracePt t="48458" x="5057775" y="5100638"/>
          <p14:tracePt t="48474" x="5014913" y="5100638"/>
          <p14:tracePt t="48491" x="4946650" y="5100638"/>
          <p14:tracePt t="48507" x="4826000" y="5100638"/>
          <p14:tracePt t="48525" x="4749800" y="5100638"/>
          <p14:tracePt t="48541" x="4664075" y="5100638"/>
          <p14:tracePt t="48557" x="4578350" y="5100638"/>
          <p14:tracePt t="48574" x="4500563" y="5100638"/>
          <p14:tracePt t="48592" x="4406900" y="5108575"/>
          <p14:tracePt t="48607" x="4303713" y="5135563"/>
          <p14:tracePt t="48624" x="4200525" y="5143500"/>
          <p14:tracePt t="48641" x="4106863" y="5168900"/>
          <p14:tracePt t="48658" x="3994150" y="5194300"/>
          <p14:tracePt t="48674" x="3883025" y="5229225"/>
          <p14:tracePt t="48691" x="3797300" y="5264150"/>
          <p14:tracePt t="48708" x="3668713" y="5289550"/>
          <p14:tracePt t="48725" x="3608388" y="5297488"/>
          <p14:tracePt t="48741" x="3565525" y="5307013"/>
          <p14:tracePt t="48758" x="3532188" y="5314950"/>
          <p14:tracePt t="48775" x="3514725" y="5314950"/>
          <p14:tracePt t="48792" x="3489325" y="5307013"/>
          <p14:tracePt t="48808" x="3463925" y="5297488"/>
          <p14:tracePt t="48825" x="3436938" y="5264150"/>
          <p14:tracePt t="48841" x="3411538" y="5229225"/>
          <p14:tracePt t="48859" x="3378200" y="5178425"/>
          <p14:tracePt t="48861" x="3360738" y="5160963"/>
          <p14:tracePt t="48875" x="3351213" y="5143500"/>
          <p14:tracePt t="48892" x="3325813" y="5092700"/>
          <p14:tracePt t="48908" x="3317875" y="5049838"/>
          <p14:tracePt t="48926" x="3335338" y="4997450"/>
          <p14:tracePt t="48942" x="3403600" y="4911725"/>
          <p14:tracePt t="48958" x="3497263" y="4835525"/>
          <p14:tracePt t="48975" x="3582988" y="4775200"/>
          <p14:tracePt t="48993" x="3651250" y="4732338"/>
          <p14:tracePt t="49008" x="3711575" y="4706938"/>
          <p14:tracePt t="49025" x="3797300" y="4679950"/>
          <p14:tracePt t="49042" x="3935413" y="4654550"/>
          <p14:tracePt t="49059" x="4054475" y="4654550"/>
          <p14:tracePt t="49076" x="4192588" y="4689475"/>
          <p14:tracePt t="49092" x="4235450" y="4714875"/>
          <p14:tracePt t="49109" x="4268788" y="4740275"/>
          <p14:tracePt t="49126" x="4294188" y="4765675"/>
          <p14:tracePt t="49142" x="4329113" y="4792663"/>
          <p14:tracePt t="49159" x="4354513" y="4818063"/>
          <p14:tracePt t="49175" x="4371975" y="4851400"/>
          <p14:tracePt t="49193" x="4379913" y="4878388"/>
          <p14:tracePt t="49209" x="4397375" y="4911725"/>
          <p14:tracePt t="49226" x="4397375" y="4946650"/>
          <p14:tracePt t="49242" x="4397375" y="4979988"/>
          <p14:tracePt t="49260" x="4397375" y="5032375"/>
          <p14:tracePt t="49276" x="4397375" y="5057775"/>
          <p14:tracePt t="49292" x="4379913" y="5083175"/>
          <p14:tracePt t="49309" x="4337050" y="5108575"/>
          <p14:tracePt t="49327" x="4294188" y="5126038"/>
          <p14:tracePt t="49343" x="4260850" y="5126038"/>
          <p14:tracePt t="49359" x="4243388" y="5135563"/>
          <p14:tracePt t="49376" x="4235450" y="5135563"/>
          <p14:tracePt t="49484" x="4225925" y="5135563"/>
          <p14:tracePt t="49500" x="4217988" y="5135563"/>
          <p14:tracePt t="49516" x="4200525" y="5135563"/>
          <p14:tracePt t="49524" x="4175125" y="5135563"/>
          <p14:tracePt t="49532" x="4149725" y="5135563"/>
          <p14:tracePt t="49543" x="4089400" y="5135563"/>
          <p14:tracePt t="49560" x="3960813" y="5126038"/>
          <p14:tracePt t="49576" x="3797300" y="5126038"/>
          <p14:tracePt t="49593" x="3635375" y="5126038"/>
          <p14:tracePt t="49610" x="3489325" y="5126038"/>
          <p14:tracePt t="49627" x="3335338" y="5126038"/>
          <p14:tracePt t="49643" x="3163888" y="5126038"/>
          <p14:tracePt t="49660" x="2949575" y="5126038"/>
          <p14:tracePt t="49677" x="2794000" y="5151438"/>
          <p14:tracePt t="49694" x="2632075" y="5160963"/>
          <p14:tracePt t="49710" x="2460625" y="5168900"/>
          <p14:tracePt t="49727" x="2314575" y="5168900"/>
          <p14:tracePt t="49743" x="2178050" y="5143500"/>
          <p14:tracePt t="49761" x="2049463" y="5100638"/>
          <p14:tracePt t="49777" x="1936750" y="5040313"/>
          <p14:tracePt t="49793" x="1843088" y="4964113"/>
          <p14:tracePt t="49810" x="1765300" y="4878388"/>
          <p14:tracePt t="49828" x="1714500" y="4732338"/>
          <p14:tracePt t="49844" x="1714500" y="4646613"/>
          <p14:tracePt t="49861" x="1765300" y="4551363"/>
          <p14:tracePt t="49877" x="1817688" y="4483100"/>
          <p14:tracePt t="49895" x="1878013" y="4422775"/>
          <p14:tracePt t="49911" x="1946275" y="4364038"/>
          <p14:tracePt t="49927" x="2039938" y="4321175"/>
          <p14:tracePt t="49944" x="2178050" y="4278313"/>
          <p14:tracePt t="49961" x="2339975" y="4235450"/>
          <p14:tracePt t="49977" x="2486025" y="4225925"/>
          <p14:tracePt t="49994" x="2614613" y="4243388"/>
          <p14:tracePt t="50011" x="2735263" y="4294188"/>
          <p14:tracePt t="50028" x="2922588" y="4414838"/>
          <p14:tracePt t="50044" x="3008313" y="4500563"/>
          <p14:tracePt t="50061" x="3068638" y="4578350"/>
          <p14:tracePt t="50078" x="3121025" y="4646613"/>
          <p14:tracePt t="50095" x="3136900" y="4697413"/>
          <p14:tracePt t="50111" x="3154363" y="4740275"/>
          <p14:tracePt t="50128" x="3154363" y="4775200"/>
          <p14:tracePt t="50145" x="3154363" y="4808538"/>
          <p14:tracePt t="50162" x="3154363" y="4843463"/>
          <p14:tracePt t="50178" x="3136900" y="4878388"/>
          <p14:tracePt t="50195" x="3078163" y="4921250"/>
          <p14:tracePt t="50211" x="2992438" y="4972050"/>
          <p14:tracePt t="50229" x="2803525" y="5049838"/>
          <p14:tracePt t="50245" x="2649538" y="5100638"/>
          <p14:tracePt t="50262" x="2503488" y="5135563"/>
          <p14:tracePt t="50278" x="2357438" y="5143500"/>
          <p14:tracePt t="50295" x="2168525" y="5151438"/>
          <p14:tracePt t="50311" x="1997075" y="5151438"/>
          <p14:tracePt t="50328" x="1825625" y="5135563"/>
          <p14:tracePt t="50345" x="1654175" y="5100638"/>
          <p14:tracePt t="50362" x="1482725" y="5032375"/>
          <p14:tracePt t="50378" x="1354138" y="4979988"/>
          <p14:tracePt t="50395" x="1243013" y="4937125"/>
          <p14:tracePt t="50412" x="1174750" y="4894263"/>
          <p14:tracePt t="50430" x="1079500" y="4826000"/>
          <p14:tracePt t="50445" x="1036638" y="4775200"/>
          <p14:tracePt t="50462" x="1003300" y="4714875"/>
          <p14:tracePt t="50478" x="977900" y="4664075"/>
          <p14:tracePt t="50496" x="968375" y="4611688"/>
          <p14:tracePt t="50512" x="968375" y="4568825"/>
          <p14:tracePt t="50529" x="977900" y="4535488"/>
          <p14:tracePt t="50545" x="1011238" y="4492625"/>
          <p14:tracePt t="50563" x="1054100" y="4465638"/>
          <p14:tracePt t="50579" x="1096963" y="4440238"/>
          <p14:tracePt t="50595" x="1149350" y="4432300"/>
          <p14:tracePt t="50612" x="1243013" y="4432300"/>
          <p14:tracePt t="50630" x="1293813" y="4432300"/>
          <p14:tracePt t="50646" x="1354138" y="4449763"/>
          <p14:tracePt t="50662" x="1422400" y="4475163"/>
          <p14:tracePt t="50679" x="1508125" y="4508500"/>
          <p14:tracePt t="50696" x="1620838" y="4551363"/>
          <p14:tracePt t="50712" x="1722438" y="4594225"/>
          <p14:tracePt t="50729" x="1800225" y="4629150"/>
          <p14:tracePt t="50746" x="1835150" y="4654550"/>
          <p14:tracePt t="50763" x="1860550" y="4679950"/>
          <p14:tracePt t="50779" x="1885950" y="4697413"/>
          <p14:tracePt t="50796" x="1903413" y="4732338"/>
          <p14:tracePt t="50813" x="1920875" y="4732338"/>
          <p14:tracePt t="50830" x="1920875" y="4740275"/>
          <p14:tracePt t="50846" x="1928813" y="4749800"/>
          <p14:tracePt t="50863" x="1936750" y="4765675"/>
          <p14:tracePt t="50897" x="1946275" y="4775200"/>
          <p14:tracePt t="50913" x="1946275" y="4783138"/>
          <p14:tracePt t="51141" x="1946275" y="4792663"/>
          <p14:tracePt t="51181" x="1954213" y="4792663"/>
          <p14:tracePt t="51189" x="1954213" y="4800600"/>
          <p14:tracePt t="51197" x="1963738" y="4800600"/>
          <p14:tracePt t="51214" x="1971675" y="4800600"/>
          <p14:tracePt t="51230" x="1989138" y="4808538"/>
          <p14:tracePt t="51247" x="2022475" y="4826000"/>
          <p14:tracePt t="51263" x="2092325" y="4851400"/>
          <p14:tracePt t="51281" x="2185988" y="4894263"/>
          <p14:tracePt t="51297" x="2314575" y="4937125"/>
          <p14:tracePt t="51314" x="2435225" y="4989513"/>
          <p14:tracePt t="51330" x="2597150" y="5057775"/>
          <p14:tracePt t="51348" x="2811463" y="5126038"/>
          <p14:tracePt t="51349" x="2932113" y="5168900"/>
          <p14:tracePt t="51364" x="3265488" y="5264150"/>
          <p14:tracePt t="51381" x="3617913" y="5307013"/>
          <p14:tracePt t="51397" x="3978275" y="5332413"/>
          <p14:tracePt t="51415" x="4260850" y="5332413"/>
          <p14:tracePt t="51430" x="4475163" y="5332413"/>
          <p14:tracePt t="51447" x="4621213" y="5357813"/>
          <p14:tracePt t="51464" x="4722813" y="5375275"/>
          <p14:tracePt t="51481" x="4826000" y="5383213"/>
          <p14:tracePt t="51497" x="4954588" y="5383213"/>
          <p14:tracePt t="51514" x="5100638" y="5383213"/>
          <p14:tracePt t="51531" x="5297488" y="5383213"/>
          <p14:tracePt t="51548" x="5546725" y="5383213"/>
          <p14:tracePt t="51564" x="5649913" y="5383213"/>
          <p14:tracePt t="51581" x="5726113" y="5383213"/>
          <p14:tracePt t="51598" x="5794375" y="5383213"/>
          <p14:tracePt t="51615" x="5889625" y="5383213"/>
          <p14:tracePt t="51631" x="6035675" y="5383213"/>
          <p14:tracePt t="51648" x="6215063" y="5383213"/>
          <p14:tracePt t="51664" x="6386513" y="5383213"/>
          <p14:tracePt t="51682" x="6497638" y="5383213"/>
          <p14:tracePt t="51698" x="6540500" y="5383213"/>
          <p14:tracePt t="51714" x="6565900" y="5383213"/>
          <p14:tracePt t="51731" x="6592888" y="5383213"/>
          <p14:tracePt t="51749" x="6635750" y="5383213"/>
          <p14:tracePt t="51765" x="6686550" y="5383213"/>
          <p14:tracePt t="51781" x="6729413" y="5383213"/>
          <p14:tracePt t="51798" x="6772275" y="5383213"/>
          <p14:tracePt t="51816" x="6807200" y="5383213"/>
          <p14:tracePt t="51831" x="6823075" y="5383213"/>
          <p14:tracePt t="51848" x="6840538" y="5392738"/>
          <p14:tracePt t="51865" x="6858000" y="5400675"/>
          <p14:tracePt t="51882" x="6883400" y="5400675"/>
          <p14:tracePt t="51898" x="6918325" y="5400675"/>
          <p14:tracePt t="51915" x="6951663" y="5400675"/>
          <p14:tracePt t="51932" x="6986588" y="5400675"/>
          <p14:tracePt t="51950" x="7004050" y="5400675"/>
          <p14:tracePt t="51965" x="7011988" y="5400675"/>
          <p14:tracePt t="51982" x="7021513" y="5400675"/>
          <p14:tracePt t="51998" x="7029450" y="5400675"/>
          <p14:tracePt t="52016" x="7046913" y="5400675"/>
          <p14:tracePt t="52032" x="7054850" y="5400675"/>
          <p14:tracePt t="52049" x="7064375" y="5400675"/>
          <p14:tracePt t="52065" x="7072313" y="5392738"/>
          <p14:tracePt t="52389" x="7072313" y="5400675"/>
          <p14:tracePt t="52421" x="7064375" y="5400675"/>
          <p14:tracePt t="52429" x="7064375" y="5408613"/>
          <p14:tracePt t="52461" x="7054850" y="5408613"/>
          <p14:tracePt t="52477" x="7054850" y="5418138"/>
          <p14:tracePt t="52501" x="7037388" y="5418138"/>
          <p14:tracePt t="52509" x="7029450" y="5426075"/>
          <p14:tracePt t="52517" x="7021513" y="5426075"/>
          <p14:tracePt t="52534" x="7011988" y="5435600"/>
          <p14:tracePt t="52550" x="7004050" y="5443538"/>
          <p14:tracePt t="52566" x="6986588" y="5443538"/>
          <p14:tracePt t="52583" x="6978650" y="5451475"/>
          <p14:tracePt t="52601" x="6961188" y="5461000"/>
          <p14:tracePt t="52616" x="6926263" y="5468938"/>
          <p14:tracePt t="52633" x="6892925" y="5486400"/>
          <p14:tracePt t="52650" x="6850063" y="5503863"/>
          <p14:tracePt t="52667" x="6832600" y="5503863"/>
          <p14:tracePt t="52683" x="6815138" y="5503863"/>
          <p14:tracePt t="52700" x="6807200" y="5503863"/>
          <p14:tracePt t="52717" x="6789738" y="5503863"/>
          <p14:tracePt t="52734" x="6780213" y="5503863"/>
          <p14:tracePt t="52750" x="6772275" y="5503863"/>
          <p14:tracePt t="52767" x="6764338" y="5503863"/>
          <p14:tracePt t="52784" x="6754813" y="5503863"/>
          <p14:tracePt t="52801" x="6746875" y="5503863"/>
          <p14:tracePt t="52817" x="6737350" y="5503863"/>
          <p14:tracePt t="52853" x="6729413" y="5503863"/>
          <p14:tracePt t="52869" x="6721475" y="5503863"/>
          <p14:tracePt t="52885" x="6711950" y="5503863"/>
          <p14:tracePt t="52901" x="6704013" y="5503863"/>
          <p14:tracePt t="52918" x="6694488" y="5503863"/>
          <p14:tracePt t="52935" x="6686550" y="5503863"/>
          <p14:tracePt t="52950" x="6678613" y="5503863"/>
          <p14:tracePt t="52967" x="6669088" y="5503863"/>
          <p14:tracePt t="52984" x="6661150" y="5503863"/>
          <p14:tracePt t="53002" x="6651625" y="5503863"/>
          <p14:tracePt t="53017" x="6643688" y="5503863"/>
          <p14:tracePt t="53034" x="6635750" y="5503863"/>
          <p14:tracePt t="53051" x="6626225" y="5503863"/>
          <p14:tracePt t="53069" x="6618288" y="5503863"/>
          <p14:tracePt t="53101" x="6608763" y="5503863"/>
          <p14:tracePt t="53685" x="6600825" y="5503863"/>
          <p14:tracePt t="53701" x="6592888" y="5503863"/>
          <p14:tracePt t="53733" x="6583363" y="5503863"/>
          <p14:tracePt t="53741" x="6575425" y="5503863"/>
          <p14:tracePt t="53753" x="6550025" y="5511800"/>
          <p14:tracePt t="53770" x="6464300" y="5511800"/>
          <p14:tracePt t="53786" x="6361113" y="5521325"/>
          <p14:tracePt t="53803" x="6240463" y="5521325"/>
          <p14:tracePt t="53819" x="6164263" y="5521325"/>
          <p14:tracePt t="53837" x="6000750" y="5521325"/>
          <p14:tracePt t="53853" x="5829300" y="5521325"/>
          <p14:tracePt t="53870" x="5657850" y="5521325"/>
          <p14:tracePt t="53886" x="5494338" y="5521325"/>
          <p14:tracePt t="53904" x="5383213" y="5521325"/>
          <p14:tracePt t="53919" x="5280025" y="5521325"/>
          <p14:tracePt t="53936" x="5194300" y="5521325"/>
          <p14:tracePt t="53953" x="5100638" y="5521325"/>
          <p14:tracePt t="53971" x="4979988" y="5521325"/>
          <p14:tracePt t="53986" x="4818063" y="5521325"/>
          <p14:tracePt t="54003" x="4646613" y="5503863"/>
          <p14:tracePt t="54020" x="4492625" y="5486400"/>
          <p14:tracePt t="54038" x="4260850" y="5451475"/>
          <p14:tracePt t="54053" x="4122738" y="5443538"/>
          <p14:tracePt t="54070" x="3986213" y="5435600"/>
          <p14:tracePt t="54087" x="3849688" y="5435600"/>
          <p14:tracePt t="54104" x="3754438" y="5435600"/>
          <p14:tracePt t="54120" x="3668713" y="5435600"/>
          <p14:tracePt t="54137" x="3600450" y="5435600"/>
          <p14:tracePt t="54153" x="3514725" y="5435600"/>
          <p14:tracePt t="54171" x="3436938" y="5435600"/>
          <p14:tracePt t="54187" x="3351213" y="5435600"/>
          <p14:tracePt t="54204" x="3282950" y="5435600"/>
          <p14:tracePt t="54220" x="3197225" y="5435600"/>
          <p14:tracePt t="54238" x="3068638" y="5451475"/>
          <p14:tracePt t="54254" x="3000375" y="5451475"/>
          <p14:tracePt t="54270" x="2957513" y="5451475"/>
          <p14:tracePt t="54287" x="2922588" y="5451475"/>
          <p14:tracePt t="54305" x="2897188" y="5451475"/>
          <p14:tracePt t="54320" x="2854325" y="5451475"/>
          <p14:tracePt t="54337" x="2820988" y="5451475"/>
          <p14:tracePt t="54354" x="2768600" y="5451475"/>
          <p14:tracePt t="54372" x="2717800" y="5451475"/>
          <p14:tracePt t="54387" x="2674938" y="5451475"/>
          <p14:tracePt t="54404" x="2640013" y="5451475"/>
          <p14:tracePt t="54420" x="2606675" y="5451475"/>
          <p14:tracePt t="54438" x="2546350" y="5461000"/>
          <p14:tracePt t="54454" x="2511425" y="5461000"/>
          <p14:tracePt t="54471" x="2486025" y="5461000"/>
          <p14:tracePt t="54487" x="2468563" y="5461000"/>
          <p14:tracePt t="54505" x="2460625" y="5461000"/>
          <p14:tracePt t="54521" x="2435225" y="5461000"/>
          <p14:tracePt t="54538" x="2400300" y="5461000"/>
          <p14:tracePt t="54554" x="2314575" y="5486400"/>
          <p14:tracePt t="54572" x="2246313" y="5503863"/>
          <p14:tracePt t="54588" x="2211388" y="5503863"/>
          <p14:tracePt t="54604" x="2168525" y="5503863"/>
          <p14:tracePt t="54621" x="2117725" y="5503863"/>
          <p14:tracePt t="54639" x="2092325" y="5503863"/>
          <p14:tracePt t="54654" x="2057400" y="5503863"/>
          <p14:tracePt t="54671" x="2049463" y="5503863"/>
          <p14:tracePt t="54688" x="2039938" y="5503863"/>
          <p14:tracePt t="54706" x="2032000" y="5503863"/>
          <p14:tracePt t="54721" x="2022475" y="5503863"/>
          <p14:tracePt t="54738" x="2014538" y="5503863"/>
          <p14:tracePt t="54755" x="2014538" y="5511800"/>
          <p14:tracePt t="54772" x="2006600" y="5521325"/>
          <p14:tracePt t="54788" x="1997075" y="5521325"/>
          <p14:tracePt t="54934" x="2006600" y="5521325"/>
          <p14:tracePt t="54950" x="2014538" y="5521325"/>
          <p14:tracePt t="54966" x="2022475" y="5521325"/>
          <p14:tracePt t="54982" x="2032000" y="5521325"/>
          <p14:tracePt t="54990" x="2039938" y="5521325"/>
          <p14:tracePt t="55014" x="2049463" y="5521325"/>
          <p14:tracePt t="55030" x="2057400" y="5521325"/>
          <p14:tracePt t="55039" x="2057400" y="5529263"/>
          <p14:tracePt t="55055" x="2082800" y="5529263"/>
          <p14:tracePt t="55073" x="2108200" y="5529263"/>
          <p14:tracePt t="55089" x="2117725" y="5529263"/>
          <p14:tracePt t="55106" x="2135188" y="5529263"/>
          <p14:tracePt t="55122" x="2151063" y="5529263"/>
          <p14:tracePt t="55140" x="2168525" y="5537200"/>
          <p14:tracePt t="55155" x="2185988" y="5546725"/>
          <p14:tracePt t="55172" x="2193925" y="5546725"/>
          <p14:tracePt t="55189" x="2220913" y="5554663"/>
          <p14:tracePt t="55207" x="2236788" y="5564188"/>
          <p14:tracePt t="55223" x="2236788" y="5572125"/>
          <p14:tracePt t="55239" x="2246313" y="5572125"/>
          <p14:tracePt t="55256" x="2254250" y="5572125"/>
          <p14:tracePt t="55273" x="2263775" y="5572125"/>
          <p14:tracePt t="55289" x="2271713" y="5580063"/>
          <p14:tracePt t="55306" x="2279650" y="5580063"/>
          <p14:tracePt t="55323" x="2289175" y="5580063"/>
          <p14:tracePt t="55358" x="2289175" y="5589588"/>
          <p14:tracePt t="55782" x="2289175" y="5597525"/>
          <p14:tracePt t="55798" x="2289175" y="56070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5E02778E-C490-4FC8-B42D-C6C1D8181611}" type="slidenum">
              <a:rPr lang="fa-IR" altLang="en-US" sz="1200" smtClean="0">
                <a:latin typeface="Arial" panose="020B0604020202020204" pitchFamily="34" charset="0"/>
              </a:rPr>
              <a:pPr rtl="0">
                <a:spcBef>
                  <a:spcPct val="0"/>
                </a:spcBef>
                <a:buClrTx/>
                <a:buSzTx/>
                <a:buFontTx/>
                <a:buNone/>
              </a:pPr>
              <a:t>4</a:t>
            </a:fld>
            <a:endParaRPr lang="en-US" altLang="en-US" sz="1200" smtClean="0">
              <a:latin typeface="Arial" panose="020B0604020202020204" pitchFamily="34" charset="0"/>
            </a:endParaRPr>
          </a:p>
        </p:txBody>
      </p:sp>
      <p:sp>
        <p:nvSpPr>
          <p:cNvPr id="19459" name="Rectangle 2"/>
          <p:cNvSpPr>
            <a:spLocks noGrp="1" noRot="1" noChangeArrowheads="1"/>
          </p:cNvSpPr>
          <p:nvPr>
            <p:ph type="title"/>
          </p:nvPr>
        </p:nvSpPr>
        <p:spPr/>
        <p:txBody>
          <a:bodyPr/>
          <a:lstStyle/>
          <a:p>
            <a:pPr eaLnBrk="1" hangingPunct="1"/>
            <a:r>
              <a:rPr lang="fa-IR" altLang="en-US" sz="4000" smtClean="0">
                <a:solidFill>
                  <a:srgbClr val="FF0066"/>
                </a:solidFill>
                <a:effectLst/>
                <a:cs typeface="B Nazanin" panose="00000400000000000000" pitchFamily="2" charset="-78"/>
              </a:rPr>
              <a:t>وسایل نقشه کشی صنعتی</a:t>
            </a:r>
            <a:endParaRPr lang="en-US" altLang="en-US" sz="4000" smtClean="0">
              <a:solidFill>
                <a:srgbClr val="FF0066"/>
              </a:solidFill>
              <a:effectLst/>
              <a:cs typeface="B Nazanin" panose="00000400000000000000" pitchFamily="2" charset="-78"/>
            </a:endParaRPr>
          </a:p>
        </p:txBody>
      </p:sp>
      <p:sp>
        <p:nvSpPr>
          <p:cNvPr id="96259" name="Rectangle 3"/>
          <p:cNvSpPr>
            <a:spLocks noGrp="1" noChangeArrowheads="1"/>
          </p:cNvSpPr>
          <p:nvPr>
            <p:ph type="body" idx="1"/>
          </p:nvPr>
        </p:nvSpPr>
        <p:spPr>
          <a:xfrm>
            <a:off x="468313" y="1268413"/>
            <a:ext cx="8229600" cy="4525962"/>
          </a:xfrm>
        </p:spPr>
        <p:txBody>
          <a:bodyPr/>
          <a:lstStyle/>
          <a:p>
            <a:pPr eaLnBrk="1" hangingPunct="1">
              <a:buFont typeface="Wingdings" panose="05000000000000000000" pitchFamily="2" charset="2"/>
              <a:buBlip>
                <a:blip r:embed="rId4"/>
              </a:buBlip>
              <a:defRPr/>
            </a:pPr>
            <a:r>
              <a:rPr lang="fa-IR" smtClean="0">
                <a:solidFill>
                  <a:srgbClr val="FFFF00"/>
                </a:solidFill>
                <a:cs typeface="B Nazanin" pitchFamily="2" charset="-78"/>
              </a:rPr>
              <a:t>تخته رسم</a:t>
            </a:r>
            <a:r>
              <a:rPr lang="fa-IR" sz="2800" smtClean="0">
                <a:cs typeface="B Kamran" pitchFamily="2" charset="-78"/>
              </a:rPr>
              <a:t> :وسیله ای است که از ضروری ترین وسایل رسم به شمار میرود که بعد چسباندن یا قرار دادن کاغذ در گیره مخصوص و سوار کردن خط کش </a:t>
            </a:r>
            <a:r>
              <a:rPr lang="en-US" sz="2800" smtClean="0">
                <a:cs typeface="B Kamran" pitchFamily="2" charset="-78"/>
              </a:rPr>
              <a:t>T</a:t>
            </a:r>
            <a:r>
              <a:rPr lang="fa-IR" sz="2800" smtClean="0">
                <a:cs typeface="B Kamran" pitchFamily="2" charset="-78"/>
              </a:rPr>
              <a:t>بر روی آن کاربر توانایی ترسیم  خطوط دقیق و منظم را پیدا می کند</a:t>
            </a:r>
            <a:r>
              <a:rPr lang="fa-IR" sz="2800" b="1" smtClean="0">
                <a:cs typeface="B Kamran" pitchFamily="2" charset="-78"/>
              </a:rPr>
              <a:t/>
            </a:r>
            <a:br>
              <a:rPr lang="fa-IR" sz="2800" b="1" smtClean="0">
                <a:cs typeface="B Kamran" pitchFamily="2" charset="-78"/>
              </a:rPr>
            </a:br>
            <a:endParaRPr lang="en-US" sz="2800" b="1" smtClean="0">
              <a:cs typeface="B Kamran" pitchFamily="2" charset="-78"/>
            </a:endParaRPr>
          </a:p>
        </p:txBody>
      </p:sp>
      <p:pic>
        <p:nvPicPr>
          <p:cNvPr id="19461" name="Picture 5" descr="savxkwsllfpr3u638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708275"/>
            <a:ext cx="4465637"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3068638"/>
            <a:ext cx="25209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8163" y="396875"/>
            <a:ext cx="50323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slow" advTm="39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29" x="2297113" y="5614988"/>
          <p14:tracePt t="637" x="2306638" y="5614988"/>
          <p14:tracePt t="651" x="2322513" y="5622925"/>
          <p14:tracePt t="668" x="2451100" y="5665788"/>
          <p14:tracePt t="684" x="2760663" y="5743575"/>
          <p14:tracePt t="702" x="2940050" y="5751513"/>
          <p14:tracePt t="718" x="3121025" y="5761038"/>
          <p14:tracePt t="734" x="3282950" y="5768975"/>
          <p14:tracePt t="754" x="3429000" y="5743575"/>
          <p14:tracePt t="770" x="3549650" y="5683250"/>
          <p14:tracePt t="786" x="3678238" y="5607050"/>
          <p14:tracePt t="802" x="3754438" y="5554663"/>
          <p14:tracePt t="819" x="3822700" y="5478463"/>
          <p14:tracePt t="834" x="3960813" y="5383213"/>
          <p14:tracePt t="852" x="4286250" y="5211763"/>
          <p14:tracePt t="869" x="4903788" y="4989513"/>
          <p14:tracePt t="885" x="5229225" y="4860925"/>
          <p14:tracePt t="901" x="5468938" y="4732338"/>
          <p14:tracePt t="919" x="5649913" y="4603750"/>
          <p14:tracePt t="935" x="5821363" y="4457700"/>
          <p14:tracePt t="951" x="6000750" y="4311650"/>
          <p14:tracePt t="968" x="6180138" y="4165600"/>
          <p14:tracePt t="986" x="6446838" y="4021138"/>
          <p14:tracePt t="1002" x="6754813" y="3875088"/>
          <p14:tracePt t="1019" x="6935788" y="3779838"/>
          <p14:tracePt t="1035" x="7046913" y="3686175"/>
          <p14:tracePt t="1053" x="7235825" y="3522663"/>
          <p14:tracePt t="1068" x="7389813" y="3386138"/>
          <p14:tracePt t="1085" x="7551738" y="3257550"/>
          <p14:tracePt t="1102" x="7680325" y="3146425"/>
          <p14:tracePt t="1119" x="7750175" y="3068638"/>
          <p14:tracePt t="1135" x="7766050" y="3000375"/>
          <p14:tracePt t="1152" x="7775575" y="2949575"/>
          <p14:tracePt t="1169" x="7783513" y="2906713"/>
          <p14:tracePt t="1186" x="7800975" y="2846388"/>
          <p14:tracePt t="1202" x="7808913" y="2811463"/>
          <p14:tracePt t="1219" x="7808913" y="2786063"/>
          <p14:tracePt t="1236" x="7808913" y="2768600"/>
          <p14:tracePt t="1253" x="7808913" y="2751138"/>
          <p14:tracePt t="1301" x="7800975" y="2751138"/>
          <p14:tracePt t="1309" x="7793038" y="2751138"/>
          <p14:tracePt t="1373" x="7783513" y="2751138"/>
          <p14:tracePt t="1381" x="7783513" y="2743200"/>
          <p14:tracePt t="1389" x="7783513" y="2735263"/>
          <p14:tracePt t="1413" x="7775575" y="2735263"/>
          <p14:tracePt t="1493" x="7766050" y="2735263"/>
          <p14:tracePt t="20570" x="7758113" y="2735263"/>
          <p14:tracePt t="20818" x="7766050" y="2735263"/>
          <p14:tracePt t="20826" x="7783513" y="2735263"/>
          <p14:tracePt t="20834" x="7843838" y="2735263"/>
          <p14:tracePt t="20846" x="7947025" y="2735263"/>
          <p14:tracePt t="20863" x="8366125" y="2820988"/>
          <p14:tracePt t="20879" x="8804275" y="2932113"/>
          <p14:tracePt t="20897" x="8932863" y="2965450"/>
          <p14:tracePt t="20913" x="8940800" y="2965450"/>
          <p14:tracePt t="20930" x="8923338" y="2965450"/>
          <p14:tracePt t="20947" x="8837613" y="2965450"/>
          <p14:tracePt t="20964" x="8666163" y="2965450"/>
          <p14:tracePt t="20980" x="8408988" y="2965450"/>
          <p14:tracePt t="20996" x="8143875" y="2965450"/>
          <p14:tracePt t="21013" x="7937500" y="2965450"/>
          <p14:tracePt t="21031" x="7775575" y="2965450"/>
          <p14:tracePt t="21046" x="7646988" y="2940050"/>
          <p14:tracePt t="21063" x="7493000" y="2914650"/>
          <p14:tracePt t="21080" x="7304088" y="2871788"/>
          <p14:tracePt t="21099" x="7054850" y="2828925"/>
          <p14:tracePt t="21114" x="6918325" y="2803525"/>
          <p14:tracePt t="21130" x="6815138" y="2786063"/>
          <p14:tracePt t="21147" x="6721475" y="2778125"/>
          <p14:tracePt t="21163" x="6651625" y="2778125"/>
          <p14:tracePt t="21182" x="6550025" y="2778125"/>
          <p14:tracePt t="21197" x="6403975" y="2778125"/>
          <p14:tracePt t="21213" x="6249988" y="2778125"/>
          <p14:tracePt t="21230" x="6078538" y="2768600"/>
          <p14:tracePt t="21248" x="5915025" y="2743200"/>
          <p14:tracePt t="21264" x="5768975" y="2700338"/>
          <p14:tracePt t="21280" x="5632450" y="2674938"/>
          <p14:tracePt t="21297" x="5478463" y="2632075"/>
          <p14:tracePt t="21315" x="5254625" y="2579688"/>
          <p14:tracePt t="21331" x="5108575" y="2546350"/>
          <p14:tracePt t="21347" x="5032375" y="2520950"/>
          <p14:tracePt t="21364" x="5014913" y="2511425"/>
          <p14:tracePt t="21381" x="4997450" y="2503488"/>
          <p14:tracePt t="21397" x="4989513" y="2503488"/>
          <p14:tracePt t="21414" x="4979988" y="2503488"/>
          <p14:tracePt t="21431" x="4979988" y="2493963"/>
          <p14:tracePt t="21464" x="4964113" y="2493963"/>
          <p14:tracePt t="21481" x="4954588" y="2493963"/>
          <p14:tracePt t="21498" x="4929188" y="2493963"/>
          <p14:tracePt t="21515" x="4894263" y="2493963"/>
          <p14:tracePt t="21531" x="4860925" y="2493963"/>
          <p14:tracePt t="21548" x="4835525" y="2493963"/>
          <p14:tracePt t="21564" x="4818063" y="2493963"/>
          <p14:tracePt t="21582" x="4808538" y="2493963"/>
          <p14:tracePt t="21598" x="4800600" y="2493963"/>
          <p14:tracePt t="21614" x="4775200" y="2493963"/>
          <p14:tracePt t="21631" x="4722813" y="2493963"/>
          <p14:tracePt t="21649" x="4672013" y="2493963"/>
          <p14:tracePt t="21665" x="4621213" y="2493963"/>
          <p14:tracePt t="21681" x="4568825" y="2493963"/>
          <p14:tracePt t="21698" x="4543425" y="2503488"/>
          <p14:tracePt t="21731" x="4543425" y="2511425"/>
          <p14:tracePt t="21748" x="4568825" y="2520950"/>
          <p14:tracePt t="21765" x="4621213" y="2546350"/>
          <p14:tracePt t="21783" x="4722813" y="2579688"/>
          <p14:tracePt t="21799" x="4868863" y="2640013"/>
          <p14:tracePt t="21815" x="5022850" y="2692400"/>
          <p14:tracePt t="21832" x="5160963" y="2743200"/>
          <p14:tracePt t="21849" x="5307013" y="2778125"/>
          <p14:tracePt t="21865" x="5443538" y="2786063"/>
          <p14:tracePt t="21882" x="5546725" y="2786063"/>
          <p14:tracePt t="21922" x="5554663" y="2786063"/>
          <p14:tracePt t="22098" x="5554663" y="2778125"/>
          <p14:tracePt t="22106" x="5546725" y="2778125"/>
          <p14:tracePt t="22116" x="5537200" y="2768600"/>
          <p14:tracePt t="22132" x="5511800" y="2760663"/>
          <p14:tracePt t="22149" x="5478463" y="2743200"/>
          <p14:tracePt t="22166" x="5451475" y="2735263"/>
          <p14:tracePt t="22183" x="5408613" y="2717800"/>
          <p14:tracePt t="22199" x="5365750" y="2700338"/>
          <p14:tracePt t="22216" x="5314950" y="2700338"/>
          <p14:tracePt t="22232" x="5280025" y="2692400"/>
          <p14:tracePt t="22250" x="5254625" y="2692400"/>
          <p14:tracePt t="22266" x="5237163" y="2692400"/>
          <p14:tracePt t="22283" x="5229225" y="2682875"/>
          <p14:tracePt t="22299" x="5221288" y="2682875"/>
          <p14:tracePt t="22317" x="5178425" y="2682875"/>
          <p14:tracePt t="22333" x="5118100" y="2682875"/>
          <p14:tracePt t="22349" x="5075238" y="2682875"/>
          <p14:tracePt t="22366" x="5057775" y="2682875"/>
          <p14:tracePt t="22383" x="5049838" y="2674938"/>
          <p14:tracePt t="22426" x="5049838" y="2665413"/>
          <p14:tracePt t="22466" x="5057775" y="2657475"/>
          <p14:tracePt t="22474" x="5065713" y="2657475"/>
          <p14:tracePt t="22483" x="5075238" y="2649538"/>
          <p14:tracePt t="22500" x="5160963" y="2640013"/>
          <p14:tracePt t="22516" x="5340350" y="2632075"/>
          <p14:tracePt t="22533" x="5580063" y="2632075"/>
          <p14:tracePt t="22550" x="5837238" y="2632075"/>
          <p14:tracePt t="22567" x="6069013" y="2665413"/>
          <p14:tracePt t="22583" x="6249988" y="2682875"/>
          <p14:tracePt t="22600" x="6421438" y="2700338"/>
          <p14:tracePt t="22618" x="6729413" y="2700338"/>
          <p14:tracePt t="22633" x="6840538" y="2700338"/>
          <p14:tracePt t="22650" x="7183438" y="2700338"/>
          <p14:tracePt t="22667" x="7346950" y="2708275"/>
          <p14:tracePt t="22684" x="7423150" y="2708275"/>
          <p14:tracePt t="22700" x="7458075" y="2708275"/>
          <p14:tracePt t="22717" x="7466013" y="2708275"/>
          <p14:tracePt t="22751" x="7475538" y="2708275"/>
          <p14:tracePt t="22767" x="7493000" y="2708275"/>
          <p14:tracePt t="22784" x="7518400" y="2725738"/>
          <p14:tracePt t="22800" x="7586663" y="2743200"/>
          <p14:tracePt t="22818" x="7680325" y="2786063"/>
          <p14:tracePt t="22834" x="7715250" y="2794000"/>
          <p14:tracePt t="22851" x="7818438" y="2820988"/>
          <p14:tracePt t="22868" x="7869238" y="2828925"/>
          <p14:tracePt t="22885" x="7912100" y="2828925"/>
          <p14:tracePt t="22901" x="7964488" y="2828925"/>
          <p14:tracePt t="22917" x="8007350" y="2828925"/>
          <p14:tracePt t="22934" x="8032750" y="2828925"/>
          <p14:tracePt t="22951" x="8050213" y="2828925"/>
          <p14:tracePt t="22967" x="8058150" y="2828925"/>
          <p14:tracePt t="22984" x="8066088" y="2820988"/>
          <p14:tracePt t="23066" x="8066088" y="2811463"/>
          <p14:tracePt t="23074" x="8066088" y="2803525"/>
          <p14:tracePt t="23085" x="8075613" y="2794000"/>
          <p14:tracePt t="23101" x="8118475" y="2735263"/>
          <p14:tracePt t="23118" x="8221663" y="2632075"/>
          <p14:tracePt t="23134" x="8426450" y="2486025"/>
          <p14:tracePt t="23152" x="8761413" y="2220913"/>
          <p14:tracePt t="23168" x="9104313" y="1946275"/>
          <p14:tracePt t="23853" x="9043988" y="1465263"/>
          <p14:tracePt t="23870" x="8736013" y="1851025"/>
          <p14:tracePt t="23886" x="8393113" y="2279650"/>
          <p14:tracePt t="23904" x="8040688" y="2674938"/>
          <p14:tracePt t="23919" x="7680325" y="3094038"/>
          <p14:tracePt t="23936" x="7372350" y="3463925"/>
          <p14:tracePt t="23953" x="7123113" y="3754438"/>
          <p14:tracePt t="23971" x="6908800" y="4021138"/>
          <p14:tracePt t="23987" x="6780213" y="4165600"/>
          <p14:tracePt t="24003" x="6651625" y="4321175"/>
          <p14:tracePt t="24020" x="6523038" y="4440238"/>
          <p14:tracePt t="24037" x="6429375" y="4500563"/>
          <p14:tracePt t="24053" x="6361113" y="4535488"/>
          <p14:tracePt t="24070" x="6308725" y="4551363"/>
          <p14:tracePt t="24087" x="6292850" y="4560888"/>
          <p14:tracePt t="24104" x="6275388" y="4560888"/>
          <p14:tracePt t="24120" x="6265863" y="4560888"/>
          <p14:tracePt t="24137" x="6257925" y="4560888"/>
          <p14:tracePt t="24153" x="6240463" y="4560888"/>
          <p14:tracePt t="24171" x="6215063" y="4551363"/>
          <p14:tracePt t="24187" x="6207125" y="4535488"/>
          <p14:tracePt t="24204" x="6189663" y="4525963"/>
          <p14:tracePt t="24220" x="6180138" y="4508500"/>
          <p14:tracePt t="24238" x="6172200" y="4492625"/>
          <p14:tracePt t="24254" x="6154738" y="4449763"/>
          <p14:tracePt t="24270" x="6146800" y="4422775"/>
          <p14:tracePt t="24287" x="6146800" y="4379913"/>
          <p14:tracePt t="24305" x="6137275" y="4329113"/>
          <p14:tracePt t="24320" x="6137275" y="4260850"/>
          <p14:tracePt t="24337" x="6146800" y="4157663"/>
          <p14:tracePt t="24354" x="6172200" y="4064000"/>
          <p14:tracePt t="24372" x="6215063" y="3943350"/>
          <p14:tracePt t="24388" x="6240463" y="3908425"/>
          <p14:tracePt t="24404" x="6257925" y="3875088"/>
          <p14:tracePt t="24421" x="6283325" y="3814763"/>
          <p14:tracePt t="24438" x="6318250" y="3763963"/>
          <p14:tracePt t="24454" x="6343650" y="3729038"/>
          <p14:tracePt t="24471" x="6351588" y="3703638"/>
          <p14:tracePt t="24488" x="6361113" y="3686175"/>
          <p14:tracePt t="24505" x="6369050" y="3686175"/>
          <p14:tracePt t="24521" x="6369050" y="3678238"/>
          <p14:tracePt t="24538" x="6369050" y="3668713"/>
          <p14:tracePt t="24554" x="6369050" y="3660775"/>
          <p14:tracePt t="24572" x="6378575" y="3651250"/>
          <p14:tracePt t="24588" x="6378575" y="3635375"/>
          <p14:tracePt t="24604" x="6378575" y="3625850"/>
          <p14:tracePt t="24621" x="6378575" y="3617913"/>
          <p14:tracePt t="24639" x="6386513" y="3600450"/>
          <p14:tracePt t="24755" x="6378575" y="3600450"/>
          <p14:tracePt t="24771" x="6369050" y="3600450"/>
          <p14:tracePt t="24779" x="6361113" y="3600450"/>
          <p14:tracePt t="24788" x="6351588" y="3600450"/>
          <p14:tracePt t="24805" x="6308725" y="3617913"/>
          <p14:tracePt t="24822" x="6240463" y="3660775"/>
          <p14:tracePt t="24839" x="6180138" y="3694113"/>
          <p14:tracePt t="24855" x="6137275" y="3721100"/>
          <p14:tracePt t="24872" x="6121400" y="3729038"/>
          <p14:tracePt t="24889" x="6111875" y="3736975"/>
          <p14:tracePt t="24906" x="6086475" y="3736975"/>
          <p14:tracePt t="24922" x="6069013" y="3746500"/>
          <p14:tracePt t="24939" x="6061075" y="3746500"/>
          <p14:tracePt t="24955" x="6043613" y="3746500"/>
          <p14:tracePt t="24973" x="6035675" y="3736975"/>
          <p14:tracePt t="24989" x="6008688" y="3711575"/>
          <p14:tracePt t="25005" x="5975350" y="3678238"/>
          <p14:tracePt t="25022" x="5940425" y="3651250"/>
          <p14:tracePt t="25040" x="5915025" y="3625850"/>
          <p14:tracePt t="25056" x="5889625" y="3608388"/>
          <p14:tracePt t="25072" x="5872163" y="3582988"/>
          <p14:tracePt t="25089" x="5872163" y="3575050"/>
          <p14:tracePt t="25107" x="5872163" y="3532188"/>
          <p14:tracePt t="25123" x="5897563" y="3479800"/>
          <p14:tracePt t="25139" x="5965825" y="3421063"/>
          <p14:tracePt t="25156" x="6094413" y="3351213"/>
          <p14:tracePt t="25173" x="6257925" y="3282950"/>
          <p14:tracePt t="25189" x="6403975" y="3249613"/>
          <p14:tracePt t="25206" x="6507163" y="3232150"/>
          <p14:tracePt t="25222" x="6592888" y="3232150"/>
          <p14:tracePt t="25240" x="6669088" y="3240088"/>
          <p14:tracePt t="25256" x="6772275" y="3275013"/>
          <p14:tracePt t="25273" x="6943725" y="3325813"/>
          <p14:tracePt t="25289" x="7150100" y="3394075"/>
          <p14:tracePt t="25307" x="7440613" y="3463925"/>
          <p14:tracePt t="25323" x="7551738" y="3506788"/>
          <p14:tracePt t="25339" x="7621588" y="3532188"/>
          <p14:tracePt t="25356" x="7654925" y="3565525"/>
          <p14:tracePt t="25374" x="7689850" y="3608388"/>
          <p14:tracePt t="25390" x="7715250" y="3686175"/>
          <p14:tracePt t="25406" x="7732713" y="3789363"/>
          <p14:tracePt t="25423" x="7732713" y="3892550"/>
          <p14:tracePt t="25441" x="7732713" y="3968750"/>
          <p14:tracePt t="25456" x="7715250" y="4046538"/>
          <p14:tracePt t="25473" x="7672388" y="4114800"/>
          <p14:tracePt t="25490" x="7612063" y="4165600"/>
          <p14:tracePt t="25507" x="7483475" y="4208463"/>
          <p14:tracePt t="25524" x="7389813" y="4217988"/>
          <p14:tracePt t="25540" x="7286625" y="4217988"/>
          <p14:tracePt t="25556" x="7158038" y="4200525"/>
          <p14:tracePt t="25574" x="7004050" y="4132263"/>
          <p14:tracePt t="25590" x="6823075" y="4071938"/>
          <p14:tracePt t="25607" x="6635750" y="4011613"/>
          <p14:tracePt t="25623" x="6472238" y="3960813"/>
          <p14:tracePt t="25641" x="6318250" y="3900488"/>
          <p14:tracePt t="25657" x="6197600" y="3857625"/>
          <p14:tracePt t="25673" x="6103938" y="3814763"/>
          <p14:tracePt t="25690" x="6035675" y="3746500"/>
          <p14:tracePt t="25708" x="5957888" y="3660775"/>
          <p14:tracePt t="25723" x="5932488" y="3592513"/>
          <p14:tracePt t="25740" x="5932488" y="3540125"/>
          <p14:tracePt t="25757" x="5932488" y="3489325"/>
          <p14:tracePt t="25774" x="5957888" y="3421063"/>
          <p14:tracePt t="25791" x="6000750" y="3351213"/>
          <p14:tracePt t="25807" x="6069013" y="3265488"/>
          <p14:tracePt t="25824" x="6164263" y="3189288"/>
          <p14:tracePt t="25841" x="6283325" y="3121025"/>
          <p14:tracePt t="25857" x="6429375" y="3068638"/>
          <p14:tracePt t="25874" x="6583363" y="3017838"/>
          <p14:tracePt t="25891" x="6772275" y="2974975"/>
          <p14:tracePt t="25908" x="6926263" y="2974975"/>
          <p14:tracePt t="25924" x="7080250" y="2974975"/>
          <p14:tracePt t="25941" x="7243763" y="3000375"/>
          <p14:tracePt t="25957" x="7415213" y="3060700"/>
          <p14:tracePt t="25975" x="7526338" y="3128963"/>
          <p14:tracePt t="25991" x="7578725" y="3171825"/>
          <p14:tracePt t="26008" x="7594600" y="3197225"/>
          <p14:tracePt t="26024" x="7604125" y="3214688"/>
          <p14:tracePt t="26042" x="7604125" y="3240088"/>
          <p14:tracePt t="26058" x="7604125" y="3265488"/>
          <p14:tracePt t="26074" x="7604125" y="3300413"/>
          <p14:tracePt t="26091" x="7594600" y="3368675"/>
          <p14:tracePt t="26109" x="7569200" y="3403600"/>
          <p14:tracePt t="26125" x="7535863" y="3429000"/>
          <p14:tracePt t="26141" x="7500938" y="3446463"/>
          <p14:tracePt t="26158" x="7450138" y="3471863"/>
          <p14:tracePt t="26175" x="7407275" y="3489325"/>
          <p14:tracePt t="26192" x="7364413" y="3506788"/>
          <p14:tracePt t="26208" x="7304088" y="3532188"/>
          <p14:tracePt t="26225" x="7251700" y="3557588"/>
          <p14:tracePt t="26242" x="7183438" y="3582988"/>
          <p14:tracePt t="26258" x="7140575" y="3592513"/>
          <p14:tracePt t="26275" x="7089775" y="3608388"/>
          <p14:tracePt t="26292" x="7064375" y="3625850"/>
          <p14:tracePt t="26309" x="7046913" y="3635375"/>
          <p14:tracePt t="26325" x="7004050" y="3643313"/>
          <p14:tracePt t="26342" x="6961188" y="3668713"/>
          <p14:tracePt t="26359" x="6900863" y="3686175"/>
          <p14:tracePt t="26376" x="6875463" y="3694113"/>
          <p14:tracePt t="26392" x="6858000" y="3703638"/>
          <p14:tracePt t="26409" x="6850063" y="3711575"/>
          <p14:tracePt t="26443" x="6840538" y="3711575"/>
          <p14:tracePt t="26467" x="6840538" y="3721100"/>
          <p14:tracePt t="26476" x="6832600" y="3721100"/>
          <p14:tracePt t="26499" x="6832600" y="3729038"/>
          <p14:tracePt t="26509" x="6823075" y="3729038"/>
          <p14:tracePt t="26526" x="6815138" y="3736975"/>
          <p14:tracePt t="26542" x="6807200" y="3746500"/>
          <p14:tracePt t="26559" x="6807200" y="3754438"/>
          <p14:tracePt t="26576" x="6797675" y="3763963"/>
          <p14:tracePt t="26592" x="6797675" y="3771900"/>
          <p14:tracePt t="26609" x="6780213" y="3771900"/>
          <p14:tracePt t="26625" x="6772275" y="3779838"/>
          <p14:tracePt t="26643" x="6729413" y="3797300"/>
          <p14:tracePt t="26659" x="6704013" y="3797300"/>
          <p14:tracePt t="26676" x="6694488" y="3806825"/>
          <p14:tracePt t="26693" x="6678613" y="3806825"/>
          <p14:tracePt t="26710" x="6669088" y="3806825"/>
          <p14:tracePt t="26726" x="6651625" y="3806825"/>
          <p14:tracePt t="26743" x="6626225" y="3806825"/>
          <p14:tracePt t="26759" x="6618288" y="3806825"/>
          <p14:tracePt t="26777" x="6600825" y="3806825"/>
          <p14:tracePt t="26793" x="6592888" y="3806825"/>
          <p14:tracePt t="26809" x="6575425" y="3806825"/>
          <p14:tracePt t="26826" x="6565900" y="3806825"/>
          <p14:tracePt t="26844" x="6540500" y="3806825"/>
          <p14:tracePt t="26860" x="6523038" y="3806825"/>
          <p14:tracePt t="26876" x="6515100" y="3806825"/>
          <p14:tracePt t="26893" x="6497638" y="3806825"/>
          <p14:tracePt t="26910" x="6489700" y="3806825"/>
          <p14:tracePt t="26926" x="6480175" y="3806825"/>
          <p14:tracePt t="26943" x="6472238" y="3806825"/>
          <p14:tracePt t="26960" x="6464300" y="3806825"/>
          <p14:tracePt t="26977" x="6446838" y="3806825"/>
          <p14:tracePt t="26993" x="6437313" y="3806825"/>
          <p14:tracePt t="27010" x="6411913" y="3806825"/>
          <p14:tracePt t="27027" x="6386513" y="3814763"/>
          <p14:tracePt t="27044" x="6386513" y="3822700"/>
          <p14:tracePt t="27060" x="6378575" y="3832225"/>
          <p14:tracePt t="27077" x="6369050" y="3840163"/>
          <p14:tracePt t="27093" x="6361113" y="3857625"/>
          <p14:tracePt t="27111" x="6361113" y="3883025"/>
          <p14:tracePt t="27127" x="6351588" y="3925888"/>
          <p14:tracePt t="27143" x="6335713" y="3968750"/>
          <p14:tracePt t="27160" x="6335713" y="4021138"/>
          <p14:tracePt t="27177" x="6318250" y="4064000"/>
          <p14:tracePt t="27194" x="6308725" y="4106863"/>
          <p14:tracePt t="27210" x="6308725" y="4132263"/>
          <p14:tracePt t="27227" x="6308725" y="4183063"/>
          <p14:tracePt t="27244" x="6308725" y="4225925"/>
          <p14:tracePt t="27261" x="6308725" y="4251325"/>
          <p14:tracePt t="27277" x="6308725" y="4278313"/>
          <p14:tracePt t="27294" x="6308725" y="4303713"/>
          <p14:tracePt t="27311" x="6308725" y="4337050"/>
          <p14:tracePt t="27327" x="6300788" y="4371975"/>
          <p14:tracePt t="27344" x="6300788" y="4397375"/>
          <p14:tracePt t="27361" x="6292850" y="4440238"/>
          <p14:tracePt t="27378" x="6283325" y="4475163"/>
          <p14:tracePt t="27394" x="6275388" y="4508500"/>
          <p14:tracePt t="27411" x="6265863" y="4568825"/>
          <p14:tracePt t="27427" x="6257925" y="4611688"/>
          <p14:tracePt t="27445" x="6249988" y="4646613"/>
          <p14:tracePt t="27461" x="6240463" y="4672013"/>
          <p14:tracePt t="27478" x="6240463" y="4689475"/>
          <p14:tracePt t="27494" x="6240463" y="4697413"/>
          <p14:tracePt t="27563" x="6240463" y="4689475"/>
          <p14:tracePt t="27571" x="6249988" y="4672013"/>
          <p14:tracePt t="27580" x="6249988" y="4646613"/>
          <p14:tracePt t="27594" x="6249988" y="4621213"/>
          <p14:tracePt t="27611" x="6249988" y="4525963"/>
          <p14:tracePt t="27628" x="6249988" y="4483100"/>
          <p14:tracePt t="27646" x="6257925" y="4440238"/>
          <p14:tracePt t="27661" x="6275388" y="4389438"/>
          <p14:tracePt t="27678" x="6275388" y="4354513"/>
          <p14:tracePt t="27695" x="6283325" y="4321175"/>
          <p14:tracePt t="27712" x="6292850" y="4278313"/>
          <p14:tracePt t="27728" x="6300788" y="4243388"/>
          <p14:tracePt t="27745" x="6318250" y="4217988"/>
          <p14:tracePt t="27762" x="6318250" y="4200525"/>
          <p14:tracePt t="27779" x="6335713" y="4183063"/>
          <p14:tracePt t="27795" x="6343650" y="4157663"/>
          <p14:tracePt t="27812" x="6369050" y="4114800"/>
          <p14:tracePt t="27829" x="6369050" y="4097338"/>
          <p14:tracePt t="27846" x="6386513" y="4089400"/>
          <p14:tracePt t="27862" x="6386513" y="4064000"/>
          <p14:tracePt t="27879" x="6394450" y="4037013"/>
          <p14:tracePt t="27895" x="6394450" y="4029075"/>
          <p14:tracePt t="27913" x="6403975" y="4021138"/>
          <p14:tracePt t="27929" x="6411913" y="4011613"/>
          <p14:tracePt t="28116" x="6421438" y="4011613"/>
          <p14:tracePt t="28132" x="6429375" y="4011613"/>
          <p14:tracePt t="28156" x="6437313" y="4011613"/>
          <p14:tracePt t="28164" x="6446838" y="4011613"/>
          <p14:tracePt t="28172" x="6454775" y="4011613"/>
          <p14:tracePt t="28180" x="6464300" y="4011613"/>
          <p14:tracePt t="28197" x="6489700" y="4021138"/>
          <p14:tracePt t="28213" x="6507163" y="4029075"/>
          <p14:tracePt t="28229" x="6540500" y="4029075"/>
          <p14:tracePt t="28246" x="6565900" y="4029075"/>
          <p14:tracePt t="28263" x="6600825" y="4029075"/>
          <p14:tracePt t="28279" x="6626225" y="4029075"/>
          <p14:tracePt t="28296" x="6651625" y="4029075"/>
          <p14:tracePt t="28313" x="6669088" y="4029075"/>
          <p14:tracePt t="28330" x="6686550" y="4029075"/>
          <p14:tracePt t="28346" x="6711950" y="4029075"/>
          <p14:tracePt t="28363" x="6746875" y="4029075"/>
          <p14:tracePt t="28380" x="6754813" y="4029075"/>
          <p14:tracePt t="28397" x="6764338" y="4037013"/>
          <p14:tracePt t="28413" x="6780213" y="4037013"/>
          <p14:tracePt t="28430" x="6789738" y="4037013"/>
          <p14:tracePt t="28446" x="6807200" y="4037013"/>
          <p14:tracePt t="28464" x="6815138" y="4037013"/>
          <p14:tracePt t="28480" x="6823075" y="4037013"/>
          <p14:tracePt t="28516" x="6832600" y="4037013"/>
          <p14:tracePt t="28540" x="6840538" y="4037013"/>
          <p14:tracePt t="28556" x="6850063" y="4037013"/>
          <p14:tracePt t="28580" x="6858000" y="4037013"/>
          <p14:tracePt t="28596" x="6865938" y="4037013"/>
          <p14:tracePt t="28612" x="6875463" y="4037013"/>
          <p14:tracePt t="28620" x="6883400" y="4037013"/>
          <p14:tracePt t="28636" x="6892925" y="4037013"/>
          <p14:tracePt t="28647" x="6900863" y="4037013"/>
          <p14:tracePt t="28663" x="6926263" y="4037013"/>
          <p14:tracePt t="28681" x="6978650" y="4037013"/>
          <p14:tracePt t="28697" x="7011988" y="4037013"/>
          <p14:tracePt t="28714" x="7037388" y="4037013"/>
          <p14:tracePt t="28730" x="7046913" y="4037013"/>
          <p14:tracePt t="28748" x="7064375" y="4037013"/>
          <p14:tracePt t="28764" x="7072313" y="4037013"/>
          <p14:tracePt t="28932" x="7080250" y="4037013"/>
          <p14:tracePt t="28972" x="7089775" y="4037013"/>
          <p14:tracePt t="29028" x="7097713" y="4037013"/>
          <p14:tracePt t="29052" x="7107238" y="4037013"/>
          <p14:tracePt t="29084" x="7115175" y="4037013"/>
          <p14:tracePt t="29108" x="7123113" y="4037013"/>
          <p14:tracePt t="29124" x="7132638" y="4037013"/>
          <p14:tracePt t="29132" x="7140575" y="4037013"/>
          <p14:tracePt t="29148" x="7150100" y="4037013"/>
          <p14:tracePt t="29157" x="7158038" y="4037013"/>
          <p14:tracePt t="29165" x="7165975" y="4037013"/>
          <p14:tracePt t="29182" x="7200900" y="4037013"/>
          <p14:tracePt t="29198" x="7235825" y="4037013"/>
          <p14:tracePt t="29215" x="7269163" y="4037013"/>
          <p14:tracePt t="29232" x="7304088" y="4037013"/>
          <p14:tracePt t="29249" x="7329488" y="4037013"/>
          <p14:tracePt t="29265" x="7354888" y="4037013"/>
          <p14:tracePt t="29281" x="7372350" y="4037013"/>
          <p14:tracePt t="29298" x="7380288" y="4046538"/>
          <p14:tracePt t="29316" x="7397750" y="4054475"/>
          <p14:tracePt t="29332" x="7407275" y="4054475"/>
          <p14:tracePt t="29349" x="7415213" y="4054475"/>
          <p14:tracePt t="29366" x="7415213" y="4064000"/>
          <p14:tracePt t="29383" x="7423150" y="4064000"/>
          <p14:tracePt t="29415" x="7432675" y="4064000"/>
          <p14:tracePt t="29708" x="7432675" y="4071938"/>
          <p14:tracePt t="29740" x="7432675" y="4079875"/>
          <p14:tracePt t="29748" x="7432675" y="4089400"/>
          <p14:tracePt t="29772" x="7423150" y="4097338"/>
          <p14:tracePt t="29788" x="7415213" y="4106863"/>
          <p14:tracePt t="29804" x="7407275" y="4106863"/>
          <p14:tracePt t="29820" x="7389813" y="4114800"/>
          <p14:tracePt t="29829" x="7380288" y="4122738"/>
          <p14:tracePt t="29837" x="7372350" y="4122738"/>
          <p14:tracePt t="29849" x="7354888" y="4132263"/>
          <p14:tracePt t="29867" x="7329488" y="4140200"/>
          <p14:tracePt t="29883" x="7278688" y="4149725"/>
          <p14:tracePt t="29900" x="7218363" y="4165600"/>
          <p14:tracePt t="29917" x="7183438" y="4192588"/>
          <p14:tracePt t="29934" x="7132638" y="4200525"/>
          <p14:tracePt t="29950" x="7097713" y="4217988"/>
          <p14:tracePt t="29967" x="7046913" y="4243388"/>
          <p14:tracePt t="29983" x="7004050" y="4260850"/>
          <p14:tracePt t="30002" x="6951663" y="4278313"/>
          <p14:tracePt t="30018" x="6908800" y="4286250"/>
          <p14:tracePt t="30035" x="6858000" y="4303713"/>
          <p14:tracePt t="30051" x="6823075" y="4303713"/>
          <p14:tracePt t="30067" x="6780213" y="4303713"/>
          <p14:tracePt t="30086" x="6729413" y="4321175"/>
          <p14:tracePt t="30101" x="6694488" y="4329113"/>
          <p14:tracePt t="30117" x="6651625" y="4329113"/>
          <p14:tracePt t="30134" x="6626225" y="4346575"/>
          <p14:tracePt t="30150" x="6583363" y="4354513"/>
          <p14:tracePt t="30168" x="6550025" y="4371975"/>
          <p14:tracePt t="30184" x="6523038" y="4379913"/>
          <p14:tracePt t="30200" x="6507163" y="4389438"/>
          <p14:tracePt t="30217" x="6489700" y="4397375"/>
          <p14:tracePt t="30235" x="6480175" y="4397375"/>
          <p14:tracePt t="30250" x="6472238" y="4397375"/>
          <p14:tracePt t="30267" x="6464300" y="4397375"/>
          <p14:tracePt t="30284" x="6454775" y="4397375"/>
          <p14:tracePt t="30308" x="6446838" y="4397375"/>
          <p14:tracePt t="30340" x="6437313" y="4397375"/>
          <p14:tracePt t="30477" x="6437313" y="4406900"/>
          <p14:tracePt t="30484" x="6429375" y="4406900"/>
          <p14:tracePt t="30492" x="6429375" y="4414838"/>
          <p14:tracePt t="30501" x="6421438" y="4414838"/>
          <p14:tracePt t="30740" x="6411913" y="4414838"/>
          <p14:tracePt t="31517" x="6411913" y="4406900"/>
          <p14:tracePt t="31532" x="6411913" y="4397375"/>
          <p14:tracePt t="31549" x="6411913" y="4389438"/>
          <p14:tracePt t="31573" x="6411913" y="4379913"/>
          <p14:tracePt t="31581" x="6411913" y="4371975"/>
          <p14:tracePt t="31901" x="6421438" y="4371975"/>
          <p14:tracePt t="31909" x="6429375" y="4371975"/>
          <p14:tracePt t="31925" x="6437313" y="4371975"/>
          <p14:tracePt t="31937" x="6437313" y="4379913"/>
          <p14:tracePt t="32085" x="6446838" y="4379913"/>
          <p14:tracePt t="32093" x="6446838" y="4389438"/>
          <p14:tracePt t="32109" x="6454775" y="4397375"/>
          <p14:tracePt t="32125" x="6464300" y="4406900"/>
          <p14:tracePt t="32138" x="6464300" y="4414838"/>
          <p14:tracePt t="32155" x="6472238" y="4414838"/>
          <p14:tracePt t="32171" x="6472238" y="4422775"/>
          <p14:tracePt t="32188" x="6480175" y="4422775"/>
          <p14:tracePt t="32205" x="6489700" y="4422775"/>
          <p14:tracePt t="32222" x="6489700" y="4432300"/>
          <p14:tracePt t="32238" x="6507163" y="4432300"/>
          <p14:tracePt t="32255" x="6515100" y="4432300"/>
          <p14:tracePt t="32271" x="6532563" y="4432300"/>
          <p14:tracePt t="32289" x="6550025" y="4432300"/>
          <p14:tracePt t="32305" x="6575425" y="4440238"/>
          <p14:tracePt t="32322" x="6608763" y="4449763"/>
          <p14:tracePt t="32339" x="6643688" y="4457700"/>
          <p14:tracePt t="32356" x="6669088" y="4457700"/>
          <p14:tracePt t="32372" x="6686550" y="4465638"/>
          <p14:tracePt t="32389" x="6694488" y="4465638"/>
          <p14:tracePt t="32406" x="6711950" y="4465638"/>
          <p14:tracePt t="32423" x="6721475" y="4465638"/>
          <p14:tracePt t="32439" x="6729413" y="4465638"/>
          <p14:tracePt t="32455" x="6737350" y="4465638"/>
          <p14:tracePt t="32472" x="6746875" y="4465638"/>
          <p14:tracePt t="32490" x="6772275" y="4465638"/>
          <p14:tracePt t="32505" x="6789738" y="4465638"/>
          <p14:tracePt t="32522" x="6807200" y="4465638"/>
          <p14:tracePt t="32539" x="6815138" y="4465638"/>
          <p14:tracePt t="32556" x="6832600" y="4457700"/>
          <p14:tracePt t="32572" x="6850063" y="4449763"/>
          <p14:tracePt t="32589" x="6875463" y="4449763"/>
          <p14:tracePt t="32606" x="6900863" y="4449763"/>
          <p14:tracePt t="32623" x="6935788" y="4449763"/>
          <p14:tracePt t="32639" x="6951663" y="4449763"/>
          <p14:tracePt t="32656" x="6978650" y="4449763"/>
          <p14:tracePt t="32672" x="7004050" y="4449763"/>
          <p14:tracePt t="32690" x="7037388" y="4449763"/>
          <p14:tracePt t="32706" x="7072313" y="4449763"/>
          <p14:tracePt t="32723" x="7107238" y="4449763"/>
          <p14:tracePt t="32740" x="7123113" y="4449763"/>
          <p14:tracePt t="32757" x="7165975" y="4440238"/>
          <p14:tracePt t="32773" x="7192963" y="4440238"/>
          <p14:tracePt t="32789" x="7218363" y="4432300"/>
          <p14:tracePt t="32806" x="7243763" y="4432300"/>
          <p14:tracePt t="32823" x="7278688" y="4432300"/>
          <p14:tracePt t="32839" x="7304088" y="4422775"/>
          <p14:tracePt t="32856" x="7312025" y="4422775"/>
          <p14:tracePt t="32873" x="7329488" y="4422775"/>
          <p14:tracePt t="32890" x="7337425" y="4422775"/>
          <p14:tracePt t="32906" x="7346950" y="4422775"/>
          <p14:tracePt t="32923" x="7354888" y="4422775"/>
          <p14:tracePt t="32940" x="7364413" y="4422775"/>
          <p14:tracePt t="32973" x="7372350" y="4422775"/>
          <p14:tracePt t="33373" x="7364413" y="4422775"/>
          <p14:tracePt t="33381" x="7354888" y="4422775"/>
          <p14:tracePt t="33397" x="7346950" y="4422775"/>
          <p14:tracePt t="33413" x="7329488" y="4432300"/>
          <p14:tracePt t="33424" x="7312025" y="4440238"/>
          <p14:tracePt t="33441" x="7286625" y="4457700"/>
          <p14:tracePt t="33458" x="7235825" y="4492625"/>
          <p14:tracePt t="33475" x="7192963" y="4518025"/>
          <p14:tracePt t="33491" x="7150100" y="4543425"/>
          <p14:tracePt t="33508" x="7123113" y="4551363"/>
          <p14:tracePt t="33525" x="7097713" y="4560888"/>
          <p14:tracePt t="33541" x="7080250" y="4560888"/>
          <p14:tracePt t="33558" x="7054850" y="4560888"/>
          <p14:tracePt t="33574" x="7037388" y="4568825"/>
          <p14:tracePt t="33592" x="7004050" y="4578350"/>
          <p14:tracePt t="33608" x="6978650" y="4586288"/>
          <p14:tracePt t="33625" x="6943725" y="4594225"/>
          <p14:tracePt t="33642" x="6908800" y="4611688"/>
          <p14:tracePt t="33659" x="6858000" y="4629150"/>
          <p14:tracePt t="33675" x="6823075" y="4637088"/>
          <p14:tracePt t="33691" x="6780213" y="4646613"/>
          <p14:tracePt t="33708" x="6754813" y="4646613"/>
          <p14:tracePt t="33726" x="6729413" y="4654550"/>
          <p14:tracePt t="33742" x="6711950" y="4654550"/>
          <p14:tracePt t="33758" x="6686550" y="4654550"/>
          <p14:tracePt t="33775" x="6651625" y="4654550"/>
          <p14:tracePt t="33793" x="6608763" y="4664075"/>
          <p14:tracePt t="33808" x="6583363" y="4664075"/>
          <p14:tracePt t="33825" x="6565900" y="4664075"/>
          <p14:tracePt t="33842" x="6550025" y="4664075"/>
          <p14:tracePt t="33859" x="6540500" y="4664075"/>
          <p14:tracePt t="33875" x="6532563" y="4664075"/>
          <p14:tracePt t="33892" x="6523038" y="4664075"/>
          <p14:tracePt t="33909" x="6497638" y="4672013"/>
          <p14:tracePt t="33926" x="6480175" y="4672013"/>
          <p14:tracePt t="33942" x="6464300" y="4679950"/>
          <p14:tracePt t="33959" x="6454775" y="4679950"/>
          <p14:tracePt t="33975" x="6446838" y="4679950"/>
          <p14:tracePt t="33993" x="6437313" y="4679950"/>
          <p14:tracePt t="34009" x="6429375" y="4679950"/>
          <p14:tracePt t="34026" x="6421438" y="4689475"/>
          <p14:tracePt t="34043" x="6403975" y="4689475"/>
          <p14:tracePt t="34060" x="6394450" y="4697413"/>
          <p14:tracePt t="34076" x="6386513" y="4697413"/>
          <p14:tracePt t="34092" x="6369050" y="4697413"/>
          <p14:tracePt t="34109" x="6369050" y="4706938"/>
          <p14:tracePt t="34126" x="6351588" y="4714875"/>
          <p14:tracePt t="34143" x="6335713" y="4714875"/>
          <p14:tracePt t="34159" x="6318250" y="4722813"/>
          <p14:tracePt t="34477" x="6326188" y="4722813"/>
          <p14:tracePt t="34501" x="6335713" y="4722813"/>
          <p14:tracePt t="34509" x="6335713" y="4732338"/>
          <p14:tracePt t="34525" x="6343650" y="4732338"/>
          <p14:tracePt t="34541" x="6351588" y="4732338"/>
          <p14:tracePt t="34549" x="6361113" y="4732338"/>
          <p14:tracePt t="34565" x="6369050" y="4732338"/>
          <p14:tracePt t="34577" x="6369050" y="4740275"/>
          <p14:tracePt t="34593" x="6378575" y="4740275"/>
          <p14:tracePt t="34610" x="6394450" y="4740275"/>
          <p14:tracePt t="34628" x="6403975" y="4740275"/>
          <p14:tracePt t="34644" x="6411913" y="4740275"/>
          <p14:tracePt t="34660" x="6421438" y="4749800"/>
          <p14:tracePt t="34677" x="6429375" y="4749800"/>
          <p14:tracePt t="34694" x="6437313" y="4757738"/>
          <p14:tracePt t="34711" x="6446838" y="4757738"/>
          <p14:tracePt t="34727" x="6464300" y="4765675"/>
          <p14:tracePt t="34744" x="6472238" y="4765675"/>
          <p14:tracePt t="34761" x="6515100" y="4765675"/>
          <p14:tracePt t="34777" x="6550025" y="4765675"/>
          <p14:tracePt t="34794" x="6565900" y="4775200"/>
          <p14:tracePt t="34811" x="6592888" y="4775200"/>
          <p14:tracePt t="34828" x="6618288" y="4792663"/>
          <p14:tracePt t="34844" x="6626225" y="4792663"/>
          <p14:tracePt t="34861" x="6651625" y="4792663"/>
          <p14:tracePt t="34878" x="6678613" y="4792663"/>
          <p14:tracePt t="34895" x="6686550" y="4792663"/>
          <p14:tracePt t="34911" x="6704013" y="4792663"/>
          <p14:tracePt t="34928" x="6721475" y="4792663"/>
          <p14:tracePt t="34944" x="6737350" y="4792663"/>
          <p14:tracePt t="34962" x="6764338" y="4792663"/>
          <p14:tracePt t="34978" x="6807200" y="4792663"/>
          <p14:tracePt t="34994" x="6850063" y="4792663"/>
          <p14:tracePt t="35011" x="6892925" y="4792663"/>
          <p14:tracePt t="35028" x="6918325" y="4792663"/>
          <p14:tracePt t="35045" x="6943725" y="4792663"/>
          <p14:tracePt t="35061" x="6951663" y="4792663"/>
          <p14:tracePt t="35078" x="6969125" y="4792663"/>
          <p14:tracePt t="35096" x="6978650" y="4792663"/>
          <p14:tracePt t="35112" x="6994525" y="4792663"/>
          <p14:tracePt t="35128" x="7011988" y="4792663"/>
          <p14:tracePt t="35145" x="7037388" y="4792663"/>
          <p14:tracePt t="35162" x="7064375" y="4792663"/>
          <p14:tracePt t="35178" x="7097713" y="4792663"/>
          <p14:tracePt t="35195" x="7132638" y="4792663"/>
          <p14:tracePt t="35212" x="7165975" y="4792663"/>
          <p14:tracePt t="35229" x="7208838" y="4792663"/>
          <p14:tracePt t="35245" x="7226300" y="4792663"/>
          <p14:tracePt t="35262" x="7235825" y="4792663"/>
          <p14:tracePt t="35278" x="7251700" y="4792663"/>
          <p14:tracePt t="35296" x="7261225" y="4792663"/>
          <p14:tracePt t="35328" x="7269163" y="4792663"/>
          <p14:tracePt t="35345" x="7278688" y="4792663"/>
          <p14:tracePt t="35362" x="7286625" y="4792663"/>
          <p14:tracePt t="35379" x="7304088" y="4792663"/>
          <p14:tracePt t="35395" x="7312025" y="4783138"/>
          <p14:tracePt t="35446" x="7321550" y="4783138"/>
          <p14:tracePt t="35478" x="7329488" y="4783138"/>
          <p14:tracePt t="36286" x="7329488" y="4792663"/>
          <p14:tracePt t="36302" x="7321550" y="4792663"/>
          <p14:tracePt t="36310" x="7312025" y="4800600"/>
          <p14:tracePt t="36318" x="7304088" y="4808538"/>
          <p14:tracePt t="36331" x="7286625" y="4818063"/>
          <p14:tracePt t="36347" x="7261225" y="4843463"/>
          <p14:tracePt t="36365" x="7235825" y="4860925"/>
          <p14:tracePt t="36381" x="7208838" y="4878388"/>
          <p14:tracePt t="36398" x="7158038" y="4911725"/>
          <p14:tracePt t="36415" x="7115175" y="4937125"/>
          <p14:tracePt t="36432" x="7054850" y="4964113"/>
          <p14:tracePt t="36448" x="7004050" y="4989513"/>
          <p14:tracePt t="36464" x="6951663" y="5006975"/>
          <p14:tracePt t="36481" x="6908800" y="5022850"/>
          <p14:tracePt t="36499" x="6858000" y="5040313"/>
          <p14:tracePt t="36514" x="6789738" y="5049838"/>
          <p14:tracePt t="36531" x="6737350" y="5057775"/>
          <p14:tracePt t="36548" x="6686550" y="5075238"/>
          <p14:tracePt t="36566" x="6635750" y="5083175"/>
          <p14:tracePt t="36582" x="6600825" y="5092700"/>
          <p14:tracePt t="36598" x="6565900" y="5100638"/>
          <p14:tracePt t="36615" x="6507163" y="5108575"/>
          <p14:tracePt t="36632" x="6472238" y="5108575"/>
          <p14:tracePt t="36648" x="6454775" y="5108575"/>
          <p14:tracePt t="36665" x="6437313" y="5108575"/>
          <p14:tracePt t="36681" x="6421438" y="5108575"/>
          <p14:tracePt t="36699" x="6394450" y="5118100"/>
          <p14:tracePt t="36715" x="6378575" y="5118100"/>
          <p14:tracePt t="36732" x="6343650" y="5118100"/>
          <p14:tracePt t="36748" x="6318250" y="5118100"/>
          <p14:tracePt t="36766" x="6292850" y="5118100"/>
          <p14:tracePt t="36782" x="6283325" y="5118100"/>
          <p14:tracePt t="36815" x="6275388" y="5118100"/>
          <p14:tracePt t="37086" x="6283325" y="5118100"/>
          <p14:tracePt t="37094" x="6292850" y="5118100"/>
          <p14:tracePt t="37110" x="6300788" y="5118100"/>
          <p14:tracePt t="37126" x="6308725" y="5118100"/>
          <p14:tracePt t="37143" x="6318250" y="5118100"/>
          <p14:tracePt t="37150" x="6326188" y="5118100"/>
          <p14:tracePt t="37167" x="6335713" y="5118100"/>
          <p14:tracePt t="37183" x="6343650" y="5118100"/>
          <p14:tracePt t="37199" x="6351588" y="5118100"/>
          <p14:tracePt t="37216" x="6369050" y="5118100"/>
          <p14:tracePt t="37233" x="6378575" y="5118100"/>
          <p14:tracePt t="37249" x="6394450" y="5118100"/>
          <p14:tracePt t="37266" x="6411913" y="5118100"/>
          <p14:tracePt t="37283" x="6437313" y="5118100"/>
          <p14:tracePt t="37300" x="6464300" y="5118100"/>
          <p14:tracePt t="37316" x="6489700" y="5118100"/>
          <p14:tracePt t="37333" x="6507163" y="5118100"/>
          <p14:tracePt t="37350" x="6532563" y="5118100"/>
          <p14:tracePt t="37367" x="6550025" y="5118100"/>
          <p14:tracePt t="37383" x="6565900" y="5118100"/>
          <p14:tracePt t="37400" x="6583363" y="5118100"/>
          <p14:tracePt t="37417" x="6608763" y="5118100"/>
          <p14:tracePt t="37434" x="6635750" y="5118100"/>
          <p14:tracePt t="37450" x="6651625" y="5118100"/>
          <p14:tracePt t="37466" x="6686550" y="5118100"/>
          <p14:tracePt t="37483" x="6721475" y="5118100"/>
          <p14:tracePt t="37501" x="6754813" y="5118100"/>
          <p14:tracePt t="37517" x="6789738" y="5118100"/>
          <p14:tracePt t="37533" x="6832600" y="5118100"/>
          <p14:tracePt t="37550" x="6892925" y="5118100"/>
          <p14:tracePt t="37568" x="6935788" y="5118100"/>
          <p14:tracePt t="37583" x="6978650" y="5118100"/>
          <p14:tracePt t="37600" x="7011988" y="5118100"/>
          <p14:tracePt t="37617" x="7021513" y="5118100"/>
          <p14:tracePt t="37634" x="7037388" y="5118100"/>
          <p14:tracePt t="37650" x="7046913" y="5118100"/>
          <p14:tracePt t="37667" x="7054850" y="5118100"/>
          <p14:tracePt t="37782" x="7054850" y="5108575"/>
          <p14:tracePt t="37798" x="7046913" y="5108575"/>
          <p14:tracePt t="37830" x="7037388" y="5108575"/>
          <p14:tracePt t="37838" x="7029450" y="5108575"/>
          <p14:tracePt t="37910" x="7021513" y="5108575"/>
          <p14:tracePt t="38014" x="7011988" y="5108575"/>
          <p14:tracePt t="38046" x="7011988" y="5118100"/>
          <p14:tracePt t="38055" x="7004050" y="5126038"/>
          <p14:tracePt t="38068" x="7004050" y="5143500"/>
          <p14:tracePt t="38085" x="6986588" y="5186363"/>
          <p14:tracePt t="38101" x="6978650" y="5246688"/>
          <p14:tracePt t="38119" x="6951663" y="5340350"/>
          <p14:tracePt t="38135" x="6926263" y="5392738"/>
          <p14:tracePt t="38152" x="6908800" y="5443538"/>
          <p14:tracePt t="38168" x="6900863" y="5468938"/>
          <p14:tracePt t="38185" x="6892925" y="5486400"/>
          <p14:tracePt t="38202" x="6883400" y="5511800"/>
          <p14:tracePt t="38219" x="6875463" y="5529263"/>
          <p14:tracePt t="38235" x="6875463" y="5537200"/>
          <p14:tracePt t="38252" x="6865938" y="5546725"/>
          <p14:tracePt t="38268" x="6858000" y="5554663"/>
          <p14:tracePt t="38286" x="6850063" y="5572125"/>
          <p14:tracePt t="38302" x="6840538" y="5572125"/>
          <p14:tracePt t="38319" x="6840538" y="5580063"/>
          <p14:tracePt t="38335" x="6832600" y="5580063"/>
          <p14:tracePt t="38382" x="6823075" y="55800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AEFB1FE9-7976-4395-8C7C-A09229B55872}" type="slidenum">
              <a:rPr lang="fa-IR" altLang="en-US" sz="1200" smtClean="0">
                <a:latin typeface="Arial" panose="020B0604020202020204" pitchFamily="34" charset="0"/>
              </a:rPr>
              <a:pPr rtl="0">
                <a:spcBef>
                  <a:spcPct val="0"/>
                </a:spcBef>
                <a:buClrTx/>
                <a:buSzTx/>
                <a:buFontTx/>
                <a:buNone/>
              </a:pPr>
              <a:t>5</a:t>
            </a:fld>
            <a:endParaRPr lang="en-US" altLang="en-US" sz="1200" smtClean="0">
              <a:latin typeface="Arial" panose="020B0604020202020204" pitchFamily="34" charset="0"/>
            </a:endParaRPr>
          </a:p>
        </p:txBody>
      </p:sp>
      <p:sp>
        <p:nvSpPr>
          <p:cNvPr id="97282" name="Rectangle 2"/>
          <p:cNvSpPr>
            <a:spLocks noGrp="1" noRot="1" noChangeArrowheads="1"/>
          </p:cNvSpPr>
          <p:nvPr>
            <p:ph type="title"/>
          </p:nvPr>
        </p:nvSpPr>
        <p:spPr>
          <a:xfrm>
            <a:off x="611188" y="836613"/>
            <a:ext cx="8064500" cy="2074862"/>
          </a:xfrm>
        </p:spPr>
        <p:txBody>
          <a:bodyPr/>
          <a:lstStyle/>
          <a:p>
            <a:pPr algn="r" eaLnBrk="1" hangingPunct="1">
              <a:defRPr/>
            </a:pPr>
            <a:r>
              <a:rPr lang="fa-IR" sz="2800" smtClean="0">
                <a:solidFill>
                  <a:srgbClr val="FFFF00"/>
                </a:solidFill>
                <a:cs typeface="B Kamran" pitchFamily="2" charset="-78"/>
              </a:rPr>
              <a:t>گونیا: </a:t>
            </a:r>
            <a:r>
              <a:rPr lang="fa-IR" sz="2800" smtClean="0">
                <a:cs typeface="B Kamran" pitchFamily="2" charset="-78"/>
              </a:rPr>
              <a:t>بیشتر در انواع  مثلث های 30و45و60درجه موجود میباشد که برای ترسیم خطوط مستقیم و خطوط با زوایای مورد نظر کاربرد دارد</a:t>
            </a:r>
            <a:r>
              <a:rPr lang="fa-IR" smtClean="0"/>
              <a:t> </a:t>
            </a:r>
            <a:r>
              <a:rPr lang="en-US" smtClean="0"/>
              <a:t/>
            </a:r>
            <a:br>
              <a:rPr lang="en-US" smtClean="0"/>
            </a:br>
            <a:endParaRPr lang="en-US" smtClean="0"/>
          </a:p>
        </p:txBody>
      </p:sp>
      <p:pic>
        <p:nvPicPr>
          <p:cNvPr id="20484" name="Picture 5" descr="cp2ar0a0mg7mziwl655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989138"/>
            <a:ext cx="374491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2492375"/>
            <a:ext cx="388937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63" y="88900"/>
            <a:ext cx="7334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256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28" x="6823075" y="5572125"/>
          <p14:tracePt t="1608" x="6832600" y="5572125"/>
          <p14:tracePt t="1616" x="6840538" y="5572125"/>
          <p14:tracePt t="1624" x="6850063" y="5580063"/>
          <p14:tracePt t="1640" x="6865938" y="5589588"/>
          <p14:tracePt t="1656" x="6865938" y="5597525"/>
          <p14:tracePt t="1880" x="6875463" y="5597525"/>
          <p14:tracePt t="1896" x="6883400" y="5597525"/>
          <p14:tracePt t="1909" x="6892925" y="5597525"/>
          <p14:tracePt t="1924" x="6926263" y="5597525"/>
          <p14:tracePt t="1942" x="7004050" y="5597525"/>
          <p14:tracePt t="1958" x="7097713" y="5589588"/>
          <p14:tracePt t="1974" x="7243763" y="5537200"/>
          <p14:tracePt t="1990" x="7407275" y="5443538"/>
          <p14:tracePt t="2007" x="7569200" y="5349875"/>
          <p14:tracePt t="2025" x="7766050" y="5229225"/>
          <p14:tracePt t="2041" x="7869238" y="5143500"/>
          <p14:tracePt t="2057" x="8007350" y="5022850"/>
          <p14:tracePt t="2074" x="8178800" y="4886325"/>
          <p14:tracePt t="2091" x="8350250" y="4757738"/>
          <p14:tracePt t="2107" x="8512175" y="4637088"/>
          <p14:tracePt t="2124" x="8675688" y="4492625"/>
          <p14:tracePt t="2141" x="8769350" y="4389438"/>
          <p14:tracePt t="2158" x="8812213" y="4303713"/>
          <p14:tracePt t="2174" x="8847138" y="4235450"/>
          <p14:tracePt t="2191" x="8897938" y="4140200"/>
          <p14:tracePt t="2208" x="8966200" y="3978275"/>
          <p14:tracePt t="2225" x="9001125" y="3892550"/>
          <p14:tracePt t="2241" x="9009063" y="3789363"/>
          <p14:tracePt t="2258" x="9018588" y="3686175"/>
          <p14:tracePt t="2275" x="9026525" y="3549650"/>
          <p14:tracePt t="2292" x="9026525" y="3378200"/>
          <p14:tracePt t="2308" x="9026525" y="3214688"/>
          <p14:tracePt t="2324" x="8983663" y="3051175"/>
          <p14:tracePt t="2341" x="8915400" y="2871788"/>
          <p14:tracePt t="2359" x="8837613" y="2725738"/>
          <p14:tracePt t="2374" x="8751888" y="2589213"/>
          <p14:tracePt t="2391" x="8683625" y="2478088"/>
          <p14:tracePt t="2408" x="8597900" y="2349500"/>
          <p14:tracePt t="2426" x="8564563" y="2263775"/>
          <p14:tracePt t="2441" x="8529638" y="2185988"/>
          <p14:tracePt t="2458" x="8512175" y="2117725"/>
          <p14:tracePt t="2475" x="8478838" y="2049463"/>
          <p14:tracePt t="2492" x="8461375" y="1989138"/>
          <p14:tracePt t="2508" x="8443913" y="1946275"/>
          <p14:tracePt t="2525" x="8435975" y="1903413"/>
          <p14:tracePt t="2542" x="8418513" y="1860550"/>
          <p14:tracePt t="2559" x="8418513" y="1835150"/>
          <p14:tracePt t="2575" x="8418513" y="1800225"/>
          <p14:tracePt t="2592" x="8408988" y="1774825"/>
          <p14:tracePt t="2609" x="8408988" y="1731963"/>
          <p14:tracePt t="2626" x="8408988" y="1714500"/>
          <p14:tracePt t="2642" x="8408988" y="1697038"/>
          <p14:tracePt t="2659" x="8408988" y="1679575"/>
          <p14:tracePt t="2675" x="8408988" y="1671638"/>
          <p14:tracePt t="2693" x="8408988" y="1663700"/>
          <p14:tracePt t="2709" x="8418513" y="1663700"/>
          <p14:tracePt t="2726" x="8418513" y="1654175"/>
          <p14:tracePt t="2742" x="8418513" y="1646238"/>
          <p14:tracePt t="2792" x="8426450" y="1646238"/>
          <p14:tracePt t="2800" x="8426450" y="1654175"/>
          <p14:tracePt t="2824" x="8435975" y="1663700"/>
          <p14:tracePt t="2833" x="8435975" y="1671638"/>
          <p14:tracePt t="2848" x="8435975" y="1679575"/>
          <p14:tracePt t="2865" x="8443913" y="1679575"/>
          <p14:tracePt t="2876" x="8443913" y="1689100"/>
          <p14:tracePt t="2893" x="8443913" y="1697038"/>
          <p14:tracePt t="2913" x="8443913" y="1706563"/>
          <p14:tracePt t="2928" x="8443913" y="1714500"/>
          <p14:tracePt t="2942" x="8451850" y="1714500"/>
          <p14:tracePt t="2960" x="8461375" y="1722438"/>
          <p14:tracePt t="3265" x="8461375" y="1731963"/>
          <p14:tracePt t="3273" x="8461375" y="1739900"/>
          <p14:tracePt t="3288" x="8469313" y="1739900"/>
          <p14:tracePt t="3297" x="8469313" y="1749425"/>
          <p14:tracePt t="3313" x="8469313" y="1757363"/>
          <p14:tracePt t="3337" x="8469313" y="1765300"/>
          <p14:tracePt t="3345" x="8469313" y="1774825"/>
          <p14:tracePt t="3361" x="8469313" y="1782763"/>
          <p14:tracePt t="3377" x="8469313" y="1792288"/>
          <p14:tracePt t="3394" x="8478838" y="1800225"/>
          <p14:tracePt t="3411" x="8494713" y="1825625"/>
          <p14:tracePt t="3427" x="8521700" y="1843088"/>
          <p14:tracePt t="3444" x="8529638" y="1878013"/>
          <p14:tracePt t="3460" x="8537575" y="1911350"/>
          <p14:tracePt t="3478" x="8537575" y="1936750"/>
          <p14:tracePt t="3494" x="8537575" y="1963738"/>
          <p14:tracePt t="3511" x="8529638" y="1989138"/>
          <p14:tracePt t="3527" x="8521700" y="2014538"/>
          <p14:tracePt t="3545" x="8504238" y="2032000"/>
          <p14:tracePt t="3561" x="8494713" y="2039938"/>
          <p14:tracePt t="3577" x="8478838" y="2057400"/>
          <p14:tracePt t="3594" x="8443913" y="2074863"/>
          <p14:tracePt t="3611" x="8408988" y="2100263"/>
          <p14:tracePt t="3627" x="8375650" y="2117725"/>
          <p14:tracePt t="3644" x="8350250" y="2125663"/>
          <p14:tracePt t="3661" x="8332788" y="2143125"/>
          <p14:tracePt t="3678" x="8315325" y="2151063"/>
          <p14:tracePt t="3694" x="8297863" y="2160588"/>
          <p14:tracePt t="3711" x="8289925" y="2168525"/>
          <p14:tracePt t="3728" x="8272463" y="2168525"/>
          <p14:tracePt t="3745" x="8264525" y="2168525"/>
          <p14:tracePt t="3873" x="8255000" y="2168525"/>
          <p14:tracePt t="4249" x="8255000" y="2160588"/>
          <p14:tracePt t="4281" x="8264525" y="2160588"/>
          <p14:tracePt t="4417" x="8272463" y="2151063"/>
          <p14:tracePt t="4449" x="8272463" y="2143125"/>
          <p14:tracePt t="4465" x="8280400" y="2143125"/>
          <p14:tracePt t="4505" x="8289925" y="2143125"/>
          <p14:tracePt t="4625" x="8289925" y="2135188"/>
          <p14:tracePt t="4633" x="8297863" y="2135188"/>
          <p14:tracePt t="4647" x="8307388" y="2135188"/>
          <p14:tracePt t="4705" x="8315325" y="2135188"/>
          <p14:tracePt t="4897" x="8315325" y="2125663"/>
          <p14:tracePt t="5097" x="8323263" y="2125663"/>
          <p14:tracePt t="5345" x="8323263" y="2117725"/>
          <p14:tracePt t="5385" x="8315325" y="2117725"/>
          <p14:tracePt t="5393" x="8315325" y="2108200"/>
          <p14:tracePt t="5401" x="8297863" y="2100263"/>
          <p14:tracePt t="5415" x="8280400" y="2092325"/>
          <p14:tracePt t="5431" x="8212138" y="2065338"/>
          <p14:tracePt t="5448" x="8118475" y="2014538"/>
          <p14:tracePt t="5465" x="7947025" y="1946275"/>
          <p14:tracePt t="5482" x="7851775" y="1903413"/>
          <p14:tracePt t="5498" x="7793038" y="1860550"/>
          <p14:tracePt t="5515" x="7732713" y="1817688"/>
          <p14:tracePt t="5532" x="7664450" y="1765300"/>
          <p14:tracePt t="5549" x="7594600" y="1714500"/>
          <p14:tracePt t="5565" x="7483475" y="1663700"/>
          <p14:tracePt t="5582" x="7372350" y="1611313"/>
          <p14:tracePt t="5598" x="7235825" y="1568450"/>
          <p14:tracePt t="5616" x="7115175" y="1517650"/>
          <p14:tracePt t="5632" x="7004050" y="1474788"/>
          <p14:tracePt t="5649" x="6850063" y="1414463"/>
          <p14:tracePt t="5665" x="6737350" y="1371600"/>
          <p14:tracePt t="5683" x="6600825" y="1336675"/>
          <p14:tracePt t="5699" x="6480175" y="1311275"/>
          <p14:tracePt t="5715" x="6394450" y="1285875"/>
          <p14:tracePt t="5732" x="6335713" y="1268413"/>
          <p14:tracePt t="5750" x="6283325" y="1250950"/>
          <p14:tracePt t="5766" x="6249988" y="1243013"/>
          <p14:tracePt t="5783" x="6232525" y="1243013"/>
          <p14:tracePt t="5799" x="6215063" y="1235075"/>
          <p14:tracePt t="5816" x="6207125" y="1235075"/>
          <p14:tracePt t="5833" x="6189663" y="1225550"/>
          <p14:tracePt t="5849" x="6180138" y="1225550"/>
          <p14:tracePt t="6018" x="6180138" y="1235075"/>
          <p14:tracePt t="6033" x="6189663" y="1235075"/>
          <p14:tracePt t="6217" x="6180138" y="1235075"/>
          <p14:tracePt t="6225" x="6129338" y="1243013"/>
          <p14:tracePt t="6234" x="6061075" y="1250950"/>
          <p14:tracePt t="6250" x="5846763" y="1277938"/>
          <p14:tracePt t="6267" x="5622925" y="1311275"/>
          <p14:tracePt t="6283" x="5443538" y="1328738"/>
          <p14:tracePt t="6301" x="5349875" y="1336675"/>
          <p14:tracePt t="6317" x="5314950" y="1336675"/>
          <p14:tracePt t="6334" x="5280025" y="1363663"/>
          <p14:tracePt t="6350" x="5211763" y="1397000"/>
          <p14:tracePt t="6368" x="5100638" y="1439863"/>
          <p14:tracePt t="6384" x="5014913" y="1474788"/>
          <p14:tracePt t="6400" x="4972050" y="1492250"/>
          <p14:tracePt t="6417" x="4954588" y="1500188"/>
          <p14:tracePt t="6435" x="4946650" y="1508125"/>
          <p14:tracePt t="6451" x="4937125" y="1508125"/>
          <p14:tracePt t="6467" x="4921250" y="1508125"/>
          <p14:tracePt t="6484" x="4921250" y="1517650"/>
          <p14:tracePt t="6501" x="4911725" y="1517650"/>
          <p14:tracePt t="6517" x="4903788" y="1517650"/>
          <p14:tracePt t="6641" x="4894263" y="1517650"/>
          <p14:tracePt t="6657" x="4886325" y="1517650"/>
          <p14:tracePt t="6665" x="4878388" y="1517650"/>
          <p14:tracePt t="6673" x="4868863" y="1517650"/>
          <p14:tracePt t="6684" x="4860925" y="1517650"/>
          <p14:tracePt t="6701" x="4835525" y="1508125"/>
          <p14:tracePt t="6718" x="4808538" y="1500188"/>
          <p14:tracePt t="6735" x="4775200" y="1492250"/>
          <p14:tracePt t="6751" x="4740275" y="1474788"/>
          <p14:tracePt t="6753" x="4714875" y="1474788"/>
          <p14:tracePt t="6768" x="4697413" y="1474788"/>
          <p14:tracePt t="6785" x="4637088" y="1449388"/>
          <p14:tracePt t="6801" x="4594225" y="1449388"/>
          <p14:tracePt t="6818" x="4543425" y="1449388"/>
          <p14:tracePt t="6835" x="4500563" y="1439863"/>
          <p14:tracePt t="6852" x="4492625" y="1439863"/>
          <p14:tracePt t="6868" x="4483100" y="1431925"/>
          <p14:tracePt t="6902" x="4475163" y="1431925"/>
          <p14:tracePt t="6922" x="4465638" y="1431925"/>
          <p14:tracePt t="6935" x="4465638" y="1422400"/>
          <p14:tracePt t="6951" x="4457700" y="1422400"/>
          <p14:tracePt t="6994" x="4457700" y="1414463"/>
          <p14:tracePt t="7097" x="4449763" y="1414463"/>
          <p14:tracePt t="7106" x="4440238" y="1414463"/>
          <p14:tracePt t="7129" x="4432300" y="1414463"/>
          <p14:tracePt t="7162" x="4422775" y="1414463"/>
          <p14:tracePt t="7177" x="4414838" y="1414463"/>
          <p14:tracePt t="7186" x="4406900" y="1414463"/>
          <p14:tracePt t="7202" x="4389438" y="1414463"/>
          <p14:tracePt t="7210" x="4371975" y="1414463"/>
          <p14:tracePt t="7219" x="4346575" y="1414463"/>
          <p14:tracePt t="7235" x="4303713" y="1414463"/>
          <p14:tracePt t="7253" x="4278313" y="1414463"/>
          <p14:tracePt t="7269" x="4260850" y="1414463"/>
          <p14:tracePt t="7286" x="4243388" y="1414463"/>
          <p14:tracePt t="7303" x="4225925" y="1414463"/>
          <p14:tracePt t="7320" x="4208463" y="1414463"/>
          <p14:tracePt t="7336" x="4183063" y="1414463"/>
          <p14:tracePt t="7353" x="4149725" y="1414463"/>
          <p14:tracePt t="7369" x="4106863" y="1422400"/>
          <p14:tracePt t="7387" x="4071938" y="1431925"/>
          <p14:tracePt t="7403" x="4046538" y="1439863"/>
          <p14:tracePt t="7419" x="4011613" y="1439863"/>
          <p14:tracePt t="7436" x="3986213" y="1439863"/>
          <p14:tracePt t="7453" x="3960813" y="1449388"/>
          <p14:tracePt t="7469" x="3943350" y="1449388"/>
          <p14:tracePt t="7486" x="3935413" y="1449388"/>
          <p14:tracePt t="7503" x="3917950" y="1449388"/>
          <p14:tracePt t="7520" x="3900488" y="1449388"/>
          <p14:tracePt t="7536" x="3875088" y="1449388"/>
          <p14:tracePt t="7553" x="3857625" y="1449388"/>
          <p14:tracePt t="7570" x="3822700" y="1449388"/>
          <p14:tracePt t="7587" x="3806825" y="1449388"/>
          <p14:tracePt t="7603" x="3771900" y="1449388"/>
          <p14:tracePt t="7620" x="3754438" y="1449388"/>
          <p14:tracePt t="7654" x="3746500" y="1449388"/>
          <p14:tracePt t="7670" x="3736975" y="1449388"/>
          <p14:tracePt t="7686" x="3721100" y="1449388"/>
          <p14:tracePt t="7703" x="3711575" y="1449388"/>
          <p14:tracePt t="7721" x="3678238" y="1449388"/>
          <p14:tracePt t="7737" x="3643313" y="1449388"/>
          <p14:tracePt t="7754" x="3600450" y="1457325"/>
          <p14:tracePt t="7770" x="3582988" y="1457325"/>
          <p14:tracePt t="7788" x="3557588" y="1457325"/>
          <p14:tracePt t="7803" x="3540125" y="1457325"/>
          <p14:tracePt t="7820" x="3522663" y="1457325"/>
          <p14:tracePt t="7837" x="3514725" y="1457325"/>
          <p14:tracePt t="7854" x="3497263" y="1457325"/>
          <p14:tracePt t="7870" x="3489325" y="1457325"/>
          <p14:tracePt t="7887" x="3471863" y="1457325"/>
          <p14:tracePt t="7904" x="3454400" y="1457325"/>
          <p14:tracePt t="7921" x="3436938" y="1474788"/>
          <p14:tracePt t="7937" x="3429000" y="1474788"/>
          <p14:tracePt t="7954" x="3421063" y="1474788"/>
          <p14:tracePt t="7971" x="3411538" y="1474788"/>
          <p14:tracePt t="8146" x="3421063" y="1474788"/>
          <p14:tracePt t="8170" x="3429000" y="1474788"/>
          <p14:tracePt t="8186" x="3429000" y="1465263"/>
          <p14:tracePt t="8194" x="3436938" y="1465263"/>
          <p14:tracePt t="8242" x="3446463" y="1465263"/>
          <p14:tracePt t="8250" x="3454400" y="1465263"/>
          <p14:tracePt t="8266" x="3463925" y="1465263"/>
          <p14:tracePt t="8282" x="3463925" y="1457325"/>
          <p14:tracePt t="8290" x="3471863" y="1457325"/>
          <p14:tracePt t="8314" x="3479800" y="1457325"/>
          <p14:tracePt t="8322" x="3489325" y="1457325"/>
          <p14:tracePt t="8338" x="3497263" y="1457325"/>
          <p14:tracePt t="8355" x="3506788" y="1457325"/>
          <p14:tracePt t="8371" x="3514725" y="1457325"/>
          <p14:tracePt t="8389" x="3532188" y="1457325"/>
          <p14:tracePt t="8405" x="3549650" y="1457325"/>
          <p14:tracePt t="8421" x="3557588" y="1457325"/>
          <p14:tracePt t="8438" x="3575050" y="1465263"/>
          <p14:tracePt t="8455" x="3592513" y="1474788"/>
          <p14:tracePt t="8472" x="3617913" y="1474788"/>
          <p14:tracePt t="8488" x="3651250" y="1474788"/>
          <p14:tracePt t="8505" x="3703638" y="1474788"/>
          <p14:tracePt t="8523" x="3779838" y="1500188"/>
          <p14:tracePt t="8539" x="3832225" y="1508125"/>
          <p14:tracePt t="8555" x="3883025" y="1535113"/>
          <p14:tracePt t="8572" x="3935413" y="1543050"/>
          <p14:tracePt t="8589" x="3968750" y="1550988"/>
          <p14:tracePt t="8605" x="4021138" y="1550988"/>
          <p14:tracePt t="8622" x="4064000" y="1550988"/>
          <p14:tracePt t="8638" x="4097338" y="1550988"/>
          <p14:tracePt t="8656" x="4114800" y="1550988"/>
          <p14:tracePt t="8672" x="4132263" y="1550988"/>
          <p14:tracePt t="8689" x="4140200" y="1550988"/>
          <p14:tracePt t="8706" x="4217988" y="1543050"/>
          <p14:tracePt t="8723" x="4397375" y="1535113"/>
          <p14:tracePt t="8739" x="4586288" y="1535113"/>
          <p14:tracePt t="8756" x="4697413" y="1535113"/>
          <p14:tracePt t="8772" x="4775200" y="1543050"/>
          <p14:tracePt t="8790" x="4826000" y="1543050"/>
          <p14:tracePt t="8806" x="4860925" y="1550988"/>
          <p14:tracePt t="8822" x="4894263" y="1550988"/>
          <p14:tracePt t="8839" x="4954588" y="1550988"/>
          <p14:tracePt t="8857" x="5032375" y="1550988"/>
          <p14:tracePt t="8873" x="5100638" y="1550988"/>
          <p14:tracePt t="8889" x="5160963" y="1568450"/>
          <p14:tracePt t="8906" x="5194300" y="1577975"/>
          <p14:tracePt t="8924" x="5254625" y="1577975"/>
          <p14:tracePt t="8939" x="5322888" y="1585913"/>
          <p14:tracePt t="8956" x="5426075" y="1585913"/>
          <p14:tracePt t="8973" x="5572125" y="1585913"/>
          <p14:tracePt t="8990" x="5718175" y="1585913"/>
          <p14:tracePt t="9006" x="5864225" y="1593850"/>
          <p14:tracePt t="9023" x="5992813" y="1603375"/>
          <p14:tracePt t="9039" x="6111875" y="1611313"/>
          <p14:tracePt t="9057" x="6249988" y="1620838"/>
          <p14:tracePt t="9073" x="6292850" y="1628775"/>
          <p14:tracePt t="9090" x="6369050" y="1628775"/>
          <p14:tracePt t="9106" x="6411913" y="1628775"/>
          <p14:tracePt t="9124" x="6464300" y="1636713"/>
          <p14:tracePt t="9140" x="6507163" y="1646238"/>
          <p14:tracePt t="9157" x="6540500" y="1654175"/>
          <p14:tracePt t="9173" x="6575425" y="1654175"/>
          <p14:tracePt t="9191" x="6600825" y="1654175"/>
          <p14:tracePt t="9207" x="6635750" y="1654175"/>
          <p14:tracePt t="9223" x="6669088" y="1663700"/>
          <p14:tracePt t="9240" x="6704013" y="1671638"/>
          <p14:tracePt t="9257" x="6746875" y="1679575"/>
          <p14:tracePt t="9259" x="6764338" y="1689100"/>
          <p14:tracePt t="9274" x="6815138" y="1714500"/>
          <p14:tracePt t="9290" x="6892925" y="1739900"/>
          <p14:tracePt t="9307" x="6961188" y="1757363"/>
          <p14:tracePt t="9324" x="7037388" y="1782763"/>
          <p14:tracePt t="9340" x="7123113" y="1792288"/>
          <p14:tracePt t="9357" x="7218363" y="1817688"/>
          <p14:tracePt t="9373" x="7346950" y="1851025"/>
          <p14:tracePt t="9391" x="7508875" y="1893888"/>
          <p14:tracePt t="9407" x="7707313" y="1920875"/>
          <p14:tracePt t="9424" x="7894638" y="1954213"/>
          <p14:tracePt t="9440" x="8066088" y="1979613"/>
          <p14:tracePt t="9458" x="8323263" y="2022475"/>
          <p14:tracePt t="9474" x="8451850" y="2049463"/>
          <p14:tracePt t="9491" x="8547100" y="2065338"/>
          <p14:tracePt t="9507" x="8615363" y="2074863"/>
          <p14:tracePt t="9525" x="8658225" y="2092325"/>
          <p14:tracePt t="9541" x="8701088" y="2092325"/>
          <p14:tracePt t="9557" x="8726488" y="2092325"/>
          <p14:tracePt t="9574" x="8751888" y="2100263"/>
          <p14:tracePt t="9592" x="8761413" y="2100263"/>
          <p14:tracePt t="9607" x="8769350" y="2108200"/>
          <p14:tracePt t="9625" x="8778875" y="2108200"/>
          <p14:tracePt t="9683" x="8778875" y="2117725"/>
          <p14:tracePt t="9714" x="8769350" y="2117725"/>
          <p14:tracePt t="9730" x="8761413" y="2117725"/>
          <p14:tracePt t="9746" x="8751888" y="2117725"/>
          <p14:tracePt t="9762" x="8736013" y="2117725"/>
          <p14:tracePt t="9775" x="8709025" y="2117725"/>
          <p14:tracePt t="9792" x="8607425" y="2117725"/>
          <p14:tracePt t="9809" x="8478838" y="2117725"/>
          <p14:tracePt t="9825" x="8358188" y="2117725"/>
          <p14:tracePt t="9842" x="8255000" y="2117725"/>
          <p14:tracePt t="9858" x="8212138" y="2117725"/>
          <p14:tracePt t="9876" x="8178800" y="2117725"/>
          <p14:tracePt t="9892" x="8161338" y="2117725"/>
          <p14:tracePt t="9908" x="8126413" y="2117725"/>
          <p14:tracePt t="9925" x="8108950" y="2117725"/>
          <p14:tracePt t="9942" x="8075613" y="2117725"/>
          <p14:tracePt t="9958" x="8058150" y="2117725"/>
          <p14:tracePt t="9975" x="8032750" y="2117725"/>
          <p14:tracePt t="9992" x="7989888" y="2117725"/>
          <p14:tracePt t="10009" x="7929563" y="2117725"/>
          <p14:tracePt t="10025" x="7869238" y="2108200"/>
          <p14:tracePt t="10042" x="7775575" y="2092325"/>
          <p14:tracePt t="10059" x="7740650" y="2082800"/>
          <p14:tracePt t="10076" x="7715250" y="2074863"/>
          <p14:tracePt t="10092" x="7697788" y="2065338"/>
          <p14:tracePt t="10109" x="7680325" y="2065338"/>
          <p14:tracePt t="10125" x="7672388" y="2057400"/>
          <p14:tracePt t="10143" x="7664450" y="2057400"/>
          <p14:tracePt t="10202" x="7654925" y="2057400"/>
          <p14:tracePt t="10274" x="7646988" y="2057400"/>
          <p14:tracePt t="10283" x="7637463" y="2057400"/>
          <p14:tracePt t="10899" x="7646988" y="2057400"/>
          <p14:tracePt t="10914" x="7654925" y="2065338"/>
          <p14:tracePt t="10922" x="7654925" y="2074863"/>
          <p14:tracePt t="11186" x="7637463" y="2074863"/>
          <p14:tracePt t="11195" x="7604125" y="2074863"/>
          <p14:tracePt t="11202" x="7551738" y="2065338"/>
          <p14:tracePt t="11211" x="7493000" y="2049463"/>
          <p14:tracePt t="11228" x="7364413" y="2022475"/>
          <p14:tracePt t="11244" x="7243763" y="1997075"/>
          <p14:tracePt t="11262" x="7132638" y="1989138"/>
          <p14:tracePt t="11278" x="7011988" y="1979613"/>
          <p14:tracePt t="11295" x="6883400" y="1971675"/>
          <p14:tracePt t="11312" x="6764338" y="1971675"/>
          <p14:tracePt t="11329" x="6678613" y="1971675"/>
          <p14:tracePt t="11345" x="6618288" y="1971675"/>
          <p14:tracePt t="11362" x="6550025" y="1971675"/>
          <p14:tracePt t="11379" x="6429375" y="1971675"/>
          <p14:tracePt t="11396" x="6335713" y="1971675"/>
          <p14:tracePt t="11412" x="6257925" y="1971675"/>
          <p14:tracePt t="11428" x="6207125" y="1971675"/>
          <p14:tracePt t="11445" x="6164263" y="1971675"/>
          <p14:tracePt t="11462" x="6137275" y="1971675"/>
          <p14:tracePt t="11478" x="6111875" y="1971675"/>
          <p14:tracePt t="11495" x="6086475" y="1971675"/>
          <p14:tracePt t="11512" x="6061075" y="1971675"/>
          <p14:tracePt t="11529" x="6043613" y="1971675"/>
          <p14:tracePt t="11545" x="6035675" y="1971675"/>
          <p14:tracePt t="11562" x="6018213" y="1971675"/>
          <p14:tracePt t="11579" x="5992813" y="1979613"/>
          <p14:tracePt t="11596" x="5957888" y="1979613"/>
          <p14:tracePt t="11612" x="5932488" y="1989138"/>
          <p14:tracePt t="11629" x="5907088" y="1989138"/>
          <p14:tracePt t="11646" x="5880100" y="1997075"/>
          <p14:tracePt t="11663" x="5854700" y="1997075"/>
          <p14:tracePt t="11679" x="5829300" y="2006600"/>
          <p14:tracePt t="11695" x="5786438" y="2014538"/>
          <p14:tracePt t="11712" x="5735638" y="2022475"/>
          <p14:tracePt t="11729" x="5657850" y="2032000"/>
          <p14:tracePt t="11745" x="5572125" y="2032000"/>
          <p14:tracePt t="11747" x="5537200" y="2032000"/>
          <p14:tracePt t="11763" x="5461000" y="2032000"/>
          <p14:tracePt t="11779" x="5408613" y="2032000"/>
          <p14:tracePt t="11797" x="5375275" y="2032000"/>
          <p14:tracePt t="11812" x="5349875" y="2039938"/>
          <p14:tracePt t="11829" x="5332413" y="2049463"/>
          <p14:tracePt t="11846" x="5314950" y="2049463"/>
          <p14:tracePt t="11863" x="5289550" y="2049463"/>
          <p14:tracePt t="11879" x="5246688" y="2049463"/>
          <p14:tracePt t="11896" x="5203825" y="2057400"/>
          <p14:tracePt t="11913" x="5178425" y="2057400"/>
          <p14:tracePt t="11930" x="5151438" y="2057400"/>
          <p14:tracePt t="11946" x="5135563" y="2057400"/>
          <p14:tracePt t="11963" x="5108575" y="2057400"/>
          <p14:tracePt t="11980" x="5075238" y="2057400"/>
          <p14:tracePt t="11997" x="5032375" y="2057400"/>
          <p14:tracePt t="12013" x="4989513" y="2057400"/>
          <p14:tracePt t="12030" x="4954588" y="2057400"/>
          <p14:tracePt t="12046" x="4911725" y="2057400"/>
          <p14:tracePt t="12064" x="4886325" y="2057400"/>
          <p14:tracePt t="12080" x="4860925" y="2049463"/>
          <p14:tracePt t="12096" x="4843463" y="2049463"/>
          <p14:tracePt t="12113" x="4818063" y="2049463"/>
          <p14:tracePt t="12131" x="4775200" y="2049463"/>
          <p14:tracePt t="12147" x="4757738" y="2049463"/>
          <p14:tracePt t="12163" x="4749800" y="2049463"/>
          <p14:tracePt t="12197" x="4740275" y="2049463"/>
          <p14:tracePt t="12219" x="4732338" y="2049463"/>
          <p14:tracePt t="12235" x="4722813" y="2049463"/>
          <p14:tracePt t="12247" x="4714875" y="2049463"/>
          <p14:tracePt t="12264" x="4706938" y="2049463"/>
          <p14:tracePt t="12291" x="4697413" y="2049463"/>
          <p14:tracePt t="12331" x="4689475" y="2049463"/>
          <p14:tracePt t="12339" x="4679950" y="2049463"/>
          <p14:tracePt t="12355" x="4672013" y="2049463"/>
          <p14:tracePt t="12947" x="4679950" y="2049463"/>
          <p14:tracePt t="12955" x="4689475" y="2049463"/>
          <p14:tracePt t="12966" x="4697413" y="2049463"/>
          <p14:tracePt t="12982" x="4714875" y="2049463"/>
          <p14:tracePt t="12998" x="4740275" y="2065338"/>
          <p14:tracePt t="13015" x="4775200" y="2082800"/>
          <p14:tracePt t="13032" x="4800600" y="2092325"/>
          <p14:tracePt t="13049" x="4843463" y="2108200"/>
          <p14:tracePt t="13065" x="4903788" y="2125663"/>
          <p14:tracePt t="13082" x="4979988" y="2143125"/>
          <p14:tracePt t="13100" x="5135563" y="2185988"/>
          <p14:tracePt t="13116" x="5254625" y="2211388"/>
          <p14:tracePt t="13133" x="5418138" y="2228850"/>
          <p14:tracePt t="13149" x="5607050" y="2246313"/>
          <p14:tracePt t="13166" x="5786438" y="2263775"/>
          <p14:tracePt t="13182" x="5915025" y="2279650"/>
          <p14:tracePt t="13199" x="6026150" y="2306638"/>
          <p14:tracePt t="13215" x="6121400" y="2332038"/>
          <p14:tracePt t="13233" x="6223000" y="2357438"/>
          <p14:tracePt t="13249" x="6335713" y="2374900"/>
          <p14:tracePt t="13266" x="6454775" y="2392363"/>
          <p14:tracePt t="13283" x="6600825" y="2425700"/>
          <p14:tracePt t="13300" x="6661150" y="2435225"/>
          <p14:tracePt t="13316" x="6704013" y="2443163"/>
          <p14:tracePt t="13332" x="6729413" y="2443163"/>
          <p14:tracePt t="13349" x="6746875" y="2451100"/>
          <p14:tracePt t="13367" x="6754813" y="2451100"/>
          <p14:tracePt t="13383" x="6764338" y="2460625"/>
          <p14:tracePt t="13399" x="6764338" y="2478088"/>
          <p14:tracePt t="13416" x="6764338" y="2486025"/>
          <p14:tracePt t="13433" x="6764338" y="2503488"/>
          <p14:tracePt t="13449" x="6764338" y="2511425"/>
          <p14:tracePt t="13466" x="6764338" y="2520950"/>
          <p14:tracePt t="13483" x="6754813" y="2520950"/>
          <p14:tracePt t="13501" x="6737350" y="2520950"/>
          <p14:tracePt t="13516" x="6704013" y="2520950"/>
          <p14:tracePt t="13533" x="6669088" y="2520950"/>
          <p14:tracePt t="13550" x="6643688" y="2511425"/>
          <p14:tracePt t="13567" x="6626225" y="2511425"/>
          <p14:tracePt t="13583" x="6618288" y="2493963"/>
          <p14:tracePt t="13600" x="6618288" y="2486025"/>
          <p14:tracePt t="13617" x="6618288" y="2468563"/>
          <p14:tracePt t="13634" x="6618288" y="2460625"/>
          <p14:tracePt t="13650" x="6618288" y="2451100"/>
          <p14:tracePt t="13667" x="6618288" y="2443163"/>
          <p14:tracePt t="13683" x="6618288" y="2435225"/>
          <p14:tracePt t="13701" x="6618288" y="2425700"/>
          <p14:tracePt t="13717" x="6651625" y="2400300"/>
          <p14:tracePt t="13733" x="6764338" y="2357438"/>
          <p14:tracePt t="13750" x="6961188" y="2306638"/>
          <p14:tracePt t="13768" x="7304088" y="2246313"/>
          <p14:tracePt t="13784" x="7758113" y="2220913"/>
          <p14:tracePt t="13800" x="8272463" y="2220913"/>
          <p14:tracePt t="13817" x="8864600" y="2211388"/>
          <p14:tracePt t="14118" x="8615363" y="1431925"/>
          <p14:tracePt t="14134" x="7526338" y="1431925"/>
          <p14:tracePt t="14152" x="6343650" y="1414463"/>
          <p14:tracePt t="14168" x="5254625" y="1397000"/>
          <p14:tracePt t="14185" x="4346575" y="1397000"/>
          <p14:tracePt t="14201" x="3625850" y="1397000"/>
          <p14:tracePt t="14218" x="3068638" y="1397000"/>
          <p14:tracePt t="14235" x="2563813" y="1439863"/>
          <p14:tracePt t="14252" x="1997075" y="1535113"/>
          <p14:tracePt t="14268" x="1817688" y="1585913"/>
          <p14:tracePt t="14285" x="1679575" y="1646238"/>
          <p14:tracePt t="14301" x="1593850" y="1706563"/>
          <p14:tracePt t="14319" x="1525588" y="1800225"/>
          <p14:tracePt t="14335" x="1465263" y="1928813"/>
          <p14:tracePt t="14351" x="1414463" y="2082800"/>
          <p14:tracePt t="14368" x="1346200" y="2254250"/>
          <p14:tracePt t="14386" x="1303338" y="2400300"/>
          <p14:tracePt t="14402" x="1285875" y="2511425"/>
          <p14:tracePt t="14418" x="1277938" y="2614613"/>
          <p14:tracePt t="14436" x="1311275" y="2768600"/>
          <p14:tracePt t="14452" x="1354138" y="2879725"/>
          <p14:tracePt t="14468" x="1389063" y="3017838"/>
          <p14:tracePt t="14485" x="1414463" y="3154363"/>
          <p14:tracePt t="14502" x="1439863" y="3275013"/>
          <p14:tracePt t="14519" x="1474788" y="3386138"/>
          <p14:tracePt t="14535" x="1492250" y="3489325"/>
          <p14:tracePt t="14552" x="1492250" y="3582988"/>
          <p14:tracePt t="14569" x="1492250" y="3678238"/>
          <p14:tracePt t="14586" x="1492250" y="3771900"/>
          <p14:tracePt t="14602" x="1508125" y="3857625"/>
          <p14:tracePt t="14619" x="1525588" y="3935413"/>
          <p14:tracePt t="14635" x="1577975" y="4037013"/>
          <p14:tracePt t="14653" x="1636713" y="4106863"/>
          <p14:tracePt t="14669" x="1722438" y="4175125"/>
          <p14:tracePt t="14685" x="1835150" y="4243388"/>
          <p14:tracePt t="14702" x="1971675" y="4329113"/>
          <p14:tracePt t="14719" x="2125663" y="4414838"/>
          <p14:tracePt t="14736" x="2339975" y="4492625"/>
          <p14:tracePt t="14752" x="2571750" y="4551363"/>
          <p14:tracePt t="14769" x="2846388" y="4594225"/>
          <p14:tracePt t="14787" x="3179763" y="4637088"/>
          <p14:tracePt t="14803" x="3557588" y="4654550"/>
          <p14:tracePt t="14819" x="4021138" y="4664075"/>
          <p14:tracePt t="14836" x="4235450" y="4654550"/>
          <p14:tracePt t="14853" x="4414838" y="4594225"/>
          <p14:tracePt t="14869" x="4551363" y="4525963"/>
          <p14:tracePt t="14886" x="4637088" y="4449763"/>
          <p14:tracePt t="14903" x="4706938" y="4329113"/>
          <p14:tracePt t="14920" x="4749800" y="4183063"/>
          <p14:tracePt t="14936" x="4765675" y="4029075"/>
          <p14:tracePt t="14953" x="4765675" y="3892550"/>
          <p14:tracePt t="14970" x="4765675" y="3779838"/>
          <p14:tracePt t="14987" x="4714875" y="3643313"/>
          <p14:tracePt t="15003" x="4679950" y="3549650"/>
          <p14:tracePt t="15020" x="4594225" y="3436938"/>
          <p14:tracePt t="15036" x="4492625" y="3325813"/>
          <p14:tracePt t="15054" x="4354513" y="3222625"/>
          <p14:tracePt t="15070" x="4217988" y="3128963"/>
          <p14:tracePt t="15086" x="4079875" y="3043238"/>
          <p14:tracePt t="15103" x="3968750" y="2992438"/>
          <p14:tracePt t="15120" x="3857625" y="2940050"/>
          <p14:tracePt t="15137" x="3721100" y="2897188"/>
          <p14:tracePt t="15153" x="3600450" y="2854325"/>
          <p14:tracePt t="15170" x="3471863" y="2836863"/>
          <p14:tracePt t="15188" x="3189288" y="2820988"/>
          <p14:tracePt t="15203" x="2794000" y="2820988"/>
          <p14:tracePt t="15220" x="2374900" y="2828925"/>
          <p14:tracePt t="15237" x="2082800" y="2828925"/>
          <p14:tracePt t="15254" x="1903413" y="2828925"/>
          <p14:tracePt t="15270" x="1774825" y="2836863"/>
          <p14:tracePt t="15287" x="1620838" y="2871788"/>
          <p14:tracePt t="15304" x="1431925" y="2922588"/>
          <p14:tracePt t="15321" x="1225550" y="2982913"/>
          <p14:tracePt t="15337" x="1011238" y="3035300"/>
          <p14:tracePt t="15354" x="831850" y="3078163"/>
          <p14:tracePt t="15371" x="693738" y="3121025"/>
          <p14:tracePt t="15388" x="531813" y="3214688"/>
          <p14:tracePt t="15404" x="403225" y="3300413"/>
          <p14:tracePt t="15420" x="265113" y="3386138"/>
          <p14:tracePt t="15437" x="171450" y="3446463"/>
          <p14:tracePt t="15455" x="111125" y="3479800"/>
          <p14:tracePt t="15471" x="85725" y="3497263"/>
          <p14:tracePt t="15487" x="77788" y="3514725"/>
          <p14:tracePt t="15504" x="77788" y="3532188"/>
          <p14:tracePt t="15521" x="77788" y="3565525"/>
          <p14:tracePt t="15537" x="77788" y="3625850"/>
          <p14:tracePt t="15554" x="68263" y="3736975"/>
          <p14:tracePt t="15571" x="34925" y="3900488"/>
          <p14:tracePt t="15588" x="34925" y="3986213"/>
          <p14:tracePt t="15604" x="34925" y="4054475"/>
          <p14:tracePt t="15621" x="34925" y="4114800"/>
          <p14:tracePt t="15638" x="77788" y="4175125"/>
          <p14:tracePt t="15655" x="146050" y="4235450"/>
          <p14:tracePt t="15671" x="257175" y="4303713"/>
          <p14:tracePt t="15688" x="436563" y="4354513"/>
          <p14:tracePt t="15704" x="693738" y="4440238"/>
          <p14:tracePt t="15722" x="1036638" y="4560888"/>
          <p14:tracePt t="15738" x="1354138" y="4679950"/>
          <p14:tracePt t="15755" x="1628775" y="4749800"/>
          <p14:tracePt t="15756" x="1765300" y="4775200"/>
          <p14:tracePt t="15772" x="1997075" y="4808538"/>
          <p14:tracePt t="15789" x="2185988" y="4826000"/>
          <p14:tracePt t="15805" x="2349500" y="4851400"/>
          <p14:tracePt t="15821" x="2520950" y="4851400"/>
          <p14:tracePt t="15838" x="2717800" y="4843463"/>
          <p14:tracePt t="15856" x="2914650" y="4808538"/>
          <p14:tracePt t="15872" x="3121025" y="4740275"/>
          <p14:tracePt t="15888" x="3335338" y="4654550"/>
          <p14:tracePt t="15905" x="3565525" y="4543425"/>
          <p14:tracePt t="15922" x="3763963" y="4440238"/>
          <p14:tracePt t="15938" x="3908425" y="4346575"/>
          <p14:tracePt t="15955" x="4011613" y="4200525"/>
          <p14:tracePt t="15972" x="4029075" y="4079875"/>
          <p14:tracePt t="15989" x="4029075" y="3960813"/>
          <p14:tracePt t="16005" x="4029075" y="3832225"/>
          <p14:tracePt t="16022" x="4021138" y="3721100"/>
          <p14:tracePt t="16039" x="3994150" y="3608388"/>
          <p14:tracePt t="16056" x="3943350" y="3497263"/>
          <p14:tracePt t="16072" x="3832225" y="3386138"/>
          <p14:tracePt t="16089" x="3651250" y="3265488"/>
          <p14:tracePt t="16105" x="3429000" y="3128963"/>
          <p14:tracePt t="16123" x="3249613" y="3025775"/>
          <p14:tracePt t="16139" x="3086100" y="2949575"/>
          <p14:tracePt t="16156" x="2828925" y="2889250"/>
          <p14:tracePt t="16173" x="2657475" y="2879725"/>
          <p14:tracePt t="16190" x="2468563" y="2879725"/>
          <p14:tracePt t="16206" x="2271713" y="2897188"/>
          <p14:tracePt t="16222" x="2049463" y="2949575"/>
          <p14:tracePt t="16239" x="1782763" y="3000375"/>
          <p14:tracePt t="16256" x="1543050" y="3043238"/>
          <p14:tracePt t="16272" x="1379538" y="3094038"/>
          <p14:tracePt t="16289" x="1250950" y="3136900"/>
          <p14:tracePt t="16306" x="1122363" y="3206750"/>
          <p14:tracePt t="16323" x="985838" y="3351213"/>
          <p14:tracePt t="16340" x="892175" y="3479800"/>
          <p14:tracePt t="16356" x="806450" y="3651250"/>
          <p14:tracePt t="16373" x="763588" y="3806825"/>
          <p14:tracePt t="16390" x="746125" y="3935413"/>
          <p14:tracePt t="16406" x="746125" y="4046538"/>
          <p14:tracePt t="16423" x="771525" y="4157663"/>
          <p14:tracePt t="16440" x="831850" y="4268788"/>
          <p14:tracePt t="16457" x="900113" y="4364038"/>
          <p14:tracePt t="16473" x="985838" y="4449763"/>
          <p14:tracePt t="16489" x="1079500" y="4535488"/>
          <p14:tracePt t="16506" x="1182688" y="4621213"/>
          <p14:tracePt t="16524" x="1346200" y="4714875"/>
          <p14:tracePt t="16540" x="1474788" y="4765675"/>
          <p14:tracePt t="16556" x="1611313" y="4808538"/>
          <p14:tracePt t="16573" x="1792288" y="4835525"/>
          <p14:tracePt t="16590" x="1971675" y="4851400"/>
          <p14:tracePt t="16606" x="2168525" y="4851400"/>
          <p14:tracePt t="16623" x="2365375" y="4851400"/>
          <p14:tracePt t="16640" x="2589213" y="4851400"/>
          <p14:tracePt t="16657" x="2828925" y="4818063"/>
          <p14:tracePt t="16673" x="3103563" y="4757738"/>
          <p14:tracePt t="16690" x="3351213" y="4697413"/>
          <p14:tracePt t="16707" x="3565525" y="4637088"/>
          <p14:tracePt t="16725" x="3814763" y="4525963"/>
          <p14:tracePt t="16740" x="3917950" y="4465638"/>
          <p14:tracePt t="16757" x="3994150" y="4414838"/>
          <p14:tracePt t="16774" x="4064000" y="4371975"/>
          <p14:tracePt t="16791" x="4097338" y="4346575"/>
          <p14:tracePt t="16807" x="4114800" y="4329113"/>
          <p14:tracePt t="16824" x="4114800" y="4311650"/>
          <p14:tracePt t="16841" x="4122738" y="4286250"/>
          <p14:tracePt t="16858" x="4122738" y="4260850"/>
          <p14:tracePt t="16874" x="4122738" y="4243388"/>
          <p14:tracePt t="16890" x="4122738" y="4217988"/>
          <p14:tracePt t="16907" x="4122738" y="4200525"/>
          <p14:tracePt t="16925" x="4140200" y="4183063"/>
          <p14:tracePt t="16941" x="4140200" y="4175125"/>
          <p14:tracePt t="16957" x="4140200" y="4165600"/>
          <p14:tracePt t="16974" x="4140200" y="4157663"/>
          <p14:tracePt t="16991" x="4140200" y="4149725"/>
          <p14:tracePt t="17008" x="4140200" y="4140200"/>
          <p14:tracePt t="17024" x="4149725" y="4132263"/>
          <p14:tracePt t="17084" x="4149725" y="4122738"/>
          <p14:tracePt t="17164" x="4149725" y="4114800"/>
          <p14:tracePt t="17204" x="4149725" y="4106863"/>
          <p14:tracePt t="17212" x="4157663" y="4106863"/>
          <p14:tracePt t="17252" x="4165600" y="4106863"/>
          <p14:tracePt t="17260" x="4165600" y="4097338"/>
          <p14:tracePt t="17341" x="4175125" y="4097338"/>
          <p14:tracePt t="17348" x="4175125" y="4089400"/>
          <p14:tracePt t="17468" x="4183063" y="4089400"/>
          <p14:tracePt t="17484" x="4183063" y="4079875"/>
          <p14:tracePt t="18028" x="4183063" y="4071938"/>
          <p14:tracePt t="18060" x="4192588" y="4071938"/>
          <p14:tracePt t="18828" x="4183063" y="4071938"/>
          <p14:tracePt t="18884" x="4175125" y="4071938"/>
          <p14:tracePt t="18949" x="4165600" y="4071938"/>
          <p14:tracePt t="18956" x="4165600" y="4064000"/>
          <p14:tracePt t="18988" x="4157663" y="4064000"/>
          <p14:tracePt t="18996" x="4157663" y="4054475"/>
          <p14:tracePt t="19004" x="4157663" y="4046538"/>
          <p14:tracePt t="19012" x="4157663" y="4037013"/>
          <p14:tracePt t="19029" x="4149725" y="4003675"/>
          <p14:tracePt t="19045" x="4149725" y="3986213"/>
          <p14:tracePt t="19062" x="4149725" y="3968750"/>
          <p14:tracePt t="21077" x="4140200" y="3968750"/>
          <p14:tracePt t="21165" x="4132263" y="3968750"/>
          <p14:tracePt t="21181" x="4122738" y="3968750"/>
          <p14:tracePt t="21189" x="4114800" y="3968750"/>
          <p14:tracePt t="21213" x="4106863" y="3968750"/>
          <p14:tracePt t="21221" x="4106863" y="3978275"/>
          <p14:tracePt t="21233" x="4097338" y="3978275"/>
          <p14:tracePt t="21251" x="4089400" y="3978275"/>
          <p14:tracePt t="21267" x="4079875" y="3978275"/>
          <p14:tracePt t="21284" x="4071938" y="3978275"/>
          <p14:tracePt t="21717" x="4064000" y="3978275"/>
          <p14:tracePt t="21725" x="4064000" y="3986213"/>
          <p14:tracePt t="21757" x="4054475" y="3986213"/>
          <p14:tracePt t="21765" x="4046538" y="3986213"/>
          <p14:tracePt t="21773" x="4046538" y="3994150"/>
          <p14:tracePt t="21789" x="4037013" y="3994150"/>
          <p14:tracePt t="21802" x="4029075" y="3994150"/>
          <p14:tracePt t="21819" x="3986213" y="4021138"/>
          <p14:tracePt t="21835" x="3917950" y="4029075"/>
          <p14:tracePt t="21852" x="3857625" y="4037013"/>
          <p14:tracePt t="21869" x="3814763" y="4037013"/>
          <p14:tracePt t="21885" x="3789363" y="4037013"/>
          <p14:tracePt t="21902" x="3746500" y="4046538"/>
          <p14:tracePt t="21919" x="3668713" y="4054475"/>
          <p14:tracePt t="21936" x="3565525" y="4079875"/>
          <p14:tracePt t="21952" x="3411538" y="4114800"/>
          <p14:tracePt t="21969" x="3240088" y="4149725"/>
          <p14:tracePt t="21985" x="3043238" y="4157663"/>
          <p14:tracePt t="22003" x="2863850" y="4165600"/>
          <p14:tracePt t="22018" x="2708275" y="4165600"/>
          <p14:tracePt t="22035" x="2614613" y="4165600"/>
          <p14:tracePt t="22052" x="2520950" y="4175125"/>
          <p14:tracePt t="22069" x="2322513" y="4235450"/>
          <p14:tracePt t="22086" x="2117725" y="4260850"/>
          <p14:tracePt t="22102" x="1885950" y="4286250"/>
          <p14:tracePt t="22119" x="1714500" y="4294188"/>
          <p14:tracePt t="22136" x="1620838" y="4294188"/>
          <p14:tracePt t="22152" x="1568450" y="4294188"/>
          <p14:tracePt t="22169" x="1543050" y="4294188"/>
          <p14:tracePt t="22186" x="1517650" y="4303713"/>
          <p14:tracePt t="22203" x="1500188" y="4311650"/>
          <p14:tracePt t="22219" x="1474788" y="4321175"/>
          <p14:tracePt t="22236" x="1465263" y="4329113"/>
          <p14:tracePt t="22253" x="1465263" y="4337050"/>
          <p14:tracePt t="22270" x="1457325" y="4337050"/>
          <p14:tracePt t="22286" x="1449388" y="4346575"/>
          <p14:tracePt t="22303" x="1439863" y="4364038"/>
          <p14:tracePt t="22319" x="1422400" y="4389438"/>
          <p14:tracePt t="22337" x="1406525" y="4422775"/>
          <p14:tracePt t="22353" x="1397000" y="4440238"/>
          <p14:tracePt t="22369" x="1397000" y="4457700"/>
          <p14:tracePt t="22386" x="1397000" y="4475163"/>
          <p14:tracePt t="22403" x="1397000" y="4492625"/>
          <p14:tracePt t="22419" x="1397000" y="4500563"/>
          <p14:tracePt t="22436" x="1406525" y="4508500"/>
          <p14:tracePt t="22453" x="1457325" y="4525963"/>
          <p14:tracePt t="22471" x="1500188" y="4535488"/>
          <p14:tracePt t="22487" x="1543050" y="4543425"/>
          <p14:tracePt t="22503" x="1585913" y="4551363"/>
          <p14:tracePt t="22520" x="1620838" y="4560888"/>
          <p14:tracePt t="22537" x="1646238" y="4578350"/>
          <p14:tracePt t="22553" x="1663700" y="4578350"/>
          <p14:tracePt t="22570" x="1679575" y="4586288"/>
          <p14:tracePt t="22587" x="1697038" y="4594225"/>
          <p14:tracePt t="22604" x="1714500" y="4594225"/>
          <p14:tracePt t="22620" x="1749425" y="4603750"/>
          <p14:tracePt t="22637" x="1851025" y="4621213"/>
          <p14:tracePt t="22653" x="1920875" y="4629150"/>
          <p14:tracePt t="22671" x="2006600" y="4646613"/>
          <p14:tracePt t="22687" x="2117725" y="4672013"/>
          <p14:tracePt t="22703" x="2236788" y="4697413"/>
          <p14:tracePt t="22720" x="2322513" y="4714875"/>
          <p14:tracePt t="22738" x="2365375" y="4722813"/>
          <p14:tracePt t="22754" x="2400300" y="4722813"/>
          <p14:tracePt t="22770" x="2435225" y="4732338"/>
          <p14:tracePt t="22787" x="2451100" y="4732338"/>
          <p14:tracePt t="22804" x="2460625" y="4732338"/>
          <p14:tracePt t="22821" x="2468563" y="4732338"/>
          <p14:tracePt t="22837" x="2486025" y="4732338"/>
          <p14:tracePt t="22854" x="2493963" y="4732338"/>
          <p14:tracePt t="22871" x="2511425" y="4732338"/>
          <p14:tracePt t="22888" x="2528888" y="4732338"/>
          <p14:tracePt t="22904" x="2554288" y="4732338"/>
          <p14:tracePt t="22921" x="2597150" y="4732338"/>
          <p14:tracePt t="22938" x="2632075" y="4714875"/>
          <p14:tracePt t="22954" x="2682875" y="4706938"/>
          <p14:tracePt t="22971" x="2717800" y="4706938"/>
          <p14:tracePt t="22987" x="2751138" y="4706938"/>
          <p14:tracePt t="23005" x="2768600" y="4706938"/>
          <p14:tracePt t="23021" x="2794000" y="4697413"/>
          <p14:tracePt t="23038" x="2811463" y="4689475"/>
          <p14:tracePt t="23055" x="2820988" y="4689475"/>
          <p14:tracePt t="23072" x="2836863" y="4689475"/>
          <p14:tracePt t="23088" x="2836863" y="4679950"/>
          <p14:tracePt t="23104" x="2846388" y="4679950"/>
          <p14:tracePt t="23121" x="2863850" y="4672013"/>
          <p14:tracePt t="23138" x="2879725" y="4664075"/>
          <p14:tracePt t="23155" x="2897188" y="4664075"/>
          <p14:tracePt t="23171" x="2914650" y="4654550"/>
          <p14:tracePt t="23188" x="2922588" y="4646613"/>
          <p14:tracePt t="23206" x="2932113" y="4646613"/>
          <p14:tracePt t="23221" x="2949575" y="4637088"/>
          <p14:tracePt t="23238" x="2965450" y="4621213"/>
          <p14:tracePt t="23255" x="2982913" y="4621213"/>
          <p14:tracePt t="23272" x="3008313" y="4603750"/>
          <p14:tracePt t="23288" x="3060700" y="4603750"/>
          <p14:tracePt t="23305" x="3146425" y="4594225"/>
          <p14:tracePt t="23321" x="3232150" y="4578350"/>
          <p14:tracePt t="23339" x="3308350" y="4560888"/>
          <p14:tracePt t="23355" x="3394075" y="4535488"/>
          <p14:tracePt t="23372" x="3463925" y="4525963"/>
          <p14:tracePt t="23389" x="3497263" y="4525963"/>
          <p14:tracePt t="23406" x="3549650" y="4508500"/>
          <p14:tracePt t="23422" x="3575050" y="4500563"/>
          <p14:tracePt t="23439" x="3608388" y="4492625"/>
          <p14:tracePt t="23455" x="3651250" y="4483100"/>
          <p14:tracePt t="23473" x="3694113" y="4483100"/>
          <p14:tracePt t="23488" x="3721100" y="4483100"/>
          <p14:tracePt t="23505" x="3754438" y="4483100"/>
          <p14:tracePt t="23522" x="3771900" y="4483100"/>
          <p14:tracePt t="23540" x="3797300" y="4483100"/>
          <p14:tracePt t="23556" x="3814763" y="4483100"/>
          <p14:tracePt t="23572" x="3849688" y="4483100"/>
          <p14:tracePt t="23589" x="3883025" y="4483100"/>
          <p14:tracePt t="23606" x="3935413" y="4483100"/>
          <p14:tracePt t="23622" x="3951288" y="4483100"/>
          <p14:tracePt t="23639" x="3960813" y="4483100"/>
          <p14:tracePt t="23655" x="3978275" y="4483100"/>
          <p14:tracePt t="23673" x="3986213" y="4492625"/>
          <p14:tracePt t="23689" x="4021138" y="4500563"/>
          <p14:tracePt t="23706" x="4054475" y="4518025"/>
          <p14:tracePt t="23722" x="4079875" y="4525963"/>
          <p14:tracePt t="23740" x="4089400" y="4525963"/>
          <p14:tracePt t="23756" x="4089400" y="4535488"/>
          <p14:tracePt t="24222" x="4079875" y="4535488"/>
          <p14:tracePt t="24246" x="4071938" y="4535488"/>
          <p14:tracePt t="24262" x="4064000" y="4535488"/>
          <p14:tracePt t="24270" x="4054475" y="4535488"/>
          <p14:tracePt t="24310" x="4046538" y="4535488"/>
          <p14:tracePt t="24326" x="4037013" y="4535488"/>
          <p14:tracePt t="24334" x="4029075" y="4535488"/>
          <p14:tracePt t="24342" x="4011613" y="4535488"/>
          <p14:tracePt t="24357" x="3986213" y="4525963"/>
          <p14:tracePt t="24374" x="3814763" y="4465638"/>
          <p14:tracePt t="24391" x="3729038" y="4440238"/>
          <p14:tracePt t="24408" x="3703638" y="4432300"/>
          <p14:tracePt t="25183" x="3694113" y="44323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28274618-1EFB-4801-97B6-6654CB7F0811}" type="slidenum">
              <a:rPr lang="fa-IR" altLang="en-US" sz="1200" smtClean="0">
                <a:latin typeface="Arial" panose="020B0604020202020204" pitchFamily="34" charset="0"/>
              </a:rPr>
              <a:pPr rtl="0">
                <a:spcBef>
                  <a:spcPct val="0"/>
                </a:spcBef>
                <a:buClrTx/>
                <a:buSzTx/>
                <a:buFontTx/>
                <a:buNone/>
              </a:pPr>
              <a:t>6</a:t>
            </a:fld>
            <a:endParaRPr lang="en-US" altLang="en-US" sz="1200" smtClean="0">
              <a:latin typeface="Arial" panose="020B0604020202020204" pitchFamily="34" charset="0"/>
            </a:endParaRPr>
          </a:p>
        </p:txBody>
      </p:sp>
      <p:sp>
        <p:nvSpPr>
          <p:cNvPr id="98306" name="Rectangle 2"/>
          <p:cNvSpPr>
            <a:spLocks noGrp="1" noRot="1" noChangeArrowheads="1"/>
          </p:cNvSpPr>
          <p:nvPr>
            <p:ph type="title"/>
          </p:nvPr>
        </p:nvSpPr>
        <p:spPr>
          <a:xfrm>
            <a:off x="323850" y="981075"/>
            <a:ext cx="8362950" cy="1641475"/>
          </a:xfrm>
        </p:spPr>
        <p:txBody>
          <a:bodyPr/>
          <a:lstStyle/>
          <a:p>
            <a:pPr algn="just" eaLnBrk="1" hangingPunct="1">
              <a:defRPr/>
            </a:pPr>
            <a:r>
              <a:rPr lang="fa-IR" sz="3200" dirty="0" smtClean="0">
                <a:solidFill>
                  <a:srgbClr val="FFFF00"/>
                </a:solidFill>
                <a:cs typeface="B Nazanin" pitchFamily="2" charset="-78"/>
              </a:rPr>
              <a:t>پرگار و متعلقات: </a:t>
            </a:r>
            <a:r>
              <a:rPr lang="fa-IR" sz="3200" dirty="0" smtClean="0">
                <a:cs typeface="B Kamran" pitchFamily="2" charset="-78"/>
              </a:rPr>
              <a:t>برای ترسیم دایره وکمان یا منحنی که قسمتی از دایره باشد و یا تقسیم و انتقال خطوط , با بهره گیری ازاتود و یا راپید از پرگار و متعلقات استفاده میشود .</a:t>
            </a:r>
            <a:r>
              <a:rPr lang="fa-IR" sz="4000" dirty="0" smtClean="0"/>
              <a:t>  </a:t>
            </a:r>
            <a:endParaRPr lang="en-US" sz="4000" dirty="0" smtClean="0"/>
          </a:p>
        </p:txBody>
      </p:sp>
      <p:pic>
        <p:nvPicPr>
          <p:cNvPr id="21508" name="Picture 6" descr="gxz1ma1bqs49esrvex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2276475"/>
            <a:ext cx="309562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8738"/>
            <a:ext cx="7207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175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66" x="3711575" y="4414838"/>
          <p14:tracePt t="974" x="3721100" y="4406900"/>
          <p14:tracePt t="983" x="3746500" y="4389438"/>
          <p14:tracePt t="997" x="3789363" y="4354513"/>
          <p14:tracePt t="1015" x="3900488" y="4286250"/>
          <p14:tracePt t="1031" x="3925888" y="4278313"/>
          <p14:tracePt t="1047" x="3951288" y="4260850"/>
          <p14:tracePt t="1064" x="4003675" y="4200525"/>
          <p14:tracePt t="1082" x="4064000" y="4064000"/>
          <p14:tracePt t="1098" x="4183063" y="3729038"/>
          <p14:tracePt t="1115" x="4432300" y="3111500"/>
          <p14:tracePt t="1132" x="4775200" y="2193925"/>
          <p14:tracePt t="1147" x="5186363" y="1182688"/>
          <p14:tracePt t="1165" x="5580063" y="257175"/>
          <p14:tracePt t="1181" x="5965825" y="0"/>
          <p14:tracePt t="1197" x="6351588" y="0"/>
          <p14:tracePt t="1215" x="6951663" y="0"/>
          <p14:tracePt t="1232" x="7337425" y="0"/>
          <p14:tracePt t="1248" x="7578725" y="0"/>
          <p14:tracePt t="1264" x="7697788" y="0"/>
          <p14:tracePt t="1281" x="7732713" y="0"/>
          <p14:tracePt t="1298" x="7732713" y="7938"/>
          <p14:tracePt t="1314" x="7715250" y="42863"/>
          <p14:tracePt t="1331" x="7680325" y="103188"/>
          <p14:tracePt t="1348" x="7654925" y="146050"/>
          <p14:tracePt t="1365" x="7637463" y="188913"/>
          <p14:tracePt t="1381" x="7637463" y="206375"/>
          <p14:tracePt t="1398" x="7646988" y="249238"/>
          <p14:tracePt t="1415" x="7646988" y="274638"/>
          <p14:tracePt t="1432" x="7646988" y="334963"/>
          <p14:tracePt t="1448" x="7646988" y="428625"/>
          <p14:tracePt t="1465" x="7637463" y="549275"/>
          <p14:tracePt t="1481" x="7604125" y="693738"/>
          <p14:tracePt t="1499" x="7569200" y="839788"/>
          <p14:tracePt t="1515" x="7535863" y="985838"/>
          <p14:tracePt t="1532" x="7508875" y="1139825"/>
          <p14:tracePt t="1548" x="7493000" y="1285875"/>
          <p14:tracePt t="1566" x="7483475" y="1422400"/>
          <p14:tracePt t="1582" x="7483475" y="1568450"/>
          <p14:tracePt t="1599" x="7483475" y="1714500"/>
          <p14:tracePt t="1615" x="7483475" y="1774825"/>
          <p14:tracePt t="1633" x="7483475" y="1808163"/>
          <p14:tracePt t="1648" x="7483475" y="1835150"/>
          <p14:tracePt t="1665" x="7483475" y="1851025"/>
          <p14:tracePt t="1682" x="7483475" y="1860550"/>
          <p14:tracePt t="1699" x="7483475" y="1868488"/>
          <p14:tracePt t="1715" x="7466013" y="1868488"/>
          <p14:tracePt t="1748" x="7458075" y="1868488"/>
          <p14:tracePt t="1766" x="7432675" y="1868488"/>
          <p14:tracePt t="1782" x="7364413" y="1885950"/>
          <p14:tracePt t="1799" x="7269163" y="1893888"/>
          <p14:tracePt t="1815" x="7175500" y="1903413"/>
          <p14:tracePt t="1833" x="7115175" y="1903413"/>
          <p14:tracePt t="1849" x="7080250" y="1903413"/>
          <p14:tracePt t="1866" x="7054850" y="1903413"/>
          <p14:tracePt t="1882" x="7029450" y="1903413"/>
          <p14:tracePt t="1900" x="6986588" y="1903413"/>
          <p14:tracePt t="1916" x="6935788" y="1903413"/>
          <p14:tracePt t="1932" x="6875463" y="1893888"/>
          <p14:tracePt t="1949" x="6807200" y="1885950"/>
          <p14:tracePt t="1967" x="6737350" y="1860550"/>
          <p14:tracePt t="1983" x="6704013" y="1851025"/>
          <p14:tracePt t="2000" x="6686550" y="1843088"/>
          <p14:tracePt t="2016" x="6635750" y="1817688"/>
          <p14:tracePt t="2033" x="6575425" y="1808163"/>
          <p14:tracePt t="2049" x="6497638" y="1792288"/>
          <p14:tracePt t="2066" x="6446838" y="1782763"/>
          <p14:tracePt t="2083" x="6411913" y="1774825"/>
          <p14:tracePt t="2100" x="6394450" y="1774825"/>
          <p14:tracePt t="2116" x="6378575" y="1774825"/>
          <p14:tracePt t="2133" x="6343650" y="1765300"/>
          <p14:tracePt t="2149" x="6292850" y="1765300"/>
          <p14:tracePt t="2167" x="6172200" y="1765300"/>
          <p14:tracePt t="2183" x="6103938" y="1765300"/>
          <p14:tracePt t="2200" x="6051550" y="1757363"/>
          <p14:tracePt t="2217" x="6026150" y="1749425"/>
          <p14:tracePt t="2234" x="6008688" y="1749425"/>
          <p14:tracePt t="2250" x="6000750" y="1739900"/>
          <p14:tracePt t="2415" x="6000750" y="1731963"/>
          <p14:tracePt t="2447" x="6000750" y="1722438"/>
          <p14:tracePt t="2495" x="6008688" y="1722438"/>
          <p14:tracePt t="2511" x="6018213" y="1722438"/>
          <p14:tracePt t="2551" x="6026150" y="1722438"/>
          <p14:tracePt t="3031" x="6035675" y="1722438"/>
          <p14:tracePt t="3055" x="6043613" y="1722438"/>
          <p14:tracePt t="3095" x="6051550" y="1722438"/>
          <p14:tracePt t="3111" x="6051550" y="1731963"/>
          <p14:tracePt t="3127" x="6061075" y="1731963"/>
          <p14:tracePt t="3159" x="6061075" y="1739900"/>
          <p14:tracePt t="3175" x="6069013" y="1739900"/>
          <p14:tracePt t="3367" x="6078538" y="1739900"/>
          <p14:tracePt t="3375" x="6078538" y="1749425"/>
          <p14:tracePt t="3391" x="6078538" y="1757363"/>
          <p14:tracePt t="3407" x="6086475" y="1757363"/>
          <p14:tracePt t="3423" x="6086475" y="1765300"/>
          <p14:tracePt t="3439" x="6094413" y="1765300"/>
          <p14:tracePt t="3452" x="6103938" y="1774825"/>
          <p14:tracePt t="3487" x="6111875" y="1774825"/>
          <p14:tracePt t="3503" x="6111875" y="1782763"/>
          <p14:tracePt t="3511" x="6121400" y="1792288"/>
          <p14:tracePt t="3583" x="6121400" y="1800225"/>
          <p14:tracePt t="3591" x="6129338" y="1800225"/>
          <p14:tracePt t="3603" x="6137275" y="1800225"/>
          <p14:tracePt t="3904" x="6129338" y="1800225"/>
          <p14:tracePt t="3911" x="6121400" y="1792288"/>
          <p14:tracePt t="3921" x="6103938" y="1782763"/>
          <p14:tracePt t="3937" x="6051550" y="1757363"/>
          <p14:tracePt t="3954" x="5992813" y="1722438"/>
          <p14:tracePt t="3970" x="5880100" y="1654175"/>
          <p14:tracePt t="3988" x="5751513" y="1568450"/>
          <p14:tracePt t="4004" x="5622925" y="1474788"/>
          <p14:tracePt t="4020" x="5521325" y="1397000"/>
          <p14:tracePt t="4037" x="5443538" y="1346200"/>
          <p14:tracePt t="4055" x="5392738" y="1293813"/>
          <p14:tracePt t="4071" x="5340350" y="1268413"/>
          <p14:tracePt t="4087" x="5297488" y="1250950"/>
          <p14:tracePt t="4104" x="5254625" y="1235075"/>
          <p14:tracePt t="4122" x="5194300" y="1225550"/>
          <p14:tracePt t="4137" x="5160963" y="1225550"/>
          <p14:tracePt t="4154" x="5143500" y="1225550"/>
          <p14:tracePt t="4171" x="5108575" y="1225550"/>
          <p14:tracePt t="4188" x="5075238" y="1225550"/>
          <p14:tracePt t="4204" x="5032375" y="1225550"/>
          <p14:tracePt t="4221" x="4979988" y="1235075"/>
          <p14:tracePt t="4238" x="4921250" y="1235075"/>
          <p14:tracePt t="4255" x="4765675" y="1235075"/>
          <p14:tracePt t="4271" x="4664075" y="1235075"/>
          <p14:tracePt t="4288" x="4543425" y="1243013"/>
          <p14:tracePt t="4304" x="4422775" y="1268413"/>
          <p14:tracePt t="4322" x="4303713" y="1293813"/>
          <p14:tracePt t="4338" x="4200525" y="1320800"/>
          <p14:tracePt t="4354" x="4114800" y="1346200"/>
          <p14:tracePt t="4371" x="4054475" y="1363663"/>
          <p14:tracePt t="4389" x="4011613" y="1389063"/>
          <p14:tracePt t="4405" x="3951288" y="1414463"/>
          <p14:tracePt t="4421" x="3892550" y="1431925"/>
          <p14:tracePt t="4438" x="3814763" y="1465263"/>
          <p14:tracePt t="4455" x="3660775" y="1543050"/>
          <p14:tracePt t="4472" x="3582988" y="1577975"/>
          <p14:tracePt t="4488" x="3522663" y="1603375"/>
          <p14:tracePt t="4505" x="3489325" y="1611313"/>
          <p14:tracePt t="4523" x="3463925" y="1611313"/>
          <p14:tracePt t="4538" x="3454400" y="1611313"/>
          <p14:tracePt t="4555" x="3429000" y="1611313"/>
          <p14:tracePt t="4572" x="3411538" y="1611313"/>
          <p14:tracePt t="4589" x="3394075" y="1611313"/>
          <p14:tracePt t="4605" x="3378200" y="1611313"/>
          <p14:tracePt t="4622" x="3360738" y="1611313"/>
          <p14:tracePt t="4638" x="3343275" y="1611313"/>
          <p14:tracePt t="4656" x="3335338" y="1611313"/>
          <p14:tracePt t="4672" x="3317875" y="1611313"/>
          <p14:tracePt t="4689" x="3292475" y="1603375"/>
          <p14:tracePt t="4705" x="3265488" y="1603375"/>
          <p14:tracePt t="4723" x="3232150" y="1593850"/>
          <p14:tracePt t="4739" x="3214688" y="1585913"/>
          <p14:tracePt t="4755" x="3189288" y="1577975"/>
          <p14:tracePt t="4772" x="3171825" y="1568450"/>
          <p14:tracePt t="4790" x="3163888" y="1568450"/>
          <p14:tracePt t="4806" x="3154363" y="1560513"/>
          <p14:tracePt t="4822" x="3146425" y="1560513"/>
          <p14:tracePt t="4839" x="3136900" y="1560513"/>
          <p14:tracePt t="4856" x="3136900" y="1543050"/>
          <p14:tracePt t="4872" x="3128963" y="1535113"/>
          <p14:tracePt t="4889" x="3121025" y="1535113"/>
          <p14:tracePt t="4906" x="3111500" y="1525588"/>
          <p14:tracePt t="4923" x="3094038" y="1517650"/>
          <p14:tracePt t="4939" x="3043238" y="1500188"/>
          <p14:tracePt t="4956" x="2965450" y="1474788"/>
          <p14:tracePt t="4973" x="2914650" y="1449388"/>
          <p14:tracePt t="4990" x="2871788" y="1431925"/>
          <p14:tracePt t="5006" x="2846388" y="1422400"/>
          <p14:tracePt t="5023" x="2803525" y="1414463"/>
          <p14:tracePt t="5039" x="2725738" y="1406525"/>
          <p14:tracePt t="5057" x="2682875" y="1406525"/>
          <p14:tracePt t="5073" x="2665413" y="1406525"/>
          <p14:tracePt t="5089" x="2657475" y="1406525"/>
          <p14:tracePt t="5344" x="2649538" y="1406525"/>
          <p14:tracePt t="5352" x="2640013" y="1406525"/>
          <p14:tracePt t="5368" x="2632075" y="1406525"/>
          <p14:tracePt t="5383" x="2622550" y="1406525"/>
          <p14:tracePt t="5392" x="2614613" y="1406525"/>
          <p14:tracePt t="5407" x="2589213" y="1414463"/>
          <p14:tracePt t="5424" x="2478088" y="1422400"/>
          <p14:tracePt t="5440" x="2392363" y="1422400"/>
          <p14:tracePt t="5457" x="2314575" y="1422400"/>
          <p14:tracePt t="5474" x="2271713" y="1422400"/>
          <p14:tracePt t="5491" x="2228850" y="1422400"/>
          <p14:tracePt t="5507" x="2185988" y="1422400"/>
          <p14:tracePt t="5525" x="2143125" y="1422400"/>
          <p14:tracePt t="5540" x="2092325" y="1422400"/>
          <p14:tracePt t="5558" x="2039938" y="1422400"/>
          <p14:tracePt t="5574" x="2006600" y="1422400"/>
          <p14:tracePt t="5590" x="1989138" y="1422400"/>
          <p14:tracePt t="5607" x="1946275" y="1422400"/>
          <p14:tracePt t="5625" x="1920875" y="1422400"/>
          <p14:tracePt t="5641" x="1885950" y="1422400"/>
          <p14:tracePt t="5658" x="1851025" y="1422400"/>
          <p14:tracePt t="5674" x="1808163" y="1422400"/>
          <p14:tracePt t="5692" x="1782763" y="1422400"/>
          <p14:tracePt t="5707" x="1765300" y="1422400"/>
          <p14:tracePt t="5724" x="1749425" y="1422400"/>
          <p14:tracePt t="5741" x="1739900" y="1422400"/>
          <p14:tracePt t="5774" x="1731963" y="1422400"/>
          <p14:tracePt t="6256" x="1731963" y="1431925"/>
          <p14:tracePt t="6424" x="1722438" y="1431925"/>
          <p14:tracePt t="6432" x="1714500" y="1431925"/>
          <p14:tracePt t="6456" x="1706563" y="1431925"/>
          <p14:tracePt t="6472" x="1697038" y="1431925"/>
          <p14:tracePt t="6488" x="1679575" y="1439863"/>
          <p14:tracePt t="6496" x="1671638" y="1439863"/>
          <p14:tracePt t="6509" x="1654175" y="1439863"/>
          <p14:tracePt t="6527" x="1620838" y="1439863"/>
          <p14:tracePt t="6543" x="1560513" y="1439863"/>
          <p14:tracePt t="6560" x="1482725" y="1431925"/>
          <p14:tracePt t="6576" x="1449388" y="1422400"/>
          <p14:tracePt t="6593" x="1422400" y="1422400"/>
          <p14:tracePt t="6609" x="1379538" y="1414463"/>
          <p14:tracePt t="6627" x="1336675" y="1414463"/>
          <p14:tracePt t="6643" x="1293813" y="1414463"/>
          <p14:tracePt t="6660" x="1243013" y="1414463"/>
          <p14:tracePt t="6676" x="1182688" y="1414463"/>
          <p14:tracePt t="6694" x="1131888" y="1414463"/>
          <p14:tracePt t="6710" x="1096963" y="1414463"/>
          <p14:tracePt t="6726" x="1054100" y="1414463"/>
          <p14:tracePt t="6743" x="1003300" y="1414463"/>
          <p14:tracePt t="6761" x="968375" y="1422400"/>
          <p14:tracePt t="6777" x="942975" y="1431925"/>
          <p14:tracePt t="6793" x="908050" y="1431925"/>
          <p14:tracePt t="6810" x="865188" y="1431925"/>
          <p14:tracePt t="6827" x="814388" y="1431925"/>
          <p14:tracePt t="6843" x="763588" y="1431925"/>
          <p14:tracePt t="6860" x="720725" y="1431925"/>
          <p14:tracePt t="6877" x="693738" y="1431925"/>
          <p14:tracePt t="6894" x="685800" y="1431925"/>
          <p14:tracePt t="6937" x="693738" y="1431925"/>
          <p14:tracePt t="6944" x="703263" y="1431925"/>
          <p14:tracePt t="6961" x="728663" y="1431925"/>
          <p14:tracePt t="6977" x="771525" y="1414463"/>
          <p14:tracePt t="6994" x="831850" y="1406525"/>
          <p14:tracePt t="7010" x="935038" y="1406525"/>
          <p14:tracePt t="7028" x="1089025" y="1397000"/>
          <p14:tracePt t="7044" x="1311275" y="1389063"/>
          <p14:tracePt t="7061" x="1654175" y="1389063"/>
          <p14:tracePt t="7077" x="2082800" y="1389063"/>
          <p14:tracePt t="7095" x="2503488" y="1389063"/>
          <p14:tracePt t="7111" x="2965450" y="1389063"/>
          <p14:tracePt t="7127" x="3454400" y="1389063"/>
          <p14:tracePt t="7129" x="3711575" y="1389063"/>
          <p14:tracePt t="7144" x="4346575" y="1389063"/>
          <p14:tracePt t="7162" x="4921250" y="1389063"/>
          <p14:tracePt t="7178" x="5461000" y="1389063"/>
          <p14:tracePt t="7194" x="5949950" y="1389063"/>
          <p14:tracePt t="7211" x="6421438" y="1389063"/>
          <p14:tracePt t="7228" x="6840538" y="1389063"/>
          <p14:tracePt t="7245" x="7304088" y="1389063"/>
          <p14:tracePt t="7261" x="7800975" y="1389063"/>
          <p14:tracePt t="7278" x="8237538" y="1389063"/>
          <p14:tracePt t="7295" x="8589963" y="1389063"/>
          <p14:tracePt t="7311" x="8847138" y="1389063"/>
          <p14:tracePt t="7328" x="9069388" y="1389063"/>
          <p14:tracePt t="7579" x="9078913" y="1500188"/>
          <p14:tracePt t="7595" x="9001125" y="1525588"/>
          <p14:tracePt t="7612" x="8897938" y="1543050"/>
          <p14:tracePt t="7629" x="8786813" y="1568450"/>
          <p14:tracePt t="7646" x="8675688" y="1585913"/>
          <p14:tracePt t="7662" x="8589963" y="1603375"/>
          <p14:tracePt t="7679" x="8504238" y="1611313"/>
          <p14:tracePt t="7696" x="8418513" y="1628775"/>
          <p14:tracePt t="7713" x="8237538" y="1671638"/>
          <p14:tracePt t="7729" x="8101013" y="1689100"/>
          <p14:tracePt t="7746" x="7972425" y="1697038"/>
          <p14:tracePt t="7762" x="7851775" y="1706563"/>
          <p14:tracePt t="7780" x="7740650" y="1706563"/>
          <p14:tracePt t="7796" x="7637463" y="1706563"/>
          <p14:tracePt t="7812" x="7543800" y="1706563"/>
          <p14:tracePt t="7829" x="7450138" y="1706563"/>
          <p14:tracePt t="7846" x="7346950" y="1706563"/>
          <p14:tracePt t="7862" x="7243763" y="1706563"/>
          <p14:tracePt t="7879" x="7158038" y="1706563"/>
          <p14:tracePt t="7896" x="7011988" y="1731963"/>
          <p14:tracePt t="7914" x="6908800" y="1749425"/>
          <p14:tracePt t="7929" x="6789738" y="1757363"/>
          <p14:tracePt t="7946" x="6651625" y="1757363"/>
          <p14:tracePt t="7962" x="6532563" y="1757363"/>
          <p14:tracePt t="7980" x="6403975" y="1757363"/>
          <p14:tracePt t="7996" x="6275388" y="1757363"/>
          <p14:tracePt t="8013" x="6146800" y="1765300"/>
          <p14:tracePt t="8029" x="6069013" y="1765300"/>
          <p14:tracePt t="8047" x="6000750" y="1765300"/>
          <p14:tracePt t="8063" x="5949950" y="1765300"/>
          <p14:tracePt t="8080" x="5915025" y="1765300"/>
          <p14:tracePt t="8097" x="5854700" y="1774825"/>
          <p14:tracePt t="8114" x="5811838" y="1774825"/>
          <p14:tracePt t="8130" x="5768975" y="1774825"/>
          <p14:tracePt t="8147" x="5735638" y="1774825"/>
          <p14:tracePt t="8163" x="5692775" y="1774825"/>
          <p14:tracePt t="8181" x="5640388" y="1774825"/>
          <p14:tracePt t="8196" x="5597525" y="1774825"/>
          <p14:tracePt t="8213" x="5554663" y="1782763"/>
          <p14:tracePt t="8230" x="5511800" y="1782763"/>
          <p14:tracePt t="8248" x="5461000" y="1782763"/>
          <p14:tracePt t="8263" x="5408613" y="1782763"/>
          <p14:tracePt t="8281" x="5340350" y="1782763"/>
          <p14:tracePt t="8297" x="5307013" y="1782763"/>
          <p14:tracePt t="8314" x="5280025" y="1782763"/>
          <p14:tracePt t="8330" x="5246688" y="1782763"/>
          <p14:tracePt t="8347" x="5211763" y="1792288"/>
          <p14:tracePt t="8364" x="5168900" y="1800225"/>
          <p14:tracePt t="8381" x="5118100" y="1800225"/>
          <p14:tracePt t="8397" x="5065713" y="1800225"/>
          <p14:tracePt t="8414" x="5014913" y="1800225"/>
          <p14:tracePt t="8430" x="4972050" y="1800225"/>
          <p14:tracePt t="8448" x="4886325" y="1800225"/>
          <p14:tracePt t="8464" x="4783138" y="1800225"/>
          <p14:tracePt t="8481" x="4672013" y="1800225"/>
          <p14:tracePt t="8497" x="4568825" y="1800225"/>
          <p14:tracePt t="8514" x="4457700" y="1800225"/>
          <p14:tracePt t="8531" x="4337050" y="1800225"/>
          <p14:tracePt t="8548" x="4235450" y="1800225"/>
          <p14:tracePt t="8564" x="4140200" y="1800225"/>
          <p14:tracePt t="8581" x="4064000" y="1800225"/>
          <p14:tracePt t="8597" x="3968750" y="1800225"/>
          <p14:tracePt t="8614" x="3883025" y="1800225"/>
          <p14:tracePt t="8631" x="3779838" y="1782763"/>
          <p14:tracePt t="8632" x="3721100" y="1774825"/>
          <p14:tracePt t="8648" x="3592513" y="1749425"/>
          <p14:tracePt t="8665" x="3454400" y="1722438"/>
          <p14:tracePt t="8681" x="3343275" y="1697038"/>
          <p14:tracePt t="8698" x="3222625" y="1679575"/>
          <p14:tracePt t="8715" x="3121025" y="1654175"/>
          <p14:tracePt t="8731" x="3060700" y="1636713"/>
          <p14:tracePt t="8748" x="3035300" y="1636713"/>
          <p14:tracePt t="8764" x="3035300" y="1620838"/>
          <p14:tracePt t="8782" x="3035300" y="1603375"/>
          <p14:tracePt t="8798" x="3078163" y="1560513"/>
          <p14:tracePt t="8815" x="3179763" y="1492250"/>
          <p14:tracePt t="8831" x="3282950" y="1422400"/>
          <p14:tracePt t="8849" x="3497263" y="1303338"/>
          <p14:tracePt t="8865" x="3754438" y="1192213"/>
          <p14:tracePt t="8881" x="4364038" y="1011238"/>
          <p14:tracePt t="8898" x="5375275" y="779463"/>
          <p14:tracePt t="8915" x="6565900" y="549275"/>
          <p14:tracePt t="8931" x="7723188" y="385763"/>
          <p14:tracePt t="8948" x="8864600" y="317500"/>
          <p14:tracePt t="9517" x="8683625" y="0"/>
          <p14:tracePt t="9533" x="8143875" y="0"/>
          <p14:tracePt t="9550" x="7569200" y="0"/>
          <p14:tracePt t="9566" x="6908800" y="0"/>
          <p14:tracePt t="9584" x="6215063" y="0"/>
          <p14:tracePt t="9600" x="5546725" y="0"/>
          <p14:tracePt t="9616" x="4543425" y="0"/>
          <p14:tracePt t="9633" x="3892550" y="0"/>
          <p14:tracePt t="9651" x="3300413" y="0"/>
          <p14:tracePt t="9666" x="2854325" y="0"/>
          <p14:tracePt t="9683" x="2503488" y="0"/>
          <p14:tracePt t="9700" x="2236788" y="34925"/>
          <p14:tracePt t="9717" x="2039938" y="68263"/>
          <p14:tracePt t="9733" x="1860550" y="111125"/>
          <p14:tracePt t="9750" x="1679575" y="146050"/>
          <p14:tracePt t="9767" x="1508125" y="179388"/>
          <p14:tracePt t="9785" x="1217613" y="231775"/>
          <p14:tracePt t="9800" x="1114425" y="257175"/>
          <p14:tracePt t="9817" x="788988" y="325438"/>
          <p14:tracePt t="9834" x="565150" y="368300"/>
          <p14:tracePt t="9851" x="350838" y="420688"/>
          <p14:tracePt t="9867" x="60325" y="488950"/>
          <p14:tracePt t="10685" x="93663" y="1054100"/>
          <p14:tracePt t="10702" x="436563" y="1139825"/>
          <p14:tracePt t="10719" x="728663" y="1200150"/>
          <p14:tracePt t="10736" x="977900" y="1268413"/>
          <p14:tracePt t="10752" x="1225550" y="1389063"/>
          <p14:tracePt t="10769" x="1328738" y="1482725"/>
          <p14:tracePt t="10787" x="1406525" y="1585913"/>
          <p14:tracePt t="10802" x="1457325" y="1671638"/>
          <p14:tracePt t="10819" x="1492250" y="1731963"/>
          <p14:tracePt t="10836" x="1500188" y="1765300"/>
          <p14:tracePt t="10853" x="1508125" y="1774825"/>
          <p14:tracePt t="10869" x="1508125" y="1782763"/>
          <p14:tracePt t="10886" x="1508125" y="1800225"/>
          <p14:tracePt t="10903" x="1508125" y="1808163"/>
          <p14:tracePt t="10920" x="1500188" y="1825625"/>
          <p14:tracePt t="10936" x="1482725" y="1835150"/>
          <p14:tracePt t="10953" x="1457325" y="1868488"/>
          <p14:tracePt t="10969" x="1457325" y="1878013"/>
          <p14:tracePt t="10987" x="1457325" y="1885950"/>
          <p14:tracePt t="11003" x="1449388" y="1893888"/>
          <p14:tracePt t="11097" x="1449388" y="1903413"/>
          <p14:tracePt t="11121" x="1457325" y="1911350"/>
          <p14:tracePt t="11137" x="1474788" y="1920875"/>
          <p14:tracePt t="11145" x="1500188" y="1920875"/>
          <p14:tracePt t="11154" x="1517650" y="1928813"/>
          <p14:tracePt t="11171" x="1550988" y="1946275"/>
          <p14:tracePt t="11187" x="1603375" y="1963738"/>
          <p14:tracePt t="11203" x="1671638" y="1979613"/>
          <p14:tracePt t="11220" x="1765300" y="1989138"/>
          <p14:tracePt t="11237" x="1851025" y="1997075"/>
          <p14:tracePt t="11253" x="1920875" y="2006600"/>
          <p14:tracePt t="11271" x="1971675" y="2006600"/>
          <p14:tracePt t="11287" x="2014538" y="2006600"/>
          <p14:tracePt t="11304" x="2022475" y="2014538"/>
          <p14:tracePt t="11320" x="2074863" y="2022475"/>
          <p14:tracePt t="11337" x="2160588" y="2022475"/>
          <p14:tracePt t="11354" x="2263775" y="2032000"/>
          <p14:tracePt t="11371" x="2339975" y="2032000"/>
          <p14:tracePt t="11387" x="2392363" y="2032000"/>
          <p14:tracePt t="11404" x="2425700" y="2032000"/>
          <p14:tracePt t="11420" x="2443163" y="2032000"/>
          <p14:tracePt t="11438" x="2451100" y="2032000"/>
          <p14:tracePt t="11529" x="2451100" y="2022475"/>
          <p14:tracePt t="11593" x="2443163" y="2014538"/>
          <p14:tracePt t="11601" x="2435225" y="2014538"/>
          <p14:tracePt t="11609" x="2425700" y="2014538"/>
          <p14:tracePt t="11621" x="2417763" y="2014538"/>
          <p14:tracePt t="11638" x="2382838" y="2006600"/>
          <p14:tracePt t="11654" x="2339975" y="1997075"/>
          <p14:tracePt t="11672" x="2297113" y="1997075"/>
          <p14:tracePt t="11688" x="2254250" y="1997075"/>
          <p14:tracePt t="11704" x="2211388" y="1997075"/>
          <p14:tracePt t="11721" x="2160588" y="1989138"/>
          <p14:tracePt t="11738" x="2117725" y="1979613"/>
          <p14:tracePt t="11754" x="2049463" y="1963738"/>
          <p14:tracePt t="11771" x="1997075" y="1963738"/>
          <p14:tracePt t="11788" x="1954213" y="1954213"/>
          <p14:tracePt t="11805" x="1911350" y="1954213"/>
          <p14:tracePt t="11821" x="1868488" y="1954213"/>
          <p14:tracePt t="11838" x="1817688" y="1954213"/>
          <p14:tracePt t="11855" x="1792288" y="1954213"/>
          <p14:tracePt t="11872" x="1749425" y="1954213"/>
          <p14:tracePt t="11888" x="1706563" y="1954213"/>
          <p14:tracePt t="11905" x="1611313" y="1954213"/>
          <p14:tracePt t="11922" x="1550988" y="1954213"/>
          <p14:tracePt t="11939" x="1500188" y="1954213"/>
          <p14:tracePt t="11955" x="1457325" y="1954213"/>
          <p14:tracePt t="11972" x="1406525" y="1946275"/>
          <p14:tracePt t="11988" x="1346200" y="1946275"/>
          <p14:tracePt t="12005" x="1277938" y="1946275"/>
          <p14:tracePt t="12022" x="1217613" y="1946275"/>
          <p14:tracePt t="12038" x="1174750" y="1946275"/>
          <p14:tracePt t="12055" x="1139825" y="1946275"/>
          <p14:tracePt t="12073" x="1106488" y="1946275"/>
          <p14:tracePt t="12105" x="1089025" y="1946275"/>
          <p14:tracePt t="12139" x="1079500" y="1946275"/>
          <p14:tracePt t="12155" x="1071563" y="1946275"/>
          <p14:tracePt t="12178" x="1063625" y="1946275"/>
          <p14:tracePt t="12233" x="1054100" y="1946275"/>
          <p14:tracePt t="12241" x="1054100" y="1936750"/>
          <p14:tracePt t="12257" x="1046163" y="1936750"/>
          <p14:tracePt t="12273" x="1028700" y="1936750"/>
          <p14:tracePt t="12290" x="1020763" y="1936750"/>
          <p14:tracePt t="12306" x="993775" y="1936750"/>
          <p14:tracePt t="12322" x="968375" y="1936750"/>
          <p14:tracePt t="12339" x="917575" y="1936750"/>
          <p14:tracePt t="12356" x="849313" y="1936750"/>
          <p14:tracePt t="12373" x="771525" y="1936750"/>
          <p14:tracePt t="12389" x="677863" y="1936750"/>
          <p14:tracePt t="12406" x="608013" y="1936750"/>
          <p14:tracePt t="12422" x="557213" y="1936750"/>
          <p14:tracePt t="12440" x="531813" y="1936750"/>
          <p14:tracePt t="12456" x="506413" y="1936750"/>
          <p14:tracePt t="12473" x="488950" y="1936750"/>
          <p14:tracePt t="12490" x="471488" y="1928813"/>
          <p14:tracePt t="12507" x="463550" y="1928813"/>
          <p14:tracePt t="12523" x="454025" y="1928813"/>
          <p14:tracePt t="12540" x="446088" y="1920875"/>
          <p14:tracePt t="12556" x="436563" y="1920875"/>
          <p14:tracePt t="12574" x="420688" y="1920875"/>
          <p14:tracePt t="12590" x="403225" y="1920875"/>
          <p14:tracePt t="12606" x="385763" y="1920875"/>
          <p14:tracePt t="12623" x="377825" y="1920875"/>
          <p14:tracePt t="12641" x="360363" y="1911350"/>
          <p14:tracePt t="12673" x="342900" y="1903413"/>
          <p14:tracePt t="12690" x="325438" y="1885950"/>
          <p14:tracePt t="12707" x="317500" y="1885950"/>
          <p14:tracePt t="12723" x="307975" y="1878013"/>
          <p14:tracePt t="12740" x="300038" y="1878013"/>
          <p14:tracePt t="12757" x="292100" y="1860550"/>
          <p14:tracePt t="12774" x="257175" y="1835150"/>
          <p14:tracePt t="12790" x="214313" y="1817688"/>
          <p14:tracePt t="12807" x="171450" y="1800225"/>
          <p14:tracePt t="12823" x="136525" y="1774825"/>
          <p14:tracePt t="12841" x="93663" y="1757363"/>
          <p14:tracePt t="12857" x="77788" y="1739900"/>
          <p14:tracePt t="12874" x="60325" y="1722438"/>
          <p14:tracePt t="12890" x="60325" y="1714500"/>
          <p14:tracePt t="12908" x="42863" y="1697038"/>
          <p14:tracePt t="12924" x="25400" y="1663700"/>
          <p14:tracePt t="12940" x="7938" y="1620838"/>
          <p14:tracePt t="16339" x="4672013" y="3754438"/>
          <p14:tracePt t="16366" x="4594225" y="3789363"/>
          <p14:tracePt t="16378" x="4586288" y="3797300"/>
          <p14:tracePt t="16411" x="4578350" y="37973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A33F1C26-40C1-44E7-9C66-1318CA9AD5CE}" type="slidenum">
              <a:rPr lang="fa-IR" altLang="en-US" sz="1200" smtClean="0">
                <a:latin typeface="Arial" panose="020B0604020202020204" pitchFamily="34" charset="0"/>
              </a:rPr>
              <a:pPr rtl="0">
                <a:spcBef>
                  <a:spcPct val="0"/>
                </a:spcBef>
                <a:buClrTx/>
                <a:buSzTx/>
                <a:buFontTx/>
                <a:buNone/>
              </a:pPr>
              <a:t>7</a:t>
            </a:fld>
            <a:endParaRPr lang="en-US" altLang="en-US" sz="1200" smtClean="0">
              <a:latin typeface="Arial" panose="020B0604020202020204" pitchFamily="34" charset="0"/>
            </a:endParaRPr>
          </a:p>
        </p:txBody>
      </p:sp>
      <p:sp>
        <p:nvSpPr>
          <p:cNvPr id="99330" name="Rectangle 2"/>
          <p:cNvSpPr>
            <a:spLocks noGrp="1" noRot="1" noChangeArrowheads="1"/>
          </p:cNvSpPr>
          <p:nvPr>
            <p:ph type="title"/>
          </p:nvPr>
        </p:nvSpPr>
        <p:spPr>
          <a:xfrm>
            <a:off x="468313" y="0"/>
            <a:ext cx="8229600" cy="1143000"/>
          </a:xfrm>
        </p:spPr>
        <p:txBody>
          <a:bodyPr/>
          <a:lstStyle/>
          <a:p>
            <a:pPr algn="r" eaLnBrk="1" hangingPunct="1">
              <a:defRPr/>
            </a:pPr>
            <a:r>
              <a:rPr lang="fa-IR" sz="3600" dirty="0" smtClean="0">
                <a:solidFill>
                  <a:srgbClr val="FFFF00"/>
                </a:solidFill>
                <a:cs typeface="B Nazanin" pitchFamily="2" charset="-78"/>
              </a:rPr>
              <a:t>مداد و راپید</a:t>
            </a:r>
            <a:endParaRPr lang="en-US" sz="3600" dirty="0" smtClean="0">
              <a:solidFill>
                <a:srgbClr val="FFFF00"/>
              </a:solidFill>
              <a:cs typeface="B Nazanin" pitchFamily="2" charset="-78"/>
            </a:endParaRPr>
          </a:p>
        </p:txBody>
      </p:sp>
      <p:sp>
        <p:nvSpPr>
          <p:cNvPr id="99331" name="Rectangle 3"/>
          <p:cNvSpPr>
            <a:spLocks noGrp="1" noChangeArrowheads="1"/>
          </p:cNvSpPr>
          <p:nvPr>
            <p:ph type="body" idx="1"/>
          </p:nvPr>
        </p:nvSpPr>
        <p:spPr>
          <a:xfrm>
            <a:off x="611188" y="908050"/>
            <a:ext cx="8229600" cy="4525963"/>
          </a:xfrm>
        </p:spPr>
        <p:txBody>
          <a:bodyPr/>
          <a:lstStyle/>
          <a:p>
            <a:pPr eaLnBrk="1" hangingPunct="1">
              <a:buClr>
                <a:srgbClr val="FF0066"/>
              </a:buClr>
              <a:buFont typeface="Wingdings" panose="05000000000000000000" pitchFamily="2" charset="2"/>
              <a:buChar char="Ø"/>
              <a:defRPr/>
            </a:pPr>
            <a:r>
              <a:rPr lang="fa-IR" sz="2400" b="1" dirty="0" smtClean="0">
                <a:cs typeface="B Kamran" pitchFamily="2" charset="-78"/>
              </a:rPr>
              <a:t>برای ترسیم خطوط , علائم ,منحنی , اعداد , رسم اشکال , خطوط منحنی و... کاربرد دارد که در 3گروه اصلی تولید میشود : مداد با مشخصه </a:t>
            </a:r>
            <a:r>
              <a:rPr lang="en-US" sz="2400" b="1" i="1" dirty="0" smtClean="0">
                <a:effectLst/>
                <a:cs typeface="B Kamran" pitchFamily="2" charset="-78"/>
              </a:rPr>
              <a:t>B</a:t>
            </a:r>
            <a:r>
              <a:rPr lang="fa-IR" sz="2400" b="1" dirty="0" smtClean="0">
                <a:cs typeface="B Kamran" pitchFamily="2" charset="-78"/>
              </a:rPr>
              <a:t> را مدادهای پر رنگ و مداد با مشخصه </a:t>
            </a:r>
            <a:r>
              <a:rPr lang="en-US" sz="2400" b="1" i="1" dirty="0" smtClean="0">
                <a:effectLst/>
                <a:latin typeface="Times New Roman" pitchFamily="18" charset="0"/>
                <a:cs typeface="B Kamran" pitchFamily="2" charset="-78"/>
              </a:rPr>
              <a:t>H</a:t>
            </a:r>
            <a:r>
              <a:rPr lang="fa-IR" sz="2400" b="1" dirty="0" smtClean="0">
                <a:cs typeface="B Kamran" pitchFamily="2" charset="-78"/>
              </a:rPr>
              <a:t>را مداد کم رنگ میخوانند و گروهی که از تلفیق این دو گروه بوجود آمده را با مشخصه </a:t>
            </a:r>
            <a:r>
              <a:rPr lang="en-US" sz="2400" b="1" i="1" dirty="0" smtClean="0">
                <a:latin typeface="Times New Roman" pitchFamily="18" charset="0"/>
                <a:cs typeface="B Kamran" pitchFamily="2" charset="-78"/>
              </a:rPr>
              <a:t>HB</a:t>
            </a:r>
            <a:r>
              <a:rPr lang="fa-IR" sz="2400" b="1" dirty="0" smtClean="0">
                <a:cs typeface="B Kamran" pitchFamily="2" charset="-78"/>
              </a:rPr>
              <a:t>یا</a:t>
            </a:r>
            <a:r>
              <a:rPr lang="en-US" sz="2400" b="1" i="1" dirty="0" smtClean="0">
                <a:effectLst/>
                <a:latin typeface="Times New Roman" pitchFamily="18" charset="0"/>
                <a:cs typeface="B Kamran" pitchFamily="2" charset="-78"/>
              </a:rPr>
              <a:t>F</a:t>
            </a:r>
            <a:r>
              <a:rPr lang="en-US" sz="2400" b="1" dirty="0" smtClean="0">
                <a:latin typeface="Harlow Solid Italic" pitchFamily="82" charset="0"/>
                <a:cs typeface="B Kamran" pitchFamily="2" charset="-78"/>
              </a:rPr>
              <a:t> </a:t>
            </a:r>
            <a:r>
              <a:rPr lang="fa-IR" sz="2400" b="1" dirty="0" smtClean="0">
                <a:cs typeface="B Kamran" pitchFamily="2" charset="-78"/>
              </a:rPr>
              <a:t> نمایش داده و به مدادهای متوسط اطلاق می شود .</a:t>
            </a:r>
            <a:br>
              <a:rPr lang="fa-IR" sz="2400" b="1" dirty="0" smtClean="0">
                <a:cs typeface="B Kamran" pitchFamily="2" charset="-78"/>
              </a:rPr>
            </a:br>
            <a:endParaRPr lang="fa-IR" sz="2400" b="1" dirty="0" smtClean="0">
              <a:cs typeface="B Kamran" pitchFamily="2" charset="-78"/>
            </a:endParaRPr>
          </a:p>
          <a:p>
            <a:pPr eaLnBrk="1" hangingPunct="1">
              <a:buClr>
                <a:srgbClr val="FF0066"/>
              </a:buClr>
              <a:buFont typeface="Wingdings" panose="05000000000000000000" pitchFamily="2" charset="2"/>
              <a:buChar char="Ø"/>
              <a:defRPr/>
            </a:pPr>
            <a:endParaRPr lang="fa-IR" sz="2400" b="1" dirty="0" smtClean="0">
              <a:cs typeface="B Kamran" pitchFamily="2" charset="-78"/>
            </a:endParaRPr>
          </a:p>
          <a:p>
            <a:pPr eaLnBrk="1" hangingPunct="1">
              <a:buClr>
                <a:srgbClr val="FF0066"/>
              </a:buClr>
              <a:buFont typeface="Wingdings" panose="05000000000000000000" pitchFamily="2" charset="2"/>
              <a:buChar char="Ø"/>
              <a:defRPr/>
            </a:pPr>
            <a:endParaRPr lang="fa-IR" sz="2400" b="1" dirty="0" smtClean="0">
              <a:cs typeface="B Kamran" pitchFamily="2" charset="-78"/>
            </a:endParaRPr>
          </a:p>
        </p:txBody>
      </p:sp>
      <p:pic>
        <p:nvPicPr>
          <p:cNvPr id="2253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08275"/>
            <a:ext cx="302418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708275"/>
            <a:ext cx="295275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5084763"/>
            <a:ext cx="345757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slow" advTm="43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54" x="4594225" y="3797300"/>
          <p14:tracePt t="7469" x="4629150" y="3779838"/>
          <p14:tracePt t="7506" x="5392738" y="3025775"/>
          <p14:tracePt t="7521" x="5872163" y="2178050"/>
          <p14:tracePt t="7555" x="6583363" y="342900"/>
          <p14:tracePt t="7571" x="6764338" y="0"/>
          <p14:tracePt t="7604" x="6969125" y="0"/>
          <p14:tracePt t="7607" x="6994525" y="0"/>
          <p14:tracePt t="7623" x="7004050" y="0"/>
          <p14:tracePt t="7655" x="7011988" y="0"/>
          <p14:tracePt t="7687" x="7004050" y="0"/>
          <p14:tracePt t="7705" x="6994525" y="0"/>
          <p14:tracePt t="7737" x="6978650" y="0"/>
          <p14:tracePt t="7755" x="6943725" y="0"/>
          <p14:tracePt t="7788" x="6626225" y="0"/>
          <p14:tracePt t="7790" x="6523038" y="0"/>
          <p14:tracePt t="7805" x="6421438" y="0"/>
          <p14:tracePt t="7838" x="6137275" y="0"/>
          <p14:tracePt t="7840" x="6086475" y="0"/>
          <p14:tracePt t="7856" x="6000750" y="0"/>
          <p14:tracePt t="7888" x="5811838" y="0"/>
          <p14:tracePt t="7923" x="5649913" y="85725"/>
          <p14:tracePt t="7955" x="5468938" y="231775"/>
          <p14:tracePt t="7989" x="5221288" y="411163"/>
          <p14:tracePt t="8022" x="4835525" y="642938"/>
          <p14:tracePt t="8055" x="4543425" y="849313"/>
          <p14:tracePt t="8072" x="4440238" y="908050"/>
          <p14:tracePt t="8105" x="4278313" y="950913"/>
          <p14:tracePt t="8110" x="4251325" y="960438"/>
          <p14:tracePt t="8140" x="4192588" y="968375"/>
          <p14:tracePt t="8172" x="4132263" y="977900"/>
          <p14:tracePt t="8205" x="4079875" y="985838"/>
          <p14:tracePt t="8208" x="4064000" y="985838"/>
          <p14:tracePt t="8223" x="4011613" y="993775"/>
          <p14:tracePt t="8255" x="3865563" y="1036638"/>
          <p14:tracePt t="8272" x="3789363" y="1054100"/>
          <p14:tracePt t="8306" x="3660775" y="1122363"/>
          <p14:tracePt t="8323" x="3617913" y="1149350"/>
          <p14:tracePt t="8355" x="3540125" y="1200150"/>
          <p14:tracePt t="8373" x="3497263" y="1217613"/>
          <p14:tracePt t="8406" x="3446463" y="1217613"/>
          <p14:tracePt t="8447" x="3403600" y="1225550"/>
          <p14:tracePt t="8480" x="3317875" y="1235075"/>
          <p14:tracePt t="8506" x="3222625" y="1235075"/>
          <p14:tracePt t="8524" x="3171825" y="1235075"/>
          <p14:tracePt t="8540" x="3103563" y="1235075"/>
          <p14:tracePt t="8557" x="3025775" y="1250950"/>
          <p14:tracePt t="8573" x="2974975" y="1260475"/>
          <p14:tracePt t="8591" x="2922588" y="1260475"/>
          <p14:tracePt t="8607" x="2906713" y="1260475"/>
          <p14:tracePt t="8624" x="2897188" y="1260475"/>
          <p14:tracePt t="8640" x="2879725" y="1260475"/>
          <p14:tracePt t="8658" x="2854325" y="1260475"/>
          <p14:tracePt t="8674" x="2828925" y="1260475"/>
          <p14:tracePt t="8690" x="2803525" y="1260475"/>
          <p14:tracePt t="8707" x="2751138" y="1260475"/>
          <p14:tracePt t="8724" x="2725738" y="1260475"/>
          <p14:tracePt t="8740" x="2700338" y="1260475"/>
          <p14:tracePt t="8757" x="2665413" y="1260475"/>
          <p14:tracePt t="8774" x="2640013" y="1260475"/>
          <p14:tracePt t="8792" x="2597150" y="1250950"/>
          <p14:tracePt t="8807" x="2554288" y="1250950"/>
          <p14:tracePt t="8824" x="2511425" y="1250950"/>
          <p14:tracePt t="8841" x="2478088" y="1250950"/>
          <p14:tracePt t="8858" x="2451100" y="1250950"/>
          <p14:tracePt t="8874" x="2435225" y="1250950"/>
          <p14:tracePt t="8891" x="2417763" y="1250950"/>
          <p14:tracePt t="8907" x="2400300" y="1250950"/>
          <p14:tracePt t="8925" x="2382838" y="1250950"/>
          <p14:tracePt t="8941" x="2357438" y="1250950"/>
          <p14:tracePt t="8958" x="2339975" y="1250950"/>
          <p14:tracePt t="8974" x="2322513" y="1250950"/>
          <p14:tracePt t="8992" x="2314575" y="1250950"/>
          <p14:tracePt t="9623" x="2306638" y="1250950"/>
          <p14:tracePt t="9639" x="2297113" y="1250950"/>
          <p14:tracePt t="9655" x="2289175" y="1250950"/>
          <p14:tracePt t="9671" x="2289175" y="1260475"/>
          <p14:tracePt t="9679" x="2279650" y="1260475"/>
          <p14:tracePt t="9703" x="2271713" y="1260475"/>
          <p14:tracePt t="9719" x="2271713" y="1268413"/>
          <p14:tracePt t="10127" x="2263775" y="1268413"/>
          <p14:tracePt t="10143" x="2263775" y="1277938"/>
          <p14:tracePt t="10151" x="2254250" y="1277938"/>
          <p14:tracePt t="10160" x="2246313" y="1277938"/>
          <p14:tracePt t="10177" x="2236788" y="1277938"/>
          <p14:tracePt t="10193" x="2220913" y="1277938"/>
          <p14:tracePt t="10212" x="2178050" y="1277938"/>
          <p14:tracePt t="10227" x="2135188" y="1268413"/>
          <p14:tracePt t="10244" x="2092325" y="1260475"/>
          <p14:tracePt t="10260" x="2057400" y="1243013"/>
          <p14:tracePt t="10278" x="2022475" y="1243013"/>
          <p14:tracePt t="10294" x="1997075" y="1243013"/>
          <p14:tracePt t="10311" x="1920875" y="1235075"/>
          <p14:tracePt t="10327" x="1860550" y="1235075"/>
          <p14:tracePt t="10345" x="1808163" y="1235075"/>
          <p14:tracePt t="10361" x="1765300" y="1235075"/>
          <p14:tracePt t="10377" x="1731963" y="1243013"/>
          <p14:tracePt t="10394" x="1697038" y="1250950"/>
          <p14:tracePt t="10412" x="1679575" y="1250950"/>
          <p14:tracePt t="10427" x="1654175" y="1250950"/>
          <p14:tracePt t="10444" x="1636713" y="1250950"/>
          <p14:tracePt t="10461" x="1620838" y="1250950"/>
          <p14:tracePt t="10479" x="1593850" y="1250950"/>
          <p14:tracePt t="10494" x="1585913" y="1250950"/>
          <p14:tracePt t="10511" x="1550988" y="1250950"/>
          <p14:tracePt t="10528" x="1508125" y="1243013"/>
          <p14:tracePt t="10545" x="1457325" y="1243013"/>
          <p14:tracePt t="10561" x="1371600" y="1225550"/>
          <p14:tracePt t="10578" x="1268413" y="1208088"/>
          <p14:tracePt t="10594" x="1200150" y="1192213"/>
          <p14:tracePt t="10613" x="1139825" y="1182688"/>
          <p14:tracePt t="10628" x="1071563" y="1182688"/>
          <p14:tracePt t="10644" x="1011238" y="1174750"/>
          <p14:tracePt t="10661" x="960438" y="1165225"/>
          <p14:tracePt t="10679" x="900113" y="1165225"/>
          <p14:tracePt t="10695" x="865188" y="1165225"/>
          <p14:tracePt t="10711" x="814388" y="1165225"/>
          <p14:tracePt t="10728" x="763588" y="1165225"/>
          <p14:tracePt t="10746" x="711200" y="1165225"/>
          <p14:tracePt t="10761" x="650875" y="1165225"/>
          <p14:tracePt t="10778" x="574675" y="1165225"/>
          <p14:tracePt t="10795" x="514350" y="1165225"/>
          <p14:tracePt t="10813" x="446088" y="1165225"/>
          <p14:tracePt t="10828" x="377825" y="1165225"/>
          <p14:tracePt t="10845" x="307975" y="1165225"/>
          <p14:tracePt t="10862" x="231775" y="1165225"/>
          <p14:tracePt t="10879" x="163513" y="1165225"/>
          <p14:tracePt t="10895" x="153988" y="1165225"/>
          <p14:tracePt t="10983" x="153988" y="1157288"/>
          <p14:tracePt t="11015" x="171450" y="1157288"/>
          <p14:tracePt t="11023" x="179388" y="1157288"/>
          <p14:tracePt t="11032" x="196850" y="1157288"/>
          <p14:tracePt t="11045" x="231775" y="1157288"/>
          <p14:tracePt t="11063" x="385763" y="1157288"/>
          <p14:tracePt t="11079" x="574675" y="1157288"/>
          <p14:tracePt t="11096" x="814388" y="1157288"/>
          <p14:tracePt t="11112" x="1079500" y="1157288"/>
          <p14:tracePt t="11130" x="1363663" y="1157288"/>
          <p14:tracePt t="11146" x="1646238" y="1157288"/>
          <p14:tracePt t="11162" x="1946275" y="1157288"/>
          <p14:tracePt t="11179" x="2349500" y="1157288"/>
          <p14:tracePt t="11197" x="2786063" y="1157288"/>
          <p14:tracePt t="11213" x="3257550" y="1157288"/>
          <p14:tracePt t="11229" x="3721100" y="1157288"/>
          <p14:tracePt t="11246" x="4097338" y="1157288"/>
          <p14:tracePt t="11264" x="4508500" y="1157288"/>
          <p14:tracePt t="11279" x="4783138" y="1157288"/>
          <p14:tracePt t="11296" x="5160963" y="1157288"/>
          <p14:tracePt t="11313" x="5683250" y="1131888"/>
          <p14:tracePt t="11330" x="6223000" y="1122363"/>
          <p14:tracePt t="11346" x="6737350" y="1122363"/>
          <p14:tracePt t="11363" x="7183438" y="1122363"/>
          <p14:tracePt t="11379" x="7594600" y="1149350"/>
          <p14:tracePt t="11397" x="7997825" y="1208088"/>
          <p14:tracePt t="11413" x="8375650" y="1268413"/>
          <p14:tracePt t="11430" x="8683625" y="1320800"/>
          <p14:tracePt t="11446" x="8915400" y="1354138"/>
          <p14:tracePt t="11464" x="9104313" y="1406525"/>
          <p14:tracePt t="11480" x="9121775" y="1414463"/>
          <p14:tracePt t="11496" x="9121775" y="1422400"/>
          <p14:tracePt t="11535" x="9121775" y="1431925"/>
          <p14:tracePt t="11551" x="9121775" y="1439863"/>
          <p14:tracePt t="11567" x="9121775" y="1449388"/>
          <p14:tracePt t="11591" x="9121775" y="1457325"/>
          <p14:tracePt t="11608" x="9121775" y="1465263"/>
          <p14:tracePt t="11616" x="9121775" y="1474788"/>
          <p14:tracePt t="11632" x="9121775" y="1482725"/>
          <p14:tracePt t="11648" x="9121775" y="1492250"/>
          <p14:tracePt t="11665" x="9121775" y="1508125"/>
          <p14:tracePt t="11680" x="9112250" y="1517650"/>
          <p14:tracePt t="11697" x="9104313" y="1535113"/>
          <p14:tracePt t="11713" x="9086850" y="1543050"/>
          <p14:tracePt t="11731" x="9061450" y="1560513"/>
          <p14:tracePt t="11747" x="9026525" y="1585913"/>
          <p14:tracePt t="11764" x="8975725" y="1611313"/>
          <p14:tracePt t="11780" x="8932863" y="1636713"/>
          <p14:tracePt t="11798" x="8890000" y="1646238"/>
          <p14:tracePt t="11814" x="8864600" y="1654175"/>
          <p14:tracePt t="11830" x="8837613" y="1663700"/>
          <p14:tracePt t="11847" x="8804275" y="1671638"/>
          <p14:tracePt t="11865" x="8786813" y="1671638"/>
          <p14:tracePt t="11881" x="8743950" y="1671638"/>
          <p14:tracePt t="11897" x="8709025" y="1671638"/>
          <p14:tracePt t="11914" x="8675688" y="1671638"/>
          <p14:tracePt t="11932" x="8640763" y="1671638"/>
          <p14:tracePt t="11947" x="8623300" y="1671638"/>
          <p14:tracePt t="11964" x="8597900" y="1671638"/>
          <p14:tracePt t="11981" x="8589963" y="1671638"/>
          <p14:tracePt t="11999" x="8589963" y="1679575"/>
          <p14:tracePt t="12014" x="8572500" y="1679575"/>
          <p14:tracePt t="12031" x="8564563" y="1679575"/>
          <p14:tracePt t="12048" x="8555038" y="1679575"/>
          <p14:tracePt t="12065" x="8521700" y="1679575"/>
          <p14:tracePt t="12081" x="8486775" y="1689100"/>
          <p14:tracePt t="12098" x="8443913" y="1706563"/>
          <p14:tracePt t="12114" x="8408988" y="1706563"/>
          <p14:tracePt t="12132" x="8383588" y="1706563"/>
          <p14:tracePt t="12148" x="8340725" y="1714500"/>
          <p14:tracePt t="12165" x="8315325" y="1714500"/>
          <p14:tracePt t="12181" x="8297863" y="1722438"/>
          <p14:tracePt t="12199" x="8289925" y="1722438"/>
          <p14:tracePt t="12215" x="8280400" y="1722438"/>
          <p14:tracePt t="12231" x="8272463" y="1722438"/>
          <p14:tracePt t="12264" x="8264525" y="1722438"/>
          <p14:tracePt t="12279" x="8255000" y="1722438"/>
          <p14:tracePt t="12288" x="8247063" y="1722438"/>
          <p14:tracePt t="12298" x="8237538" y="1722438"/>
          <p14:tracePt t="12315" x="8204200" y="1731963"/>
          <p14:tracePt t="12332" x="8135938" y="1739900"/>
          <p14:tracePt t="12349" x="8050213" y="1739900"/>
          <p14:tracePt t="12365" x="7964488" y="1739900"/>
          <p14:tracePt t="12382" x="7912100" y="1739900"/>
          <p14:tracePt t="12399" x="7869238" y="1739900"/>
          <p14:tracePt t="12416" x="7835900" y="1739900"/>
          <p14:tracePt t="12432" x="7800975" y="1739900"/>
          <p14:tracePt t="12449" x="7758113" y="1739900"/>
          <p14:tracePt t="12465" x="7680325" y="1739900"/>
          <p14:tracePt t="12483" x="7551738" y="1739900"/>
          <p14:tracePt t="12499" x="7440613" y="1731963"/>
          <p14:tracePt t="12515" x="7372350" y="1722438"/>
          <p14:tracePt t="12532" x="7312025" y="1714500"/>
          <p14:tracePt t="12550" x="7269163" y="1714500"/>
          <p14:tracePt t="12566" x="7243763" y="1697038"/>
          <p14:tracePt t="12582" x="7218363" y="1689100"/>
          <p14:tracePt t="12599" x="7200900" y="1689100"/>
          <p14:tracePt t="12601" x="7192963" y="1689100"/>
          <p14:tracePt t="12617" x="7175500" y="1689100"/>
          <p14:tracePt t="12632" x="7132638" y="1689100"/>
          <p14:tracePt t="12649" x="7089775" y="1689100"/>
          <p14:tracePt t="12666" x="7054850" y="1679575"/>
          <p14:tracePt t="12683" x="7011988" y="1671638"/>
          <p14:tracePt t="12699" x="6978650" y="1671638"/>
          <p14:tracePt t="12716" x="6943725" y="1671638"/>
          <p14:tracePt t="12733" x="6908800" y="1671638"/>
          <p14:tracePt t="12750" x="6875463" y="1671638"/>
          <p14:tracePt t="12766" x="6858000" y="1671638"/>
          <p14:tracePt t="12783" x="6850063" y="1671638"/>
          <p14:tracePt t="12920" x="6850063" y="1663700"/>
          <p14:tracePt t="13232" x="6858000" y="1663700"/>
          <p14:tracePt t="13256" x="6865938" y="1663700"/>
          <p14:tracePt t="13272" x="6875463" y="1663700"/>
          <p14:tracePt t="13304" x="6875463" y="1654175"/>
          <p14:tracePt t="13312" x="6875463" y="1646238"/>
          <p14:tracePt t="13424" x="6865938" y="1654175"/>
          <p14:tracePt t="13440" x="6850063" y="1654175"/>
          <p14:tracePt t="13448" x="6832600" y="1663700"/>
          <p14:tracePt t="13456" x="6797675" y="1679575"/>
          <p14:tracePt t="13468" x="6772275" y="1679575"/>
          <p14:tracePt t="13484" x="6694488" y="1689100"/>
          <p14:tracePt t="13502" x="6618288" y="1714500"/>
          <p14:tracePt t="13518" x="6557963" y="1731963"/>
          <p14:tracePt t="13534" x="6507163" y="1739900"/>
          <p14:tracePt t="13551" x="6454775" y="1739900"/>
          <p14:tracePt t="13569" x="6421438" y="1739900"/>
          <p14:tracePt t="13584" x="6378575" y="1739900"/>
          <p14:tracePt t="13601" x="6351588" y="1739900"/>
          <p14:tracePt t="13618" x="6343650" y="1731963"/>
          <p14:tracePt t="13635" x="6326188" y="1714500"/>
          <p14:tracePt t="13651" x="6283325" y="1689100"/>
          <p14:tracePt t="13668" x="6240463" y="1689100"/>
          <p14:tracePt t="13685" x="6223000" y="1679575"/>
          <p14:tracePt t="13760" x="6215063" y="1679575"/>
          <p14:tracePt t="13792" x="6207125" y="1679575"/>
          <p14:tracePt t="13808" x="6197600" y="1679575"/>
          <p14:tracePt t="13816" x="6189663" y="1679575"/>
          <p14:tracePt t="13832" x="6180138" y="1679575"/>
          <p14:tracePt t="13848" x="6164263" y="1679575"/>
          <p14:tracePt t="13856" x="6146800" y="1689100"/>
          <p14:tracePt t="13869" x="6129338" y="1697038"/>
          <p14:tracePt t="13885" x="6103938" y="1706563"/>
          <p14:tracePt t="13902" x="6086475" y="1714500"/>
          <p14:tracePt t="13918" x="6078538" y="1722438"/>
          <p14:tracePt t="13984" x="6069013" y="1722438"/>
          <p14:tracePt t="13992" x="6069013" y="1714500"/>
          <p14:tracePt t="14072" x="6061075" y="1714500"/>
          <p14:tracePt t="14080" x="6051550" y="1714500"/>
          <p14:tracePt t="14096" x="6043613" y="1706563"/>
          <p14:tracePt t="14112" x="6035675" y="1706563"/>
          <p14:tracePt t="14120" x="6026150" y="1706563"/>
          <p14:tracePt t="14136" x="6008688" y="1714500"/>
          <p14:tracePt t="14153" x="5992813" y="1714500"/>
          <p14:tracePt t="14169" x="5992813" y="1722438"/>
          <p14:tracePt t="14704" x="5992813" y="1731963"/>
          <p14:tracePt t="14712" x="5983288" y="1731963"/>
          <p14:tracePt t="14721" x="5983288" y="1739900"/>
          <p14:tracePt t="14737" x="5975350" y="1739900"/>
          <p14:tracePt t="14754" x="5965825" y="1749425"/>
          <p14:tracePt t="14770" x="5965825" y="1765300"/>
          <p14:tracePt t="14788" x="5965825" y="1800225"/>
          <p14:tracePt t="14804" x="5965825" y="1868488"/>
          <p14:tracePt t="14821" x="5965825" y="2006600"/>
          <p14:tracePt t="14837" x="5940425" y="2185988"/>
          <p14:tracePt t="14855" x="5932488" y="2349500"/>
          <p14:tracePt t="14871" x="5922963" y="2511425"/>
          <p14:tracePt t="14887" x="5922963" y="2665413"/>
          <p14:tracePt t="14904" x="5922963" y="2889250"/>
          <p14:tracePt t="14922" x="5922963" y="3051175"/>
          <p14:tracePt t="14938" x="5897563" y="3222625"/>
          <p14:tracePt t="14954" x="5864225" y="3403600"/>
          <p14:tracePt t="14971" x="5837238" y="3565525"/>
          <p14:tracePt t="14989" x="5811838" y="3703638"/>
          <p14:tracePt t="15004" x="5794375" y="3797300"/>
          <p14:tracePt t="15021" x="5794375" y="3865563"/>
          <p14:tracePt t="15038" x="5794375" y="3917950"/>
          <p14:tracePt t="15056" x="5794375" y="4003675"/>
          <p14:tracePt t="15071" x="5794375" y="4037013"/>
          <p14:tracePt t="15088" x="5794375" y="4149725"/>
          <p14:tracePt t="15105" x="5794375" y="4200525"/>
          <p14:tracePt t="15123" x="5794375" y="4225925"/>
          <p14:tracePt t="15138" x="5794375" y="4235450"/>
          <p14:tracePt t="17233" x="5794375" y="4243388"/>
          <p14:tracePt t="17249" x="5786438" y="4243388"/>
          <p14:tracePt t="17257" x="5778500" y="4251325"/>
          <p14:tracePt t="17265" x="5761038" y="4260850"/>
          <p14:tracePt t="17276" x="5743575" y="4268788"/>
          <p14:tracePt t="17293" x="5700713" y="4294188"/>
          <p14:tracePt t="17310" x="5657850" y="4311650"/>
          <p14:tracePt t="17326" x="5607050" y="4321175"/>
          <p14:tracePt t="17343" x="5564188" y="4321175"/>
          <p14:tracePt t="17360" x="5529263" y="4321175"/>
          <p14:tracePt t="17377" x="5494338" y="4321175"/>
          <p14:tracePt t="17393" x="5451475" y="4294188"/>
          <p14:tracePt t="17410" x="5400675" y="4243388"/>
          <p14:tracePt t="17426" x="5357813" y="4183063"/>
          <p14:tracePt t="17444" x="5332413" y="4132263"/>
          <p14:tracePt t="17460" x="5314950" y="4106863"/>
          <p14:tracePt t="17477" x="5307013" y="4064000"/>
          <p14:tracePt t="17493" x="5297488" y="4029075"/>
          <p14:tracePt t="17511" x="5297488" y="4003675"/>
          <p14:tracePt t="17527" x="5297488" y="3968750"/>
          <p14:tracePt t="17543" x="5297488" y="3943350"/>
          <p14:tracePt t="17560" x="5289550" y="3917950"/>
          <p14:tracePt t="17578" x="5289550" y="3900488"/>
          <p14:tracePt t="17593" x="5289550" y="3883025"/>
          <p14:tracePt t="17610" x="5289550" y="3865563"/>
          <p14:tracePt t="17627" x="5289550" y="3857625"/>
          <p14:tracePt t="17645" x="5289550" y="3840163"/>
          <p14:tracePt t="17660" x="5289550" y="3832225"/>
          <p14:tracePt t="17677" x="5289550" y="3814763"/>
          <p14:tracePt t="17694" x="5280025" y="3806825"/>
          <p14:tracePt t="17711" x="5280025" y="3797300"/>
          <p14:tracePt t="17727" x="5272088" y="3789363"/>
          <p14:tracePt t="17849" x="5272088" y="3797300"/>
          <p14:tracePt t="17857" x="5280025" y="3797300"/>
          <p14:tracePt t="17865" x="5280025" y="3806825"/>
          <p14:tracePt t="17881" x="5289550" y="3806825"/>
          <p14:tracePt t="17894" x="5297488" y="3822700"/>
          <p14:tracePt t="17911" x="5314950" y="3832225"/>
          <p14:tracePt t="17928" x="5340350" y="3840163"/>
          <p14:tracePt t="17945" x="5357813" y="3849688"/>
          <p14:tracePt t="17961" x="5383213" y="3849688"/>
          <p14:tracePt t="17978" x="5400675" y="3857625"/>
          <p14:tracePt t="17995" x="5408613" y="3857625"/>
          <p14:tracePt t="18011" x="5418138" y="3857625"/>
          <p14:tracePt t="18028" x="5435600" y="3857625"/>
          <p14:tracePt t="18044" x="5443538" y="3857625"/>
          <p14:tracePt t="18062" x="5451475" y="3857625"/>
          <p14:tracePt t="18078" x="5478463" y="3857625"/>
          <p14:tracePt t="18095" x="5503863" y="3857625"/>
          <p14:tracePt t="18111" x="5521325" y="3857625"/>
          <p14:tracePt t="18129" x="5564188" y="3857625"/>
          <p14:tracePt t="18145" x="5580063" y="3857625"/>
          <p14:tracePt t="18162" x="5614988" y="3857625"/>
          <p14:tracePt t="18178" x="5622925" y="3857625"/>
          <p14:tracePt t="18196" x="5640388" y="3857625"/>
          <p14:tracePt t="18434" x="5640388" y="3865563"/>
          <p14:tracePt t="18441" x="5649913" y="3865563"/>
          <p14:tracePt t="18449" x="5657850" y="3865563"/>
          <p14:tracePt t="18462" x="5665788" y="3865563"/>
          <p14:tracePt t="18479" x="5692775" y="3865563"/>
          <p14:tracePt t="18496" x="5708650" y="3865563"/>
          <p14:tracePt t="18513" x="5735638" y="3865563"/>
          <p14:tracePt t="18529" x="5743575" y="3865563"/>
          <p14:tracePt t="18546" x="5743575" y="3875088"/>
          <p14:tracePt t="18562" x="5751513" y="3875088"/>
          <p14:tracePt t="18580" x="5768975" y="3883025"/>
          <p14:tracePt t="18596" x="5778500" y="3883025"/>
          <p14:tracePt t="18612" x="5794375" y="3883025"/>
          <p14:tracePt t="18629" x="5811838" y="3883025"/>
          <p14:tracePt t="18647" x="5837238" y="3892550"/>
          <p14:tracePt t="18662" x="5846763" y="3892550"/>
          <p14:tracePt t="18679" x="5854700" y="3892550"/>
          <p14:tracePt t="18696" x="5864225" y="3900488"/>
          <p14:tracePt t="18713" x="5897563" y="3900488"/>
          <p14:tracePt t="18730" x="5915025" y="3900488"/>
          <p14:tracePt t="18746" x="5932488" y="3900488"/>
          <p14:tracePt t="18763" x="5940425" y="3900488"/>
          <p14:tracePt t="18780" x="5949950" y="3900488"/>
          <p14:tracePt t="18796" x="5957888" y="3892550"/>
          <p14:tracePt t="18813" x="5965825" y="3883025"/>
          <p14:tracePt t="18830" x="5975350" y="3883025"/>
          <p14:tracePt t="18847" x="5992813" y="3883025"/>
          <p14:tracePt t="18863" x="6000750" y="3883025"/>
          <p14:tracePt t="18880" x="6008688" y="3875088"/>
          <p14:tracePt t="18896" x="6035675" y="3875088"/>
          <p14:tracePt t="18914" x="6061075" y="3875088"/>
          <p14:tracePt t="18930" x="6078538" y="3875088"/>
          <p14:tracePt t="18947" x="6086475" y="3875088"/>
          <p14:tracePt t="18963" x="6103938" y="3875088"/>
          <p14:tracePt t="18981" x="6111875" y="3875088"/>
          <p14:tracePt t="18997" x="6129338" y="3883025"/>
          <p14:tracePt t="19013" x="6146800" y="3883025"/>
          <p14:tracePt t="19030" x="6164263" y="3883025"/>
          <p14:tracePt t="19047" x="6180138" y="3883025"/>
          <p14:tracePt t="19063" x="6189663" y="3883025"/>
          <p14:tracePt t="19080" x="6207125" y="3883025"/>
          <p14:tracePt t="19097" x="6223000" y="3883025"/>
          <p14:tracePt t="19115" x="6232525" y="3883025"/>
          <p14:tracePt t="19130" x="6240463" y="3883025"/>
          <p14:tracePt t="19147" x="6257925" y="3883025"/>
          <p14:tracePt t="19164" x="6275388" y="3883025"/>
          <p14:tracePt t="19181" x="6292850" y="3883025"/>
          <p14:tracePt t="19197" x="6318250" y="3883025"/>
          <p14:tracePt t="19214" x="6335713" y="3883025"/>
          <p14:tracePt t="19230" x="6361113" y="3892550"/>
          <p14:tracePt t="19249" x="6378575" y="3892550"/>
          <p14:tracePt t="19264" x="6403975" y="3892550"/>
          <p14:tracePt t="19281" x="6429375" y="3892550"/>
          <p14:tracePt t="19297" x="6464300" y="3892550"/>
          <p14:tracePt t="19315" x="6480175" y="3900488"/>
          <p14:tracePt t="19331" x="6497638" y="3900488"/>
          <p14:tracePt t="19348" x="6515100" y="3908425"/>
          <p14:tracePt t="19364" x="6532563" y="3908425"/>
          <p14:tracePt t="19381" x="6550025" y="3908425"/>
          <p14:tracePt t="19397" x="6565900" y="3908425"/>
          <p14:tracePt t="19414" x="6600825" y="3908425"/>
          <p14:tracePt t="19431" x="6626225" y="3908425"/>
          <p14:tracePt t="19449" x="6661150" y="3917950"/>
          <p14:tracePt t="19464" x="6686550" y="3917950"/>
          <p14:tracePt t="19482" x="6711950" y="3925888"/>
          <p14:tracePt t="19498" x="6721475" y="3925888"/>
          <p14:tracePt t="19515" x="6729413" y="3925888"/>
          <p14:tracePt t="19548" x="6729413" y="3935413"/>
          <p14:tracePt t="19565" x="6737350" y="3935413"/>
          <p14:tracePt t="19582" x="6746875" y="3935413"/>
          <p14:tracePt t="19610" x="6754813" y="3935413"/>
          <p14:tracePt t="19682" x="6764338" y="3935413"/>
          <p14:tracePt t="19698" x="6772275" y="3935413"/>
          <p14:tracePt t="19706" x="6780213" y="3935413"/>
          <p14:tracePt t="19769" x="6789738" y="3935413"/>
          <p14:tracePt t="20074" x="6797675" y="3935413"/>
          <p14:tracePt t="20122" x="6807200" y="3935413"/>
          <p14:tracePt t="20138" x="6815138" y="3935413"/>
          <p14:tracePt t="20154" x="6823075" y="3935413"/>
          <p14:tracePt t="20210" x="6832600" y="3935413"/>
          <p14:tracePt t="20234" x="6840538" y="3935413"/>
          <p14:tracePt t="20250" x="6850063" y="3935413"/>
          <p14:tracePt t="20258" x="6850063" y="3925888"/>
          <p14:tracePt t="20266" x="6858000" y="3925888"/>
          <p14:tracePt t="20283" x="6892925" y="3925888"/>
          <p14:tracePt t="20300" x="6918325" y="3925888"/>
          <p14:tracePt t="20317" x="6943725" y="3925888"/>
          <p14:tracePt t="20333" x="6961188" y="3925888"/>
          <p14:tracePt t="20350" x="6978650" y="3925888"/>
          <p14:tracePt t="20366" x="6986588" y="3925888"/>
          <p14:tracePt t="20384" x="6994525" y="3925888"/>
          <p14:tracePt t="20400" x="7011988" y="3925888"/>
          <p14:tracePt t="20416" x="7021513" y="3925888"/>
          <p14:tracePt t="20433" x="7037388" y="3925888"/>
          <p14:tracePt t="20451" x="7054850" y="3925888"/>
          <p14:tracePt t="20467" x="7072313" y="3925888"/>
          <p14:tracePt t="20483" x="7089775" y="3925888"/>
          <p14:tracePt t="20500" x="7097713" y="3925888"/>
          <p14:tracePt t="20517" x="7107238" y="3925888"/>
          <p14:tracePt t="20533" x="7115175" y="3925888"/>
          <p14:tracePt t="20550" x="7123113" y="3925888"/>
          <p14:tracePt t="20567" x="7132638" y="3925888"/>
          <p14:tracePt t="20634" x="7132638" y="3917950"/>
          <p14:tracePt t="20738" x="7123113" y="3917950"/>
          <p14:tracePt t="20746" x="7115175" y="3917950"/>
          <p14:tracePt t="20754" x="7097713" y="3917950"/>
          <p14:tracePt t="20767" x="7072313" y="3917950"/>
          <p14:tracePt t="20784" x="7004050" y="3900488"/>
          <p14:tracePt t="20801" x="6883400" y="3865563"/>
          <p14:tracePt t="20818" x="6635750" y="3797300"/>
          <p14:tracePt t="20835" x="6454775" y="3736975"/>
          <p14:tracePt t="20851" x="6249988" y="3651250"/>
          <p14:tracePt t="20867" x="6043613" y="3575050"/>
          <p14:tracePt t="20885" x="5837238" y="3479800"/>
          <p14:tracePt t="20901" x="5607050" y="3386138"/>
          <p14:tracePt t="20917" x="5383213" y="3292475"/>
          <p14:tracePt t="20934" x="5194300" y="3214688"/>
          <p14:tracePt t="20952" x="5006975" y="3136900"/>
          <p14:tracePt t="20968" x="4835525" y="3060700"/>
          <p14:tracePt t="20985" x="4714875" y="3000375"/>
          <p14:tracePt t="21001" x="4621213" y="2957513"/>
          <p14:tracePt t="21019" x="4508500" y="2871788"/>
          <p14:tracePt t="21035" x="4432300" y="2811463"/>
          <p14:tracePt t="21051" x="4346575" y="2751138"/>
          <p14:tracePt t="21068" x="4243388" y="2682875"/>
          <p14:tracePt t="21085" x="4149725" y="2614613"/>
          <p14:tracePt t="21101" x="4071938" y="2554288"/>
          <p14:tracePt t="21118" x="4011613" y="2520950"/>
          <p14:tracePt t="21135" x="3968750" y="2493963"/>
          <p14:tracePt t="21152" x="3892550" y="2486025"/>
          <p14:tracePt t="21168" x="3832225" y="2478088"/>
          <p14:tracePt t="21185" x="3789363" y="2460625"/>
          <p14:tracePt t="21202" x="3721100" y="2425700"/>
          <p14:tracePt t="21219" x="3694113" y="2408238"/>
          <p14:tracePt t="21235" x="3651250" y="2374900"/>
          <p14:tracePt t="21252" x="3557588" y="2314575"/>
          <p14:tracePt t="21268" x="3411538" y="2246313"/>
          <p14:tracePt t="21286" x="3249613" y="2168525"/>
          <p14:tracePt t="21302" x="3103563" y="2108200"/>
          <p14:tracePt t="21318" x="2982913" y="2032000"/>
          <p14:tracePt t="21335" x="2871788" y="1936750"/>
          <p14:tracePt t="21353" x="2743200" y="1843088"/>
          <p14:tracePt t="21369" x="2632075" y="1749425"/>
          <p14:tracePt t="21385" x="2486025" y="1663700"/>
          <p14:tracePt t="21402" x="2425700" y="1620838"/>
          <p14:tracePt t="21420" x="2400300" y="1593850"/>
          <p14:tracePt t="21435" x="2382838" y="1577975"/>
          <p14:tracePt t="21452" x="2374900" y="1560513"/>
          <p14:tracePt t="21469" x="2365375" y="1560513"/>
          <p14:tracePt t="21486" x="2357438" y="1543050"/>
          <p14:tracePt t="21502" x="2349500" y="1535113"/>
          <p14:tracePt t="21519" x="2349500" y="1525588"/>
          <p14:tracePt t="21536" x="2332038" y="1517650"/>
          <p14:tracePt t="21553" x="2322513" y="1517650"/>
          <p14:tracePt t="21569" x="2314575" y="1508125"/>
          <p14:tracePt t="21586" x="2297113" y="1508125"/>
          <p14:tracePt t="21602" x="2289175" y="1500188"/>
          <p14:tracePt t="21620" x="2263775" y="1500188"/>
          <p14:tracePt t="21636" x="2236788" y="1492250"/>
          <p14:tracePt t="21653" x="2228850" y="1492250"/>
          <p14:tracePt t="21669" x="2211388" y="1492250"/>
          <p14:tracePt t="21687" x="2203450" y="1492250"/>
          <p14:tracePt t="21703" x="2185988" y="1482725"/>
          <p14:tracePt t="21719" x="2178050" y="1482725"/>
          <p14:tracePt t="21736" x="2160588" y="1482725"/>
          <p14:tracePt t="21754" x="2135188" y="1482725"/>
          <p14:tracePt t="21770" x="2108200" y="1482725"/>
          <p14:tracePt t="21786" x="2092325" y="1482725"/>
          <p14:tracePt t="21803" x="2057400" y="1482725"/>
          <p14:tracePt t="21821" x="2032000" y="1492250"/>
          <p14:tracePt t="21836" x="1997075" y="1492250"/>
          <p14:tracePt t="21853" x="1979613" y="1508125"/>
          <p14:tracePt t="21870" x="1954213" y="1517650"/>
          <p14:tracePt t="21887" x="1920875" y="1517650"/>
          <p14:tracePt t="21903" x="1893888" y="1525588"/>
          <p14:tracePt t="21920" x="1860550" y="1535113"/>
          <p14:tracePt t="21936" x="1843088" y="1535113"/>
          <p14:tracePt t="21954" x="1817688" y="1543050"/>
          <p14:tracePt t="21970" x="1782763" y="1550988"/>
          <p14:tracePt t="21987" x="1765300" y="1550988"/>
          <p14:tracePt t="22003" x="1749425" y="1550988"/>
          <p14:tracePt t="22021" x="1739900" y="1550988"/>
          <p14:tracePt t="22037" x="1722438" y="1560513"/>
          <p14:tracePt t="22053" x="1706563" y="1568450"/>
          <p14:tracePt t="22070" x="1689100" y="1568450"/>
          <p14:tracePt t="22088" x="1671638" y="1577975"/>
          <p14:tracePt t="22103" x="1646238" y="1585913"/>
          <p14:tracePt t="22120" x="1620838" y="1585913"/>
          <p14:tracePt t="22137" x="1611313" y="1585913"/>
          <p14:tracePt t="22155" x="1603375" y="1585913"/>
          <p14:tracePt t="22171" x="1593850" y="1593850"/>
          <p14:tracePt t="22187" x="1585913" y="1593850"/>
          <p14:tracePt t="22204" x="1577975" y="1603375"/>
          <p14:tracePt t="22221" x="1568450" y="1603375"/>
          <p14:tracePt t="22237" x="1550988" y="1603375"/>
          <p14:tracePt t="22254" x="1535113" y="1620838"/>
          <p14:tracePt t="22271" x="1492250" y="1628775"/>
          <p14:tracePt t="22288" x="1465263" y="1628775"/>
          <p14:tracePt t="22304" x="1449388" y="1636713"/>
          <p14:tracePt t="22321" x="1431925" y="1636713"/>
          <p14:tracePt t="22338" x="1422400" y="1646238"/>
          <p14:tracePt t="22355" x="1406525" y="1646238"/>
          <p14:tracePt t="22371" x="1397000" y="1654175"/>
          <p14:tracePt t="22387" x="1379538" y="1654175"/>
          <p14:tracePt t="22404" x="1371600" y="1654175"/>
          <p14:tracePt t="22422" x="1371600" y="1663700"/>
          <p14:tracePt t="22438" x="1363663" y="1663700"/>
          <p14:tracePt t="22454" x="1354138" y="1663700"/>
          <p14:tracePt t="22471" x="1346200" y="1663700"/>
          <p14:tracePt t="22504" x="1336675" y="1663700"/>
          <p14:tracePt t="22618" x="1336675" y="1671638"/>
          <p14:tracePt t="22650" x="1336675" y="1679575"/>
          <p14:tracePt t="22658" x="1336675" y="1689100"/>
          <p14:tracePt t="22674" x="1336675" y="1697038"/>
          <p14:tracePt t="22690" x="1336675" y="1706563"/>
          <p14:tracePt t="22707" x="1336675" y="1714500"/>
          <p14:tracePt t="22722" x="1336675" y="1722438"/>
          <p14:tracePt t="22738" x="1336675" y="1757363"/>
          <p14:tracePt t="22756" x="1354138" y="1800225"/>
          <p14:tracePt t="22772" x="1389063" y="1878013"/>
          <p14:tracePt t="22789" x="1439863" y="1997075"/>
          <p14:tracePt t="22805" x="1508125" y="2143125"/>
          <p14:tracePt t="22823" x="1603375" y="2314575"/>
          <p14:tracePt t="22838" x="1671638" y="2503488"/>
          <p14:tracePt t="22855" x="1714500" y="2700338"/>
          <p14:tracePt t="22872" x="1731963" y="2879725"/>
          <p14:tracePt t="22889" x="1731963" y="3051175"/>
          <p14:tracePt t="22905" x="1731963" y="3206750"/>
          <p14:tracePt t="22922" x="1731963" y="3368675"/>
          <p14:tracePt t="22939" x="1749425" y="3446463"/>
          <p14:tracePt t="22956" x="1757363" y="3522663"/>
          <p14:tracePt t="22972" x="1774825" y="3592513"/>
          <p14:tracePt t="22989" x="1792288" y="3625850"/>
          <p14:tracePt t="23006" x="1800225" y="3660775"/>
          <p14:tracePt t="23023" x="1817688" y="3694113"/>
          <p14:tracePt t="23039" x="1817688" y="3736975"/>
          <p14:tracePt t="23056" x="1817688" y="3779838"/>
          <p14:tracePt t="23073" x="1817688" y="3840163"/>
          <p14:tracePt t="23090" x="1825625" y="3960813"/>
          <p14:tracePt t="23106" x="1835150" y="4054475"/>
          <p14:tracePt t="23123" x="1851025" y="4140200"/>
          <p14:tracePt t="23139" x="1860550" y="4192588"/>
          <p14:tracePt t="23156" x="1868488" y="4225925"/>
          <p14:tracePt t="23173" x="1878013" y="4243388"/>
          <p14:tracePt t="23190" x="1878013" y="4251325"/>
          <p14:tracePt t="23267" x="1885950" y="4251325"/>
          <p14:tracePt t="23275" x="1885950" y="4260850"/>
          <p14:tracePt t="23442" x="1885950" y="4268788"/>
          <p14:tracePt t="23451" x="1885950" y="4278313"/>
          <p14:tracePt t="23570" x="1878013" y="4278313"/>
          <p14:tracePt t="23578" x="1878013" y="4268788"/>
          <p14:tracePt t="23595" x="1868488" y="4260850"/>
          <p14:tracePt t="23607" x="1868488" y="4243388"/>
          <p14:tracePt t="23624" x="1860550" y="4225925"/>
          <p14:tracePt t="23642" x="1835150" y="4183063"/>
          <p14:tracePt t="23657" x="1817688" y="4175125"/>
          <p14:tracePt t="23674" x="1782763" y="4132263"/>
          <p14:tracePt t="23691" x="1765300" y="4122738"/>
          <p14:tracePt t="23708" x="1765300" y="4114800"/>
          <p14:tracePt t="23724" x="1757363" y="4106863"/>
          <p14:tracePt t="24051" x="1765300" y="4106863"/>
          <p14:tracePt t="24059" x="1774825" y="4106863"/>
          <p14:tracePt t="24075" x="1782763" y="4106863"/>
          <p14:tracePt t="24091" x="1792288" y="4106863"/>
          <p14:tracePt t="24107" x="1808163" y="4106863"/>
          <p14:tracePt t="24115" x="1817688" y="4106863"/>
          <p14:tracePt t="24125" x="1835150" y="4106863"/>
          <p14:tracePt t="24142" x="1868488" y="4114800"/>
          <p14:tracePt t="24158" x="1885950" y="4114800"/>
          <p14:tracePt t="24175" x="1920875" y="4114800"/>
          <p14:tracePt t="24192" x="1963738" y="4114800"/>
          <p14:tracePt t="24208" x="2014538" y="4114800"/>
          <p14:tracePt t="24225" x="2065338" y="4114800"/>
          <p14:tracePt t="24242" x="2100263" y="4114800"/>
          <p14:tracePt t="24260" x="2143125" y="4114800"/>
          <p14:tracePt t="24276" x="2160588" y="4114800"/>
          <p14:tracePt t="24292" x="2168525" y="4114800"/>
          <p14:tracePt t="24308" x="2185988" y="4114800"/>
          <p14:tracePt t="24325" x="2193925" y="4114800"/>
          <p14:tracePt t="24344" x="2203450" y="4114800"/>
          <p14:tracePt t="24359" x="2211388" y="4106863"/>
          <p14:tracePt t="24375" x="2228850" y="4106863"/>
          <p14:tracePt t="24392" x="2236788" y="4106863"/>
          <p14:tracePt t="24409" x="2246313" y="4106863"/>
          <p14:tracePt t="24428" x="2263775" y="4097338"/>
          <p14:tracePt t="24442" x="2271713" y="4089400"/>
          <p14:tracePt t="24995" x="2263775" y="4089400"/>
          <p14:tracePt t="25164" x="2263775" y="4079875"/>
          <p14:tracePt t="25211" x="2271713" y="4079875"/>
          <p14:tracePt t="25251" x="2271713" y="4071938"/>
          <p14:tracePt t="25267" x="2279650" y="4071938"/>
          <p14:tracePt t="25275" x="2289175" y="4071938"/>
          <p14:tracePt t="25299" x="2297113" y="4064000"/>
          <p14:tracePt t="25315" x="2306638" y="4064000"/>
          <p14:tracePt t="25331" x="2314575" y="4064000"/>
          <p14:tracePt t="25339" x="2322513" y="4064000"/>
          <p14:tracePt t="25347" x="2332038" y="4064000"/>
          <p14:tracePt t="25361" x="2339975" y="4064000"/>
          <p14:tracePt t="25378" x="2365375" y="4064000"/>
          <p14:tracePt t="25394" x="2374900" y="4064000"/>
          <p14:tracePt t="25412" x="2425700" y="4071938"/>
          <p14:tracePt t="25428" x="2460625" y="4071938"/>
          <p14:tracePt t="25444" x="2493963" y="4089400"/>
          <p14:tracePt t="25461" x="2511425" y="4089400"/>
          <p14:tracePt t="25479" x="2528888" y="4089400"/>
          <p14:tracePt t="25495" x="2536825" y="4089400"/>
          <p14:tracePt t="25512" x="2546350" y="4089400"/>
          <p14:tracePt t="25803" x="2554288" y="4089400"/>
          <p14:tracePt t="25827" x="2563813" y="4089400"/>
          <p14:tracePt t="25843" x="2571750" y="4089400"/>
          <p14:tracePt t="25859" x="2579688" y="4089400"/>
          <p14:tracePt t="25875" x="2589213" y="4089400"/>
          <p14:tracePt t="25884" x="2597150" y="4089400"/>
          <p14:tracePt t="25899" x="2606675" y="4089400"/>
          <p14:tracePt t="25912" x="2614613" y="4089400"/>
          <p14:tracePt t="25929" x="2640013" y="4089400"/>
          <p14:tracePt t="25946" x="2692400" y="4089400"/>
          <p14:tracePt t="25962" x="2743200" y="4089400"/>
          <p14:tracePt t="25979" x="2820988" y="4106863"/>
          <p14:tracePt t="25996" x="2854325" y="4114800"/>
          <p14:tracePt t="26013" x="2889250" y="4114800"/>
          <p14:tracePt t="26029" x="2914650" y="4122738"/>
          <p14:tracePt t="26046" x="2932113" y="4122738"/>
          <p14:tracePt t="26062" x="2949575" y="4122738"/>
          <p14:tracePt t="26080" x="2957513" y="4122738"/>
          <p14:tracePt t="26096" x="2974975" y="4122738"/>
          <p14:tracePt t="26112" x="2982913" y="4122738"/>
          <p14:tracePt t="26129" x="2992438" y="4114800"/>
          <p14:tracePt t="26147" x="3008313" y="4106863"/>
          <p14:tracePt t="26163" x="3035300" y="4097338"/>
          <p14:tracePt t="26179" x="3051175" y="4097338"/>
          <p14:tracePt t="26196" x="3060700" y="4097338"/>
          <p14:tracePt t="26213" x="3068638" y="4097338"/>
          <p14:tracePt t="26372" x="3068638" y="4089400"/>
          <p14:tracePt t="26467" x="3078163" y="4089400"/>
          <p14:tracePt t="26483" x="3086100" y="4089400"/>
          <p14:tracePt t="26499" x="3094038" y="4089400"/>
          <p14:tracePt t="26507" x="3103563" y="4089400"/>
          <p14:tracePt t="26523" x="3111500" y="4089400"/>
          <p14:tracePt t="26531" x="3136900" y="4097338"/>
          <p14:tracePt t="26548" x="3163888" y="4097338"/>
          <p14:tracePt t="26564" x="3206750" y="4106863"/>
          <p14:tracePt t="26580" x="3257550" y="4114800"/>
          <p14:tracePt t="26597" x="3300413" y="4122738"/>
          <p14:tracePt t="26615" x="3343275" y="4122738"/>
          <p14:tracePt t="26630" x="3360738" y="4122738"/>
          <p14:tracePt t="26664" x="3368675" y="4122738"/>
          <p14:tracePt t="26731" x="3378200" y="4122738"/>
          <p14:tracePt t="26867" x="3386138" y="4122738"/>
          <p14:tracePt t="26908" x="3394075" y="4122738"/>
          <p14:tracePt t="26931" x="3403600" y="4122738"/>
          <p14:tracePt t="26955" x="3411538" y="4122738"/>
          <p14:tracePt t="26971" x="3411538" y="4114800"/>
          <p14:tracePt t="26979" x="3421063" y="4114800"/>
          <p14:tracePt t="26995" x="3429000" y="4114800"/>
          <p14:tracePt t="27011" x="3436938" y="4114800"/>
          <p14:tracePt t="27019" x="3446463" y="4114800"/>
          <p14:tracePt t="27032" x="3454400" y="4114800"/>
          <p14:tracePt t="27048" x="3489325" y="4114800"/>
          <p14:tracePt t="27065" x="3532188" y="4114800"/>
          <p14:tracePt t="27081" x="3582988" y="4114800"/>
          <p14:tracePt t="27099" x="3635375" y="4114800"/>
          <p14:tracePt t="27101" x="3660775" y="4114800"/>
          <p14:tracePt t="27115" x="3694113" y="4114800"/>
          <p14:tracePt t="27131" x="3721100" y="4114800"/>
          <p14:tracePt t="27148" x="3729038" y="4114800"/>
          <p14:tracePt t="27166" x="3746500" y="4114800"/>
          <p14:tracePt t="27203" x="3754438" y="4114800"/>
          <p14:tracePt t="27252" x="3754438" y="4106863"/>
          <p14:tracePt t="27260" x="3763963" y="4106863"/>
          <p14:tracePt t="27316" x="3771900" y="4106863"/>
          <p14:tracePt t="27339" x="3779838" y="4106863"/>
          <p14:tracePt t="27596" x="3789363" y="4106863"/>
          <p14:tracePt t="27611" x="3797300" y="4106863"/>
          <p14:tracePt t="27628" x="3806825" y="4097338"/>
          <p14:tracePt t="27636" x="3814763" y="4097338"/>
          <p14:tracePt t="27649" x="3832225" y="4089400"/>
          <p14:tracePt t="27667" x="3892550" y="4089400"/>
          <p14:tracePt t="27683" x="3968750" y="4079875"/>
          <p14:tracePt t="27700" x="4106863" y="4054475"/>
          <p14:tracePt t="27716" x="4200525" y="4046538"/>
          <p14:tracePt t="27733" x="4303713" y="4029075"/>
          <p14:tracePt t="27749" x="4449763" y="4011613"/>
          <p14:tracePt t="27766" x="4611688" y="3986213"/>
          <p14:tracePt t="27783" x="4783138" y="3960813"/>
          <p14:tracePt t="27800" x="4929188" y="3935413"/>
          <p14:tracePt t="27816" x="5040313" y="3917950"/>
          <p14:tracePt t="27833" x="5151438" y="3892550"/>
          <p14:tracePt t="27850" x="5272088" y="3857625"/>
          <p14:tracePt t="27867" x="5486400" y="3771900"/>
          <p14:tracePt t="27883" x="5632450" y="3721100"/>
          <p14:tracePt t="27901" x="5743575" y="3668713"/>
          <p14:tracePt t="27917" x="5803900" y="3643313"/>
          <p14:tracePt t="27934" x="5837238" y="3625850"/>
          <p14:tracePt t="27950" x="5872163" y="3592513"/>
          <p14:tracePt t="27967" x="5932488" y="3549650"/>
          <p14:tracePt t="27984" x="5975350" y="3514725"/>
          <p14:tracePt t="28001" x="6000750" y="3479800"/>
          <p14:tracePt t="28017" x="6008688" y="3446463"/>
          <p14:tracePt t="28034" x="6008688" y="3394075"/>
          <p14:tracePt t="28050" x="6008688" y="3351213"/>
          <p14:tracePt t="28068" x="6008688" y="3282950"/>
          <p14:tracePt t="28084" x="5983288" y="3240088"/>
          <p14:tracePt t="28100" x="5932488" y="3189288"/>
          <p14:tracePt t="28117" x="5837238" y="3111500"/>
          <p14:tracePt t="28134" x="5726113" y="3017838"/>
          <p14:tracePt t="28151" x="5597525" y="2940050"/>
          <p14:tracePt t="28167" x="5461000" y="2863850"/>
          <p14:tracePt t="28184" x="5340350" y="2794000"/>
          <p14:tracePt t="28201" x="5221288" y="2735263"/>
          <p14:tracePt t="28217" x="5083175" y="2665413"/>
          <p14:tracePt t="28234" x="4937125" y="2589213"/>
          <p14:tracePt t="28251" x="4757738" y="2528888"/>
          <p14:tracePt t="28268" x="4492625" y="2451100"/>
          <p14:tracePt t="28284" x="4311650" y="2417763"/>
          <p14:tracePt t="28301" x="4132263" y="2374900"/>
          <p14:tracePt t="28318" x="3951288" y="2339975"/>
          <p14:tracePt t="28335" x="3754438" y="2306638"/>
          <p14:tracePt t="28351" x="3532188" y="2279650"/>
          <p14:tracePt t="28368" x="3292475" y="2271713"/>
          <p14:tracePt t="28384" x="3043238" y="2271713"/>
          <p14:tracePt t="28402" x="2803525" y="2263775"/>
          <p14:tracePt t="28418" x="2606675" y="2236788"/>
          <p14:tracePt t="28435" x="2435225" y="2211388"/>
          <p14:tracePt t="28451" x="2220913" y="2193925"/>
          <p14:tracePt t="28469" x="2108200" y="2178050"/>
          <p14:tracePt t="28485" x="1979613" y="2160588"/>
          <p14:tracePt t="28501" x="1843088" y="2160588"/>
          <p14:tracePt t="28518" x="1731963" y="2160588"/>
          <p14:tracePt t="28535" x="1646238" y="2160588"/>
          <p14:tracePt t="28551" x="1568450" y="2160588"/>
          <p14:tracePt t="28568" x="1525588" y="2160588"/>
          <p14:tracePt t="28585" x="1474788" y="2160588"/>
          <p14:tracePt t="28602" x="1414463" y="2160588"/>
          <p14:tracePt t="28604" x="1371600" y="2160588"/>
          <p14:tracePt t="28618" x="1311275" y="2160588"/>
          <p14:tracePt t="28635" x="1182688" y="2160588"/>
          <p14:tracePt t="28652" x="993775" y="2160588"/>
          <p14:tracePt t="28669" x="882650" y="2160588"/>
          <p14:tracePt t="28685" x="822325" y="2160588"/>
          <p14:tracePt t="28702" x="779463" y="2160588"/>
          <p14:tracePt t="28718" x="754063" y="2160588"/>
          <p14:tracePt t="28736" x="736600" y="2160588"/>
          <p14:tracePt t="28752" x="728663" y="2160588"/>
          <p14:tracePt t="28768" x="720725" y="2151063"/>
          <p14:tracePt t="28785" x="711200" y="2151063"/>
          <p14:tracePt t="28802" x="703263" y="2151063"/>
          <p14:tracePt t="28819" x="693738" y="2151063"/>
          <p14:tracePt t="28836" x="668338" y="2151063"/>
          <p14:tracePt t="28852" x="642938" y="2151063"/>
          <p14:tracePt t="28870" x="608013" y="2151063"/>
          <p14:tracePt t="28885" x="592138" y="2151063"/>
          <p14:tracePt t="28948" x="600075" y="2143125"/>
          <p14:tracePt t="28956" x="617538" y="2135188"/>
          <p14:tracePt t="28969" x="660400" y="2135188"/>
          <p14:tracePt t="28986" x="763588" y="2108200"/>
          <p14:tracePt t="29002" x="925513" y="2082800"/>
          <p14:tracePt t="29020" x="1311275" y="2065338"/>
          <p14:tracePt t="29036" x="1663700" y="2065338"/>
          <p14:tracePt t="29052" x="2057400" y="2065338"/>
          <p14:tracePt t="29069" x="2503488" y="2065338"/>
          <p14:tracePt t="29086" x="2992438" y="2065338"/>
          <p14:tracePt t="29103" x="3489325" y="2065338"/>
          <p14:tracePt t="29120" x="3978275" y="2065338"/>
          <p14:tracePt t="29136" x="4440238" y="2065338"/>
          <p14:tracePt t="29153" x="4894263" y="2057400"/>
          <p14:tracePt t="29169" x="5314950" y="2057400"/>
          <p14:tracePt t="29186" x="5665788" y="2057400"/>
          <p14:tracePt t="29203" x="5949950" y="2057400"/>
          <p14:tracePt t="29220" x="6326188" y="2057400"/>
          <p14:tracePt t="29236" x="6600825" y="2057400"/>
          <p14:tracePt t="29253" x="6908800" y="2057400"/>
          <p14:tracePt t="29270" x="7218363" y="2057400"/>
          <p14:tracePt t="29287" x="7483475" y="2057400"/>
          <p14:tracePt t="29303" x="7707313" y="2049463"/>
          <p14:tracePt t="29320" x="7894638" y="2039938"/>
          <p14:tracePt t="29336" x="8007350" y="2039938"/>
          <p14:tracePt t="29354" x="8066088" y="2032000"/>
          <p14:tracePt t="29370" x="8093075" y="2022475"/>
          <p14:tracePt t="29387" x="8101013" y="2022475"/>
          <p14:tracePt t="29532" x="8101013" y="2014538"/>
          <p14:tracePt t="29556" x="8093075" y="2014538"/>
          <p14:tracePt t="29588" x="8083550" y="2014538"/>
          <p14:tracePt t="29604" x="8083550" y="2022475"/>
          <p14:tracePt t="29612" x="8075613" y="2022475"/>
          <p14:tracePt t="29621" x="8066088" y="2022475"/>
          <p14:tracePt t="29638" x="8032750" y="2032000"/>
          <p14:tracePt t="29654" x="7980363" y="2039938"/>
          <p14:tracePt t="29670" x="7921625" y="2049463"/>
          <p14:tracePt t="29688" x="7869238" y="2049463"/>
          <p14:tracePt t="29704" x="7808913" y="2049463"/>
          <p14:tracePt t="29721" x="7732713" y="2049463"/>
          <p14:tracePt t="29737" x="7637463" y="2049463"/>
          <p14:tracePt t="29755" x="7535863" y="2049463"/>
          <p14:tracePt t="29771" x="7440613" y="2049463"/>
          <p14:tracePt t="29788" x="7329488" y="2049463"/>
          <p14:tracePt t="29804" x="7278688" y="2057400"/>
          <p14:tracePt t="29822" x="7235825" y="2057400"/>
          <p14:tracePt t="29837" x="7192963" y="2057400"/>
          <p14:tracePt t="29854" x="7158038" y="2057400"/>
          <p14:tracePt t="29871" x="7115175" y="2057400"/>
          <p14:tracePt t="29888" x="7089775" y="2057400"/>
          <p14:tracePt t="29905" x="7064375" y="2057400"/>
          <p14:tracePt t="29921" x="7037388" y="2057400"/>
          <p14:tracePt t="29938" x="7021513" y="2057400"/>
          <p14:tracePt t="29955" x="7011988" y="2057400"/>
          <p14:tracePt t="29971" x="7004050" y="2057400"/>
          <p14:tracePt t="29988" x="6969125" y="2057400"/>
          <p14:tracePt t="30005" x="6935788" y="2065338"/>
          <p14:tracePt t="30022" x="6883400" y="2074863"/>
          <p14:tracePt t="30038" x="6840538" y="2082800"/>
          <p14:tracePt t="30055" x="6797675" y="2092325"/>
          <p14:tracePt t="30071" x="6772275" y="2092325"/>
          <p14:tracePt t="30089" x="6721475" y="2092325"/>
          <p14:tracePt t="30105" x="6686550" y="2092325"/>
          <p14:tracePt t="30121" x="6643688" y="2092325"/>
          <p14:tracePt t="30138" x="6592888" y="2092325"/>
          <p14:tracePt t="30156" x="6523038" y="2092325"/>
          <p14:tracePt t="30172" x="6472238" y="2092325"/>
          <p14:tracePt t="30189" x="6421438" y="2092325"/>
          <p14:tracePt t="30205" x="6361113" y="2092325"/>
          <p14:tracePt t="30223" x="6300788" y="2092325"/>
          <p14:tracePt t="30239" x="6257925" y="2092325"/>
          <p14:tracePt t="30255" x="6223000" y="2092325"/>
          <p14:tracePt t="30272" x="6207125" y="2092325"/>
          <p14:tracePt t="30289" x="6189663" y="2092325"/>
          <p14:tracePt t="30306" x="6180138" y="2100263"/>
          <p14:tracePt t="30322" x="6154738" y="2100263"/>
          <p14:tracePt t="30339" x="6137275" y="2108200"/>
          <p14:tracePt t="30356" x="6103938" y="2125663"/>
          <p14:tracePt t="30372" x="6069013" y="2135188"/>
          <p14:tracePt t="30389" x="6043613" y="2135188"/>
          <p14:tracePt t="30406" x="6008688" y="2135188"/>
          <p14:tracePt t="30423" x="5949950" y="2135188"/>
          <p14:tracePt t="30439" x="5880100" y="2135188"/>
          <p14:tracePt t="30456" x="5811838" y="2135188"/>
          <p14:tracePt t="30473" x="5735638" y="2135188"/>
          <p14:tracePt t="30490" x="5675313" y="2135188"/>
          <p14:tracePt t="30506" x="5622925" y="2135188"/>
          <p14:tracePt t="30522" x="5572125" y="2135188"/>
          <p14:tracePt t="30539" x="5521325" y="2135188"/>
          <p14:tracePt t="30557" x="5435600" y="2135188"/>
          <p14:tracePt t="30573" x="5357813" y="2135188"/>
          <p14:tracePt t="30589" x="5272088" y="2143125"/>
          <p14:tracePt t="30606" x="5203825" y="2143125"/>
          <p14:tracePt t="30623" x="5160963" y="2143125"/>
          <p14:tracePt t="30639" x="5108575" y="2143125"/>
          <p14:tracePt t="30656" x="5057775" y="2143125"/>
          <p14:tracePt t="30673" x="4997450" y="2143125"/>
          <p14:tracePt t="30690" x="4964113" y="2143125"/>
          <p14:tracePt t="30706" x="4946650" y="2143125"/>
          <p14:tracePt t="30723" x="4937125" y="2143125"/>
          <p14:tracePt t="30739" x="4929188" y="2143125"/>
          <p14:tracePt t="30789" x="4929188" y="2151063"/>
          <p14:tracePt t="30796" x="4929188" y="2160588"/>
          <p14:tracePt t="30812" x="4929188" y="2168525"/>
          <p14:tracePt t="30824" x="4929188" y="2185988"/>
          <p14:tracePt t="30840" x="4929188" y="2254250"/>
          <p14:tracePt t="30857" x="4954588" y="2392363"/>
          <p14:tracePt t="30873" x="4997450" y="2614613"/>
          <p14:tracePt t="30891" x="5040313" y="2940050"/>
          <p14:tracePt t="30907" x="5092700" y="3360738"/>
          <p14:tracePt t="30923" x="5092700" y="3875088"/>
          <p14:tracePt t="30940" x="5092700" y="4525963"/>
          <p14:tracePt t="30957" x="5092700" y="4835525"/>
          <p14:tracePt t="30974" x="5075238" y="5126038"/>
          <p14:tracePt t="30991" x="5040313" y="5357813"/>
          <p14:tracePt t="31007" x="5006975" y="5546725"/>
          <p14:tracePt t="31024" x="4954588" y="5700713"/>
          <p14:tracePt t="31040" x="4894263" y="5803900"/>
          <p14:tracePt t="31057" x="4826000" y="5889625"/>
          <p14:tracePt t="31074" x="4740275" y="5965825"/>
          <p14:tracePt t="31091" x="4672013" y="6008688"/>
          <p14:tracePt t="31107" x="4629150" y="6018213"/>
          <p14:tracePt t="31109" x="4621213" y="6026150"/>
          <p14:tracePt t="31124" x="4611688" y="6026150"/>
          <p14:tracePt t="31148" x="4603750" y="6018213"/>
          <p14:tracePt t="31158" x="4603750" y="6008688"/>
          <p14:tracePt t="31174" x="4586288" y="5975350"/>
          <p14:tracePt t="31190" x="4551363" y="5932488"/>
          <p14:tracePt t="31207" x="4518025" y="5889625"/>
          <p14:tracePt t="31225" x="4483100" y="5864225"/>
          <p14:tracePt t="31241" x="4449763" y="5837238"/>
          <p14:tracePt t="31258" x="4414838" y="5811838"/>
          <p14:tracePt t="31274" x="4364038" y="5768975"/>
          <p14:tracePt t="31291" x="4311650" y="5735638"/>
          <p14:tracePt t="31308" x="4260850" y="5675313"/>
          <p14:tracePt t="31324" x="4165600" y="5521325"/>
          <p14:tracePt t="31341" x="4079875" y="5383213"/>
          <p14:tracePt t="31358" x="3943350" y="5229225"/>
          <p14:tracePt t="31374" x="3797300" y="5100638"/>
          <p14:tracePt t="31391" x="3711575" y="5014913"/>
          <p14:tracePt t="31408" x="3651250" y="4946650"/>
          <p14:tracePt t="31425" x="3617913" y="4868863"/>
          <p14:tracePt t="31441" x="3575050" y="4792663"/>
          <p14:tracePt t="31458" x="3565525" y="4722813"/>
          <p14:tracePt t="31475" x="3557588" y="4697413"/>
          <p14:tracePt t="31492" x="3557588" y="4672013"/>
          <p14:tracePt t="31508" x="3582988" y="4664075"/>
          <p14:tracePt t="31525" x="3617913" y="4646613"/>
          <p14:tracePt t="31541" x="3651250" y="4646613"/>
          <p14:tracePt t="31559" x="3703638" y="4646613"/>
          <p14:tracePt t="31575" x="3789363" y="4679950"/>
          <p14:tracePt t="31591" x="3925888" y="4732338"/>
          <p14:tracePt t="31608" x="4089400" y="4783138"/>
          <p14:tracePt t="31626" x="4260850" y="4818063"/>
          <p14:tracePt t="31642" x="4432300" y="4835525"/>
          <p14:tracePt t="31658" x="4621213" y="4843463"/>
          <p14:tracePt t="31675" x="4826000" y="4843463"/>
          <p14:tracePt t="31692" x="5118100" y="4826000"/>
          <p14:tracePt t="31709" x="5307013" y="4765675"/>
          <p14:tracePt t="31725" x="5478463" y="4706938"/>
          <p14:tracePt t="31742" x="5597525" y="4637088"/>
          <p14:tracePt t="31759" x="5665788" y="4603750"/>
          <p14:tracePt t="31775" x="5708650" y="4568825"/>
          <p14:tracePt t="31792" x="5743575" y="4535488"/>
          <p14:tracePt t="31809" x="5768975" y="4508500"/>
          <p14:tracePt t="31826" x="5811838" y="4483100"/>
          <p14:tracePt t="31842" x="5864225" y="4475163"/>
          <p14:tracePt t="31859" x="5915025" y="4457700"/>
          <p14:tracePt t="31875" x="5957888" y="4457700"/>
          <p14:tracePt t="31893" x="6000750" y="4483100"/>
          <p14:tracePt t="31909" x="6026150" y="4508500"/>
          <p14:tracePt t="31926" x="6043613" y="4525963"/>
          <p14:tracePt t="31942" x="6051550" y="4543425"/>
          <p14:tracePt t="31960" x="6061075" y="4560888"/>
          <p14:tracePt t="31976" x="6069013" y="4568825"/>
          <p14:tracePt t="31993" x="6069013" y="4586288"/>
          <p14:tracePt t="32009" x="6069013" y="4594225"/>
          <p14:tracePt t="32061" x="6069013" y="4603750"/>
          <p14:tracePt t="32069" x="6061075" y="4603750"/>
          <p14:tracePt t="32077" x="6051550" y="4603750"/>
          <p14:tracePt t="32094" x="6043613" y="4603750"/>
          <p14:tracePt t="32109" x="6026150" y="4611688"/>
          <p14:tracePt t="32126" x="5965825" y="4611688"/>
          <p14:tracePt t="32143" x="5880100" y="4621213"/>
          <p14:tracePt t="32160" x="5786438" y="4621213"/>
          <p14:tracePt t="32176" x="5735638" y="4621213"/>
          <p14:tracePt t="32193" x="5700713" y="4621213"/>
          <p14:tracePt t="32210" x="5683250" y="4621213"/>
          <p14:tracePt t="32227" x="5675313" y="4621213"/>
          <p14:tracePt t="32243" x="5665788" y="4621213"/>
          <p14:tracePt t="32317" x="5657850" y="4621213"/>
          <p14:tracePt t="32325" x="5649913" y="4621213"/>
          <p14:tracePt t="32349" x="5640388" y="4621213"/>
          <p14:tracePt t="32357" x="5632450" y="4629150"/>
          <p14:tracePt t="32365" x="5614988" y="4629150"/>
          <p14:tracePt t="32377" x="5589588" y="4637088"/>
          <p14:tracePt t="32394" x="5494338" y="4646613"/>
          <p14:tracePt t="32410" x="5365750" y="4654550"/>
          <p14:tracePt t="32427" x="5203825" y="4664075"/>
          <p14:tracePt t="32443" x="4997450" y="4664075"/>
          <p14:tracePt t="32461" x="4679950" y="4664075"/>
          <p14:tracePt t="32477" x="4449763" y="4664075"/>
          <p14:tracePt t="32494" x="4217988" y="4646613"/>
          <p14:tracePt t="32510" x="3960813" y="4629150"/>
          <p14:tracePt t="32528" x="3694113" y="4611688"/>
          <p14:tracePt t="32544" x="3446463" y="4611688"/>
          <p14:tracePt t="32560" x="3206750" y="4594225"/>
          <p14:tracePt t="32577" x="3017838" y="4594225"/>
          <p14:tracePt t="32594" x="2879725" y="4594225"/>
          <p14:tracePt t="32611" x="2760663" y="4594225"/>
          <p14:tracePt t="32627" x="2657475" y="4594225"/>
          <p14:tracePt t="32644" x="2546350" y="4594225"/>
          <p14:tracePt t="32661" x="2365375" y="4594225"/>
          <p14:tracePt t="32677" x="2279650" y="4594225"/>
          <p14:tracePt t="32694" x="2185988" y="4594225"/>
          <p14:tracePt t="32711" x="2100263" y="4594225"/>
          <p14:tracePt t="32728" x="2039938" y="4594225"/>
          <p14:tracePt t="32744" x="1989138" y="4594225"/>
          <p14:tracePt t="32761" x="1946275" y="4594225"/>
          <p14:tracePt t="32777" x="1920875" y="4594225"/>
          <p14:tracePt t="32795" x="1893888" y="4578350"/>
          <p14:tracePt t="32811" x="1878013" y="4568825"/>
          <p14:tracePt t="32917" x="1885950" y="4568825"/>
          <p14:tracePt t="32933" x="1893888" y="4568825"/>
          <p14:tracePt t="32949" x="1903413" y="4568825"/>
          <p14:tracePt t="32957" x="1920875" y="4586288"/>
          <p14:tracePt t="32965" x="1936750" y="4586288"/>
          <p14:tracePt t="32978" x="1971675" y="4611688"/>
          <p14:tracePt t="32996" x="2039938" y="4664075"/>
          <p14:tracePt t="33012" x="2143125" y="4740275"/>
          <p14:tracePt t="33028" x="2263775" y="4851400"/>
          <p14:tracePt t="33045" x="2486025" y="5049838"/>
          <p14:tracePt t="33062" x="2657475" y="5160963"/>
          <p14:tracePt t="33078" x="2836863" y="5254625"/>
          <p14:tracePt t="33095" x="3025775" y="5340350"/>
          <p14:tracePt t="33112" x="3206750" y="5426075"/>
          <p14:tracePt t="33129" x="3343275" y="5529263"/>
          <p14:tracePt t="33145" x="3421063" y="5640388"/>
          <p14:tracePt t="33162" x="3454400" y="5726113"/>
          <p14:tracePt t="33178" x="3471863" y="5803900"/>
          <p14:tracePt t="33196" x="3489325" y="5880100"/>
          <p14:tracePt t="33212" x="3506788" y="5957888"/>
          <p14:tracePt t="33229" x="3514725" y="6026150"/>
          <p14:tracePt t="33245" x="3522663" y="6069013"/>
          <p14:tracePt t="33262" x="3522663" y="6111875"/>
          <p14:tracePt t="33278" x="3522663" y="6154738"/>
          <p14:tracePt t="33296" x="3522663" y="6189663"/>
          <p14:tracePt t="33312" x="3522663" y="6207125"/>
          <p14:tracePt t="33330" x="3522663" y="6215063"/>
          <p14:tracePt t="33345" x="3532188" y="6223000"/>
          <p14:tracePt t="33362" x="3532188" y="6232525"/>
          <p14:tracePt t="33379" x="3532188" y="6240463"/>
          <p14:tracePt t="33413" x="3540125" y="6240463"/>
          <p14:tracePt t="33430" x="3540125" y="6249988"/>
          <p14:tracePt t="33469" x="3540125" y="6257925"/>
          <p14:tracePt t="33485" x="3540125" y="6265863"/>
          <p14:tracePt t="33501" x="3540125" y="6275388"/>
          <p14:tracePt t="33509" x="3549650" y="6275388"/>
          <p14:tracePt t="33637" x="3549650" y="6265863"/>
          <p14:tracePt t="33653" x="3549650" y="6257925"/>
          <p14:tracePt t="33669" x="3549650" y="6249988"/>
          <p14:tracePt t="33685" x="3549650" y="6240463"/>
          <p14:tracePt t="33693" x="3549650" y="6232525"/>
          <p14:tracePt t="33709" x="3549650" y="6223000"/>
          <p14:tracePt t="33749" x="3549650" y="6215063"/>
          <p14:tracePt t="33781" x="3549650" y="6207125"/>
          <p14:tracePt t="33989" x="3540125" y="6207125"/>
          <p14:tracePt t="34037" x="3532188" y="6207125"/>
          <p14:tracePt t="34094" x="3522663" y="6207125"/>
          <p14:tracePt t="34109" x="3514725" y="6197600"/>
          <p14:tracePt t="34125" x="3514725" y="6189663"/>
          <p14:tracePt t="34134" x="3506788" y="6189663"/>
          <p14:tracePt t="34149" x="3506788" y="6180138"/>
          <p14:tracePt t="34165" x="3489325" y="6172200"/>
          <p14:tracePt t="34181" x="3479800" y="6146800"/>
          <p14:tracePt t="34197" x="3471863" y="6137275"/>
          <p14:tracePt t="34214" x="3463925" y="6111875"/>
          <p14:tracePt t="34231" x="3463925" y="6094413"/>
          <p14:tracePt t="34248" x="3454400" y="6086475"/>
          <p14:tracePt t="34264" x="3454400" y="6078538"/>
          <p14:tracePt t="34299" x="3446463" y="6078538"/>
          <p14:tracePt t="34314" x="3446463" y="6069013"/>
          <p14:tracePt t="34669" x="3454400" y="6069013"/>
          <p14:tracePt t="34685" x="3463925" y="6069013"/>
          <p14:tracePt t="34701" x="3471863" y="6069013"/>
          <p14:tracePt t="34718" x="3479800" y="6069013"/>
          <p14:tracePt t="34725" x="3489325" y="6069013"/>
          <p14:tracePt t="34733" x="3497263" y="6069013"/>
          <p14:tracePt t="34749" x="3514725" y="6078538"/>
          <p14:tracePt t="34765" x="3532188" y="6078538"/>
          <p14:tracePt t="34782" x="3549650" y="6086475"/>
          <p14:tracePt t="34799" x="3565525" y="6094413"/>
          <p14:tracePt t="34816" x="3582988" y="6103938"/>
          <p14:tracePt t="34832" x="3608388" y="6111875"/>
          <p14:tracePt t="34849" x="3635375" y="6121400"/>
          <p14:tracePt t="34865" x="3668713" y="6121400"/>
          <p14:tracePt t="34883" x="3711575" y="6121400"/>
          <p14:tracePt t="34899" x="3729038" y="6121400"/>
          <p14:tracePt t="34915" x="3736975" y="6121400"/>
          <p14:tracePt t="34932" x="3746500" y="6121400"/>
          <p14:tracePt t="34965" x="3754438" y="6121400"/>
          <p14:tracePt t="34973" x="3763963" y="6121400"/>
          <p14:tracePt t="34990" x="3771900" y="6121400"/>
          <p14:tracePt t="35005" x="3779838" y="6121400"/>
          <p14:tracePt t="35029" x="3789363" y="6121400"/>
          <p14:tracePt t="35045" x="3789363" y="6111875"/>
          <p14:tracePt t="35053" x="3797300" y="6111875"/>
          <p14:tracePt t="35085" x="3806825" y="6111875"/>
          <p14:tracePt t="35101" x="3806825" y="6103938"/>
          <p14:tracePt t="35109" x="3814763" y="6103938"/>
          <p14:tracePt t="35141" x="3822700" y="6103938"/>
          <p14:tracePt t="35174" x="3832225" y="6103938"/>
          <p14:tracePt t="35181" x="3840163" y="6103938"/>
          <p14:tracePt t="35205" x="3840163" y="6094413"/>
          <p14:tracePt t="35213" x="3849688" y="6094413"/>
          <p14:tracePt t="35229" x="3857625" y="6094413"/>
          <p14:tracePt t="35245" x="3865563" y="6094413"/>
          <p14:tracePt t="35253" x="3875088" y="6094413"/>
          <p14:tracePt t="35269" x="3883025" y="6094413"/>
          <p14:tracePt t="35283" x="3883025" y="6086475"/>
          <p14:tracePt t="35300" x="3908425" y="6086475"/>
          <p14:tracePt t="35317" x="3986213" y="6078538"/>
          <p14:tracePt t="35334" x="4037013" y="6078538"/>
          <p14:tracePt t="35350" x="4071938" y="6078538"/>
          <p14:tracePt t="35367" x="4097338" y="6078538"/>
          <p14:tracePt t="35400" x="4106863" y="6078538"/>
          <p14:tracePt t="35526" x="4114800" y="6078538"/>
          <p14:tracePt t="35646" x="4122738" y="6078538"/>
          <p14:tracePt t="35662" x="4132263" y="6078538"/>
          <p14:tracePt t="35686" x="4140200" y="6078538"/>
          <p14:tracePt t="35702" x="4149725" y="6078538"/>
          <p14:tracePt t="35718" x="4157663" y="6078538"/>
          <p14:tracePt t="35725" x="4165600" y="6078538"/>
          <p14:tracePt t="35742" x="4175125" y="6078538"/>
          <p14:tracePt t="35757" x="4183063" y="6078538"/>
          <p14:tracePt t="35774" x="4192588" y="6078538"/>
          <p14:tracePt t="35784" x="4200525" y="6078538"/>
          <p14:tracePt t="35801" x="4208463" y="6078538"/>
          <p14:tracePt t="35818" x="4217988" y="6078538"/>
          <p14:tracePt t="35834" x="4225925" y="6078538"/>
          <p14:tracePt t="35854" x="4235450" y="6078538"/>
          <p14:tracePt t="35870" x="4243388" y="6078538"/>
          <p14:tracePt t="35884" x="4243388" y="6069013"/>
          <p14:tracePt t="35901" x="4278313" y="6069013"/>
          <p14:tracePt t="35918" x="4337050" y="6061075"/>
          <p14:tracePt t="35935" x="4397375" y="6061075"/>
          <p14:tracePt t="35951" x="4457700" y="6051550"/>
          <p14:tracePt t="35968" x="4483100" y="6051550"/>
          <p14:tracePt t="35985" x="4500563" y="6051550"/>
          <p14:tracePt t="36046" x="4508500" y="6051550"/>
          <p14:tracePt t="36190" x="4525963" y="6051550"/>
          <p14:tracePt t="36198" x="4525963" y="6061075"/>
          <p14:tracePt t="36206" x="4535488" y="6061075"/>
          <p14:tracePt t="36218" x="4543425" y="6069013"/>
          <p14:tracePt t="36235" x="4578350" y="6078538"/>
          <p14:tracePt t="36252" x="4629150" y="6086475"/>
          <p14:tracePt t="36270" x="4672013" y="6103938"/>
          <p14:tracePt t="36285" x="4689475" y="6103938"/>
          <p14:tracePt t="36302" x="4697413" y="6103938"/>
          <p14:tracePt t="36382" x="4706938" y="6103938"/>
          <p14:tracePt t="36406" x="4714875" y="6103938"/>
          <p14:tracePt t="36430" x="4722813" y="6103938"/>
          <p14:tracePt t="36486" x="4732338" y="6094413"/>
          <p14:tracePt t="36550" x="4740275" y="6094413"/>
          <p14:tracePt t="36630" x="4749800" y="6086475"/>
          <p14:tracePt t="36638" x="4757738" y="6086475"/>
          <p14:tracePt t="36654" x="4765675" y="6086475"/>
          <p14:tracePt t="36670" x="4775200" y="6086475"/>
          <p14:tracePt t="36686" x="4792663" y="6078538"/>
          <p14:tracePt t="36694" x="4800600" y="6078538"/>
          <p14:tracePt t="36704" x="4826000" y="6078538"/>
          <p14:tracePt t="36720" x="4886325" y="6078538"/>
          <p14:tracePt t="36736" x="4946650" y="6078538"/>
          <p14:tracePt t="36753" x="4979988" y="6078538"/>
          <p14:tracePt t="36770" x="4997450" y="6078538"/>
          <p14:tracePt t="36786" x="5014913" y="6078538"/>
          <p14:tracePt t="36803" x="5022850" y="6078538"/>
          <p14:tracePt t="36870" x="5032375" y="6078538"/>
          <p14:tracePt t="36886" x="5040313" y="6078538"/>
          <p14:tracePt t="36910" x="5049838" y="6078538"/>
          <p14:tracePt t="36918" x="5057775" y="6078538"/>
          <p14:tracePt t="36942" x="5065713" y="6078538"/>
          <p14:tracePt t="36966" x="5075238" y="6078538"/>
          <p14:tracePt t="36974" x="5075238" y="6069013"/>
          <p14:tracePt t="36988" x="5075238" y="6061075"/>
          <p14:tracePt t="37086" x="5083175" y="6061075"/>
          <p14:tracePt t="37886" x="5083175" y="6069013"/>
          <p14:tracePt t="37910" x="5083175" y="6078538"/>
          <p14:tracePt t="37919" x="5075238" y="6078538"/>
          <p14:tracePt t="37926" x="5075238" y="6086475"/>
          <p14:tracePt t="37942" x="5065713" y="6086475"/>
          <p14:tracePt t="37957" x="5065713" y="6094413"/>
          <p14:tracePt t="37972" x="5065713" y="6103938"/>
          <p14:tracePt t="37990" x="5049838" y="6111875"/>
          <p14:tracePt t="38006" x="5032375" y="6121400"/>
          <p14:tracePt t="38024" x="4997450" y="6146800"/>
          <p14:tracePt t="38039" x="4972050" y="6172200"/>
          <p14:tracePt t="38056" x="4946650" y="6197600"/>
          <p14:tracePt t="38073" x="4929188" y="6215063"/>
          <p14:tracePt t="38090" x="4911725" y="6232525"/>
          <p14:tracePt t="38106" x="4894263" y="6240463"/>
          <p14:tracePt t="38123" x="4868863" y="6257925"/>
          <p14:tracePt t="38140" x="4851400" y="6265863"/>
          <p14:tracePt t="38157" x="4843463" y="6275388"/>
          <p14:tracePt t="38173" x="4808538" y="6283325"/>
          <p14:tracePt t="38190" x="4740275" y="6300788"/>
          <p14:tracePt t="38206" x="4689475" y="6308725"/>
          <p14:tracePt t="38224" x="4611688" y="6318250"/>
          <p14:tracePt t="38240" x="4560888" y="6318250"/>
          <p14:tracePt t="38256" x="4525963" y="6318250"/>
          <p14:tracePt t="38273" x="4492625" y="6318250"/>
          <p14:tracePt t="38290" x="4432300" y="6318250"/>
          <p14:tracePt t="38306" x="4346575" y="6308725"/>
          <p14:tracePt t="38323" x="4268788" y="6265863"/>
          <p14:tracePt t="38340" x="4200525" y="6223000"/>
          <p14:tracePt t="38358" x="4122738" y="6121400"/>
          <p14:tracePt t="38373" x="4106863" y="6086475"/>
          <p14:tracePt t="38390" x="4046538" y="5932488"/>
          <p14:tracePt t="38407" x="4021138" y="5837238"/>
          <p14:tracePt t="38424" x="4011613" y="5735638"/>
          <p14:tracePt t="38440" x="4011613" y="5640388"/>
          <p14:tracePt t="38457" x="4046538" y="5546725"/>
          <p14:tracePt t="38474" x="4140200" y="5468938"/>
          <p14:tracePt t="38491" x="4268788" y="5392738"/>
          <p14:tracePt t="38507" x="4397375" y="5322888"/>
          <p14:tracePt t="38524" x="4525963" y="5264150"/>
          <p14:tracePt t="38541" x="4621213" y="5237163"/>
          <p14:tracePt t="38558" x="4765675" y="5229225"/>
          <p14:tracePt t="38574" x="4835525" y="5229225"/>
          <p14:tracePt t="38591" x="4921250" y="5237163"/>
          <p14:tracePt t="38607" x="5014913" y="5289550"/>
          <p14:tracePt t="38625" x="5108575" y="5365750"/>
          <p14:tracePt t="38641" x="5186363" y="5461000"/>
          <p14:tracePt t="38657" x="5264150" y="5564188"/>
          <p14:tracePt t="38674" x="5340350" y="5657850"/>
          <p14:tracePt t="38691" x="5383213" y="5735638"/>
          <p14:tracePt t="38707" x="5426075" y="5803900"/>
          <p14:tracePt t="38724" x="5451475" y="5864225"/>
          <p14:tracePt t="38741" x="5461000" y="5897563"/>
          <p14:tracePt t="38758" x="5461000" y="5957888"/>
          <p14:tracePt t="38774" x="5443538" y="6000750"/>
          <p14:tracePt t="38791" x="5408613" y="6051550"/>
          <p14:tracePt t="38808" x="5375275" y="6094413"/>
          <p14:tracePt t="38825" x="5322888" y="6146800"/>
          <p14:tracePt t="38841" x="5280025" y="6172200"/>
          <p14:tracePt t="38858" x="5211763" y="6189663"/>
          <p14:tracePt t="38874" x="5075238" y="6197600"/>
          <p14:tracePt t="38892" x="4878388" y="6189663"/>
          <p14:tracePt t="38908" x="4654550" y="6121400"/>
          <p14:tracePt t="38924" x="4440238" y="5975350"/>
          <p14:tracePt t="38942" x="4071938" y="5418138"/>
          <p14:tracePt t="38959" x="3849688" y="4903788"/>
          <p14:tracePt t="38975" x="3678238" y="4475163"/>
          <p14:tracePt t="38992" x="3557588" y="4097338"/>
          <p14:tracePt t="39008" x="3497263" y="3779838"/>
          <p14:tracePt t="39025" x="3471863" y="3557588"/>
          <p14:tracePt t="39041" x="3463925" y="3394075"/>
          <p14:tracePt t="39058" x="3463925" y="3197225"/>
          <p14:tracePt t="39075" x="3463925" y="2957513"/>
          <p14:tracePt t="39092" x="3463925" y="2751138"/>
          <p14:tracePt t="39108" x="3463925" y="2589213"/>
          <p14:tracePt t="39125" x="3471863" y="2478088"/>
          <p14:tracePt t="39143" x="3479800" y="2322513"/>
          <p14:tracePt t="39161" x="3479800" y="2236788"/>
          <p14:tracePt t="39176" x="3479800" y="2160588"/>
          <p14:tracePt t="39193" x="3479800" y="2100263"/>
          <p14:tracePt t="39209" x="3479800" y="2049463"/>
          <p14:tracePt t="39225" x="3479800" y="2006600"/>
          <p14:tracePt t="39243" x="3479800" y="1979613"/>
          <p14:tracePt t="39260" x="3479800" y="1954213"/>
          <p14:tracePt t="39276" x="3479800" y="1946275"/>
          <p14:tracePt t="39292" x="3471863" y="1946275"/>
          <p14:tracePt t="39309" x="3463925" y="1946275"/>
          <p14:tracePt t="39325" x="3454400" y="1946275"/>
          <p14:tracePt t="39343" x="3429000" y="1946275"/>
          <p14:tracePt t="39359" x="3386138" y="1946275"/>
          <p14:tracePt t="39376" x="3317875" y="1946275"/>
          <p14:tracePt t="39392" x="3189288" y="1946275"/>
          <p14:tracePt t="39409" x="3043238" y="1946275"/>
          <p14:tracePt t="39426" x="2879725" y="1946275"/>
          <p14:tracePt t="39443" x="2768600" y="1946275"/>
          <p14:tracePt t="39459" x="2682875" y="1946275"/>
          <p14:tracePt t="39476" x="2632075" y="1946275"/>
          <p14:tracePt t="39493" x="2606675" y="1946275"/>
          <p14:tracePt t="39510" x="2589213" y="1946275"/>
          <p14:tracePt t="39526" x="2579688" y="1946275"/>
          <p14:tracePt t="39543" x="2563813" y="1946275"/>
          <p14:tracePt t="39559" x="2546350" y="1946275"/>
          <p14:tracePt t="39577" x="2520950" y="1946275"/>
          <p14:tracePt t="39593" x="2511425" y="1946275"/>
          <p14:tracePt t="39610" x="2503488" y="1946275"/>
          <p14:tracePt t="39626" x="2486025" y="1946275"/>
          <p14:tracePt t="39643" x="2478088" y="1946275"/>
          <p14:tracePt t="39660" x="2451100" y="1946275"/>
          <p14:tracePt t="39676" x="2425700" y="1946275"/>
          <p14:tracePt t="39693" x="2392363" y="1946275"/>
          <p14:tracePt t="39710" x="2339975" y="1954213"/>
          <p14:tracePt t="39727" x="2306638" y="1954213"/>
          <p14:tracePt t="39743" x="2263775" y="1963738"/>
          <p14:tracePt t="39760" x="2220913" y="1971675"/>
          <p14:tracePt t="39777" x="2178050" y="1979613"/>
          <p14:tracePt t="39793" x="2125663" y="1997075"/>
          <p14:tracePt t="39810" x="2092325" y="2006600"/>
          <p14:tracePt t="39827" x="2065338" y="2014538"/>
          <p14:tracePt t="39844" x="2039938" y="2022475"/>
          <p14:tracePt t="39860" x="1997075" y="2039938"/>
          <p14:tracePt t="39877" x="1954213" y="2057400"/>
          <p14:tracePt t="39893" x="1911350" y="2082800"/>
          <p14:tracePt t="39911" x="1843088" y="2100263"/>
          <p14:tracePt t="39927" x="1800225" y="2108200"/>
          <p14:tracePt t="39944" x="1749425" y="2125663"/>
          <p14:tracePt t="39960" x="1706563" y="2135188"/>
          <p14:tracePt t="39978" x="1663700" y="2135188"/>
          <p14:tracePt t="39994" x="1628775" y="2135188"/>
          <p14:tracePt t="40011" x="1585913" y="2143125"/>
          <p14:tracePt t="40027" x="1550988" y="2143125"/>
          <p14:tracePt t="40044" x="1535113" y="2143125"/>
          <p14:tracePt t="40060" x="1500188" y="2143125"/>
          <p14:tracePt t="40077" x="1465263" y="2143125"/>
          <p14:tracePt t="40094" x="1406525" y="2143125"/>
          <p14:tracePt t="40111" x="1328738" y="2143125"/>
          <p14:tracePt t="40127" x="1293813" y="2143125"/>
          <p14:tracePt t="40144" x="1250950" y="2143125"/>
          <p14:tracePt t="40161" x="1200150" y="2143125"/>
          <p14:tracePt t="40178" x="1131888" y="2143125"/>
          <p14:tracePt t="40194" x="1020763" y="2143125"/>
          <p14:tracePt t="40211" x="874713" y="2143125"/>
          <p14:tracePt t="40228" x="711200" y="2135188"/>
          <p14:tracePt t="40245" x="582613" y="2125663"/>
          <p14:tracePt t="40261" x="506413" y="2117725"/>
          <p14:tracePt t="40278" x="436563" y="2100263"/>
          <p14:tracePt t="40294" x="385763" y="2092325"/>
          <p14:tracePt t="40312" x="368300" y="2092325"/>
          <p14:tracePt t="40407" x="377825" y="2092325"/>
          <p14:tracePt t="40415" x="385763" y="2092325"/>
          <p14:tracePt t="40428" x="393700" y="2092325"/>
          <p14:tracePt t="40445" x="446088" y="2092325"/>
          <p14:tracePt t="40462" x="608013" y="2117725"/>
          <p14:tracePt t="40479" x="1071563" y="2203450"/>
          <p14:tracePt t="40495" x="1560513" y="2332038"/>
          <p14:tracePt t="40512" x="2032000" y="2468563"/>
          <p14:tracePt t="40528" x="2503488" y="2622550"/>
          <p14:tracePt t="40546" x="3017838" y="2778125"/>
          <p14:tracePt t="40562" x="3522663" y="2922588"/>
          <p14:tracePt t="40578" x="4011613" y="3043238"/>
          <p14:tracePt t="40595" x="4500563" y="3189288"/>
          <p14:tracePt t="40612" x="5014913" y="3325813"/>
          <p14:tracePt t="40628" x="5426075" y="3429000"/>
          <p14:tracePt t="40645" x="5768975" y="3506788"/>
          <p14:tracePt t="40662" x="6078538" y="3557588"/>
          <p14:tracePt t="40679" x="6429375" y="3635375"/>
          <p14:tracePt t="40695" x="6643688" y="3694113"/>
          <p14:tracePt t="40712" x="6850063" y="3736975"/>
          <p14:tracePt t="40729" x="7064375" y="3779838"/>
          <p14:tracePt t="40746" x="7278688" y="3814763"/>
          <p14:tracePt t="40762" x="7483475" y="3849688"/>
          <p14:tracePt t="40779" x="7664450" y="3857625"/>
          <p14:tracePt t="40795" x="7851775" y="3865563"/>
          <p14:tracePt t="40813" x="8023225" y="3865563"/>
          <p14:tracePt t="40829" x="8204200" y="3865563"/>
          <p14:tracePt t="40845" x="8375650" y="3865563"/>
          <p14:tracePt t="40863" x="8607425" y="3822700"/>
          <p14:tracePt t="40880" x="8726488" y="3797300"/>
          <p14:tracePt t="40896" x="8804275" y="3789363"/>
          <p14:tracePt t="40912" x="8837613" y="3771900"/>
          <p14:tracePt t="40929" x="8864600" y="3746500"/>
          <p14:tracePt t="40946" x="8872538" y="3721100"/>
          <p14:tracePt t="40962" x="8880475" y="3678238"/>
          <p14:tracePt t="40979" x="8897938" y="3635375"/>
          <p14:tracePt t="40996" x="8897938" y="3592513"/>
          <p14:tracePt t="41013" x="8890000" y="3540125"/>
          <p14:tracePt t="41029" x="8864600" y="3479800"/>
          <p14:tracePt t="41046" x="8812213" y="3421063"/>
          <p14:tracePt t="41063" x="8743950" y="3360738"/>
          <p14:tracePt t="41080" x="8718550" y="3343275"/>
          <p14:tracePt t="41096" x="8675688" y="3335338"/>
          <p14:tracePt t="41113" x="8640763" y="3335338"/>
          <p14:tracePt t="41130" x="8555038" y="3360738"/>
          <p14:tracePt t="41147" x="8418513" y="3429000"/>
          <p14:tracePt t="41163" x="8255000" y="3540125"/>
          <p14:tracePt t="41180" x="8023225" y="3746500"/>
          <p14:tracePt t="41196" x="7800975" y="4021138"/>
          <p14:tracePt t="41214" x="7629525" y="4243388"/>
          <p14:tracePt t="41230" x="7526338" y="4422775"/>
          <p14:tracePt t="41247" x="7440613" y="4621213"/>
          <p14:tracePt t="41263" x="7415213" y="4740275"/>
          <p14:tracePt t="41281" x="7397750" y="4851400"/>
          <p14:tracePt t="41296" x="7389813" y="4964113"/>
          <p14:tracePt t="41313" x="7389813" y="5065713"/>
          <p14:tracePt t="41330" x="7389813" y="5194300"/>
          <p14:tracePt t="41348" x="7389813" y="5307013"/>
          <p14:tracePt t="41364" x="7389813" y="5435600"/>
          <p14:tracePt t="41380" x="7389813" y="5564188"/>
          <p14:tracePt t="41397" x="7364413" y="5665788"/>
          <p14:tracePt t="41414" x="7346950" y="5768975"/>
          <p14:tracePt t="41430" x="7321550" y="5846763"/>
          <p14:tracePt t="41447" x="7286625" y="5922963"/>
          <p14:tracePt t="41464" x="7251700" y="5965825"/>
          <p14:tracePt t="41481" x="7226300" y="6000750"/>
          <p14:tracePt t="41497" x="7175500" y="6035675"/>
          <p14:tracePt t="41514" x="7123113" y="6061075"/>
          <p14:tracePt t="41531" x="7064375" y="6103938"/>
          <p14:tracePt t="41548" x="6994525" y="6129338"/>
          <p14:tracePt t="41564" x="6943725" y="6137275"/>
          <p14:tracePt t="41580" x="6908800" y="6146800"/>
          <p14:tracePt t="41597" x="6840538" y="6146800"/>
          <p14:tracePt t="41599" x="6797675" y="6137275"/>
          <p14:tracePt t="41615" x="6746875" y="6137275"/>
          <p14:tracePt t="41631" x="6711950" y="6137275"/>
          <p14:tracePt t="41648" x="6694488" y="6137275"/>
          <p14:tracePt t="41664" x="6678613" y="6129338"/>
          <p14:tracePt t="41681" x="6669088" y="6129338"/>
          <p14:tracePt t="41720" x="6661150" y="6121400"/>
          <p14:tracePt t="41735" x="6651625" y="6121400"/>
          <p14:tracePt t="41759" x="6643688" y="6121400"/>
          <p14:tracePt t="41783" x="6635750" y="61214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D035D2D6-35DE-4965-B095-5B35454A008B}" type="slidenum">
              <a:rPr lang="fa-IR" altLang="en-US" sz="1200" smtClean="0">
                <a:latin typeface="Arial" panose="020B0604020202020204" pitchFamily="34" charset="0"/>
              </a:rPr>
              <a:pPr rtl="0">
                <a:spcBef>
                  <a:spcPct val="0"/>
                </a:spcBef>
                <a:buClrTx/>
                <a:buSzTx/>
                <a:buFontTx/>
                <a:buNone/>
              </a:pPr>
              <a:t>8</a:t>
            </a:fld>
            <a:endParaRPr lang="en-US" altLang="en-US" sz="1200" smtClean="0">
              <a:latin typeface="Arial" panose="020B0604020202020204" pitchFamily="34" charset="0"/>
            </a:endParaRPr>
          </a:p>
        </p:txBody>
      </p:sp>
      <p:sp>
        <p:nvSpPr>
          <p:cNvPr id="105474" name="Rectangle 2"/>
          <p:cNvSpPr>
            <a:spLocks noGrp="1" noRot="1" noChangeArrowheads="1"/>
          </p:cNvSpPr>
          <p:nvPr>
            <p:ph type="title"/>
          </p:nvPr>
        </p:nvSpPr>
        <p:spPr>
          <a:xfrm>
            <a:off x="468313" y="620713"/>
            <a:ext cx="8229600" cy="2146300"/>
          </a:xfrm>
        </p:spPr>
        <p:txBody>
          <a:bodyPr/>
          <a:lstStyle/>
          <a:p>
            <a:pPr algn="just" eaLnBrk="1" hangingPunct="1">
              <a:defRPr/>
            </a:pPr>
            <a:r>
              <a:rPr lang="fa-IR" sz="3200" smtClean="0">
                <a:solidFill>
                  <a:srgbClr val="FFFF00"/>
                </a:solidFill>
                <a:cs typeface="B Nazanin" pitchFamily="2" charset="-78"/>
              </a:rPr>
              <a:t>راپید: </a:t>
            </a:r>
            <a:r>
              <a:rPr lang="fa-IR" sz="2800" smtClean="0">
                <a:effectLst/>
                <a:cs typeface="B Kamran" pitchFamily="2" charset="-78"/>
              </a:rPr>
              <a:t>در ضخامت های مختلفی در نوک تولید میشود که به راپید توانایی رسم خطوط با ضخامت های مطابق استاندارد های تعریف شده را می دهد . توصیه میشود از راپید بجای قلم ها استفاده شود تا خطوط با نزدیکی و خطای کمتر  نسبت به استاندارد رسم شود . </a:t>
            </a:r>
            <a:r>
              <a:rPr lang="en-US" sz="2800" smtClean="0">
                <a:effectLst/>
                <a:cs typeface="B Kamran" pitchFamily="2" charset="-78"/>
              </a:rPr>
              <a:t/>
            </a:r>
            <a:br>
              <a:rPr lang="en-US" sz="2800" smtClean="0">
                <a:effectLst/>
                <a:cs typeface="B Kamran" pitchFamily="2" charset="-78"/>
              </a:rPr>
            </a:br>
            <a:endParaRPr lang="en-US" sz="2800" smtClean="0">
              <a:effectLst/>
              <a:cs typeface="B Kamran" pitchFamily="2" charset="-78"/>
            </a:endParaRPr>
          </a:p>
        </p:txBody>
      </p:sp>
      <p:pic>
        <p:nvPicPr>
          <p:cNvPr id="23556" name="Picture 4" descr="lcbyt6bmboqf2a69xfa"/>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258888" y="2781300"/>
            <a:ext cx="3527425" cy="3108325"/>
          </a:xfrm>
          <a:noFill/>
          <a:extLst>
            <a:ext uri="{909E8E84-426E-40DD-AFC4-6F175D3DCCD1}">
              <a14:hiddenFill xmlns:a14="http://schemas.microsoft.com/office/drawing/2010/main">
                <a:solidFill>
                  <a:srgbClr val="FFFFFF"/>
                </a:solidFill>
              </a14:hiddenFill>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2636838"/>
            <a:ext cx="138747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 name="Ink 1"/>
              <p14:cNvContentPartPr/>
              <p14:nvPr>
                <p:extLst>
                  <p:ext uri="{42D2F446-02D8-4167-A562-619A0277C38B}">
                    <p15:isNarration xmlns:p15="http://schemas.microsoft.com/office/powerpoint/2012/main" val="1"/>
                  </p:ext>
                </p:extLst>
              </p14:nvPr>
            </p14:nvContentPartPr>
            <p14:xfrm>
              <a:off x="445680" y="1542960"/>
              <a:ext cx="8109720" cy="429120"/>
            </p14:xfrm>
          </p:contentPart>
        </mc:Choice>
        <mc:Fallback xmlns="">
          <p:pic>
            <p:nvPicPr>
              <p:cNvPr id="2" name="Ink 1"/>
              <p:cNvPicPr>
                <a:picLocks noGrp="1" noRot="1" noChangeAspect="1" noMove="1" noResize="1" noEditPoints="1" noAdjustHandles="1" noChangeArrowheads="1" noChangeShapeType="1"/>
              </p:cNvPicPr>
              <p:nvPr/>
            </p:nvPicPr>
            <p:blipFill>
              <a:blip r:embed="rId8"/>
              <a:stretch>
                <a:fillRect/>
              </a:stretch>
            </p:blipFill>
            <p:spPr>
              <a:xfrm>
                <a:off x="429840" y="1479600"/>
                <a:ext cx="8141400" cy="555840"/>
              </a:xfrm>
              <a:prstGeom prst="rect">
                <a:avLst/>
              </a:prstGeom>
            </p:spPr>
          </p:pic>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spd="slow" advTm="372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96" x="6626225" y="6121400"/>
          <p14:tracePt t="2304" x="6618288" y="6121400"/>
          <p14:tracePt t="2316" x="6608763" y="6121400"/>
          <p14:tracePt t="2333" x="6565900" y="6146800"/>
          <p14:tracePt t="2350" x="6532563" y="6154738"/>
          <p14:tracePt t="2367" x="6515100" y="6172200"/>
          <p14:tracePt t="2383" x="6489700" y="6180138"/>
          <p14:tracePt t="2401" x="6472238" y="6189663"/>
          <p14:tracePt t="2419" x="6464300" y="6189663"/>
          <p14:tracePt t="3192" x="6480175" y="6180138"/>
          <p14:tracePt t="3200" x="6540500" y="6154738"/>
          <p14:tracePt t="3209" x="6635750" y="6103938"/>
          <p14:tracePt t="3218" x="6764338" y="6000750"/>
          <p14:tracePt t="3235" x="7140575" y="5675313"/>
          <p14:tracePt t="3251" x="7493000" y="5221288"/>
          <p14:tracePt t="3269" x="7723188" y="4689475"/>
          <p14:tracePt t="3285" x="7861300" y="4114800"/>
          <p14:tracePt t="3302" x="7989888" y="3514725"/>
          <p14:tracePt t="3318" x="8101013" y="2863850"/>
          <p14:tracePt t="3336" x="8161338" y="1825625"/>
          <p14:tracePt t="3352" x="8161338" y="1449388"/>
          <p14:tracePt t="3369" x="8161338" y="471488"/>
          <p14:tracePt t="3385" x="8161338" y="0"/>
          <p14:tracePt t="3419" x="8126413" y="0"/>
          <p14:tracePt t="3435" x="8066088" y="0"/>
          <p14:tracePt t="3452" x="7997825" y="0"/>
          <p14:tracePt t="3469" x="7921625" y="0"/>
          <p14:tracePt t="3485" x="7861300" y="0"/>
          <p14:tracePt t="3502" x="7808913" y="0"/>
          <p14:tracePt t="3519" x="7766050" y="0"/>
          <p14:tracePt t="3536" x="7715250" y="0"/>
          <p14:tracePt t="3553" x="7689850" y="0"/>
          <p14:tracePt t="3569" x="7654925" y="0"/>
          <p14:tracePt t="3586" x="7612063" y="0"/>
          <p14:tracePt t="3603" x="7543800" y="0"/>
          <p14:tracePt t="3619" x="7450138" y="0"/>
          <p14:tracePt t="3636" x="7372350" y="0"/>
          <p14:tracePt t="3652" x="7329488" y="0"/>
          <p14:tracePt t="3670" x="7304088" y="0"/>
          <p14:tracePt t="3686" x="7294563" y="0"/>
          <p14:tracePt t="3702" x="7286625" y="0"/>
          <p14:tracePt t="3719" x="7278688" y="0"/>
          <p14:tracePt t="3737" x="7261225" y="34925"/>
          <p14:tracePt t="3753" x="7243763" y="103188"/>
          <p14:tracePt t="3770" x="7226300" y="206375"/>
          <p14:tracePt t="3786" x="7226300" y="377825"/>
          <p14:tracePt t="3803" x="7226300" y="582613"/>
          <p14:tracePt t="3820" x="7226300" y="796925"/>
          <p14:tracePt t="3836" x="7226300" y="1046163"/>
          <p14:tracePt t="3853" x="7226300" y="1293813"/>
          <p14:tracePt t="3870" x="7226300" y="1492250"/>
          <p14:tracePt t="3886" x="7226300" y="1628775"/>
          <p14:tracePt t="3903" x="7226300" y="1697038"/>
          <p14:tracePt t="3920" x="7226300" y="1739900"/>
          <p14:tracePt t="3937" x="7226300" y="1749425"/>
          <p14:tracePt t="4041" x="7226300" y="1757363"/>
          <p14:tracePt t="4049" x="7218363" y="1757363"/>
          <p14:tracePt t="4057" x="7218363" y="1765300"/>
          <p14:tracePt t="4073" x="7218363" y="1774825"/>
          <p14:tracePt t="4089" x="7208838" y="1782763"/>
          <p14:tracePt t="4105" x="7200900" y="1782763"/>
          <p14:tracePt t="4121" x="7200900" y="1800225"/>
          <p14:tracePt t="4353" x="7200900" y="1792288"/>
          <p14:tracePt t="4369" x="7200900" y="1782763"/>
          <p14:tracePt t="4377" x="7200900" y="1774825"/>
          <p14:tracePt t="4387" x="7200900" y="1757363"/>
          <p14:tracePt t="4404" x="7200900" y="1722438"/>
          <p14:tracePt t="4421" x="7208838" y="1689100"/>
          <p14:tracePt t="4438" x="7218363" y="1663700"/>
          <p14:tracePt t="4454" x="7218363" y="1646238"/>
          <p14:tracePt t="4471" x="7235825" y="1620838"/>
          <p14:tracePt t="4488" x="7235825" y="1611313"/>
          <p14:tracePt t="4505" x="7243763" y="1593850"/>
          <p14:tracePt t="4521" x="7261225" y="1568450"/>
          <p14:tracePt t="4538" x="7269163" y="1560513"/>
          <p14:tracePt t="4554" x="7278688" y="1535113"/>
          <p14:tracePt t="4572" x="7286625" y="1517650"/>
          <p14:tracePt t="4588" x="7294563" y="1500188"/>
          <p14:tracePt t="4605" x="7304088" y="1492250"/>
          <p14:tracePt t="4621" x="7312025" y="1482725"/>
          <p14:tracePt t="4639" x="7312025" y="1465263"/>
          <p14:tracePt t="4672" x="7312025" y="1457325"/>
          <p14:tracePt t="4688" x="7321550" y="1449388"/>
          <p14:tracePt t="4706" x="7321550" y="1439863"/>
          <p14:tracePt t="4721" x="7329488" y="1431925"/>
          <p14:tracePt t="4738" x="7337425" y="1422400"/>
          <p14:tracePt t="4755" x="7337425" y="1414463"/>
          <p14:tracePt t="4772" x="7346950" y="1406525"/>
          <p14:tracePt t="4788" x="7354888" y="1397000"/>
          <p14:tracePt t="4805" x="7364413" y="1397000"/>
          <p14:tracePt t="5161" x="7354888" y="1397000"/>
          <p14:tracePt t="5169" x="7354888" y="1406525"/>
          <p14:tracePt t="5225" x="7346950" y="1406525"/>
          <p14:tracePt t="5233" x="7346950" y="1414463"/>
          <p14:tracePt t="5249" x="7337425" y="1414463"/>
          <p14:tracePt t="5257" x="7329488" y="1422400"/>
          <p14:tracePt t="5273" x="7321550" y="1422400"/>
          <p14:tracePt t="5290" x="7312025" y="1422400"/>
          <p14:tracePt t="5313" x="7304088" y="1422400"/>
          <p14:tracePt t="5323" x="7294563" y="1422400"/>
          <p14:tracePt t="5339" x="7286625" y="1422400"/>
          <p14:tracePt t="5361" x="7278688" y="1422400"/>
          <p14:tracePt t="5377" x="7269163" y="1422400"/>
          <p14:tracePt t="5389" x="7261225" y="1422400"/>
          <p14:tracePt t="5406" x="7261225" y="1414463"/>
          <p14:tracePt t="5423" x="7251700" y="1414463"/>
          <p14:tracePt t="5441" x="7226300" y="1397000"/>
          <p14:tracePt t="5457" x="7192963" y="1379538"/>
          <p14:tracePt t="5473" x="7158038" y="1363663"/>
          <p14:tracePt t="5490" x="7132638" y="1354138"/>
          <p14:tracePt t="5507" x="7115175" y="1336675"/>
          <p14:tracePt t="5523" x="7089775" y="1336675"/>
          <p14:tracePt t="5540" x="7072313" y="1320800"/>
          <p14:tracePt t="5557" x="7037388" y="1311275"/>
          <p14:tracePt t="5574" x="7011988" y="1303338"/>
          <p14:tracePt t="5590" x="6978650" y="1293813"/>
          <p14:tracePt t="5607" x="6943725" y="1285875"/>
          <p14:tracePt t="5624" x="6908800" y="1277938"/>
          <p14:tracePt t="5641" x="6883400" y="1277938"/>
          <p14:tracePt t="5657" x="6865938" y="1277938"/>
          <p14:tracePt t="5674" x="6858000" y="1277938"/>
          <p14:tracePt t="5691" x="6850063" y="1277938"/>
          <p14:tracePt t="5708" x="6840538" y="1277938"/>
          <p14:tracePt t="5724" x="6832600" y="1277938"/>
          <p14:tracePt t="5740" x="6815138" y="1277938"/>
          <p14:tracePt t="5757" x="6780213" y="1277938"/>
          <p14:tracePt t="5774" x="6746875" y="1277938"/>
          <p14:tracePt t="5791" x="6704013" y="1277938"/>
          <p14:tracePt t="5807" x="6661150" y="1285875"/>
          <p14:tracePt t="5824" x="6626225" y="1285875"/>
          <p14:tracePt t="5841" x="6592888" y="1293813"/>
          <p14:tracePt t="5857" x="6565900" y="1303338"/>
          <p14:tracePt t="5874" x="6532563" y="1311275"/>
          <p14:tracePt t="5891" x="6489700" y="1320800"/>
          <p14:tracePt t="5908" x="6446838" y="1328738"/>
          <p14:tracePt t="5924" x="6411913" y="1336675"/>
          <p14:tracePt t="5941" x="6369050" y="1336675"/>
          <p14:tracePt t="5958" x="6343650" y="1336675"/>
          <p14:tracePt t="5975" x="6300788" y="1336675"/>
          <p14:tracePt t="5991" x="6257925" y="1346200"/>
          <p14:tracePt t="6007" x="6197600" y="1363663"/>
          <p14:tracePt t="6025" x="6103938" y="1379538"/>
          <p14:tracePt t="6042" x="6043613" y="1397000"/>
          <p14:tracePt t="6058" x="5975350" y="1406525"/>
          <p14:tracePt t="6074" x="5907088" y="1406525"/>
          <p14:tracePt t="6091" x="5821363" y="1406525"/>
          <p14:tracePt t="6108" x="5743575" y="1406525"/>
          <p14:tracePt t="6124" x="5657850" y="1406525"/>
          <p14:tracePt t="6141" x="5589588" y="1406525"/>
          <p14:tracePt t="6158" x="5503863" y="1406525"/>
          <p14:tracePt t="6175" x="5443538" y="1406525"/>
          <p14:tracePt t="6192" x="5392738" y="1406525"/>
          <p14:tracePt t="6208" x="5357813" y="1406525"/>
          <p14:tracePt t="6225" x="5307013" y="1406525"/>
          <p14:tracePt t="6242" x="5280025" y="1406525"/>
          <p14:tracePt t="6258" x="5246688" y="1406525"/>
          <p14:tracePt t="6275" x="5203825" y="1406525"/>
          <p14:tracePt t="6292" x="5160963" y="1397000"/>
          <p14:tracePt t="6309" x="5135563" y="1389063"/>
          <p14:tracePt t="6325" x="5100638" y="1389063"/>
          <p14:tracePt t="6342" x="5075238" y="1379538"/>
          <p14:tracePt t="6359" x="5040313" y="1379538"/>
          <p14:tracePt t="6376" x="4989513" y="1379538"/>
          <p14:tracePt t="6392" x="4929188" y="1379538"/>
          <p14:tracePt t="6409" x="4860925" y="1379538"/>
          <p14:tracePt t="6425" x="4843463" y="1371600"/>
          <p14:tracePt t="6443" x="4818063" y="1371600"/>
          <p14:tracePt t="6459" x="4808538" y="1363663"/>
          <p14:tracePt t="6475" x="4792663" y="1354138"/>
          <p14:tracePt t="6492" x="4783138" y="1346200"/>
          <p14:tracePt t="6509" x="4775200" y="1346200"/>
          <p14:tracePt t="6525" x="4765675" y="1336675"/>
          <p14:tracePt t="6542" x="4757738" y="1336675"/>
          <p14:tracePt t="6559" x="4740275" y="1336675"/>
          <p14:tracePt t="6576" x="4740275" y="1328738"/>
          <p14:tracePt t="6625" x="4732338" y="1328738"/>
          <p14:tracePt t="6769" x="4722813" y="1328738"/>
          <p14:tracePt t="6777" x="4722813" y="1320800"/>
          <p14:tracePt t="6794" x="4722813" y="1311275"/>
          <p14:tracePt t="6810" x="4714875" y="1311275"/>
          <p14:tracePt t="6826" x="4706938" y="1303338"/>
          <p14:tracePt t="6844" x="4697413" y="1303338"/>
          <p14:tracePt t="6921" x="4697413" y="1293813"/>
          <p14:tracePt t="6929" x="4689475" y="1293813"/>
          <p14:tracePt t="6953" x="4679950" y="1285875"/>
          <p14:tracePt t="6961" x="4672013" y="1285875"/>
          <p14:tracePt t="6976" x="4672013" y="1277938"/>
          <p14:tracePt t="6994" x="4637088" y="1268413"/>
          <p14:tracePt t="7010" x="4603750" y="1260475"/>
          <p14:tracePt t="7027" x="4551363" y="1235075"/>
          <p14:tracePt t="7043" x="4483100" y="1225550"/>
          <p14:tracePt t="7061" x="4354513" y="1217613"/>
          <p14:tracePt t="7077" x="4200525" y="1217613"/>
          <p14:tracePt t="7093" x="4046538" y="1208088"/>
          <p14:tracePt t="7110" x="3857625" y="1208088"/>
          <p14:tracePt t="7127" x="3608388" y="1208088"/>
          <p14:tracePt t="7143" x="3360738" y="1208088"/>
          <p14:tracePt t="7160" x="3189288" y="1217613"/>
          <p14:tracePt t="7177" x="3086100" y="1235075"/>
          <p14:tracePt t="7195" x="3051175" y="1250950"/>
          <p14:tracePt t="7211" x="3025775" y="1260475"/>
          <p14:tracePt t="7227" x="2992438" y="1277938"/>
          <p14:tracePt t="7244" x="2957513" y="1285875"/>
          <p14:tracePt t="7261" x="2914650" y="1293813"/>
          <p14:tracePt t="7277" x="2897188" y="1303338"/>
          <p14:tracePt t="7294" x="2879725" y="1303338"/>
          <p14:tracePt t="7311" x="2863850" y="1303338"/>
          <p14:tracePt t="7328" x="2854325" y="1311275"/>
          <p14:tracePt t="7344" x="2846388" y="1311275"/>
          <p14:tracePt t="7361" x="2828925" y="1311275"/>
          <p14:tracePt t="7378" x="2811463" y="1320800"/>
          <p14:tracePt t="7682" x="2811463" y="1311275"/>
          <p14:tracePt t="7722" x="2811463" y="1303338"/>
          <p14:tracePt t="7746" x="2811463" y="1293813"/>
          <p14:tracePt t="7770" x="2803525" y="1293813"/>
          <p14:tracePt t="7778" x="2803525" y="1285875"/>
          <p14:tracePt t="7946" x="2803525" y="1277938"/>
          <p14:tracePt t="7954" x="2803525" y="1268413"/>
          <p14:tracePt t="7962" x="2803525" y="1260475"/>
          <p14:tracePt t="7979" x="2803525" y="1243013"/>
          <p14:tracePt t="7995" x="2803525" y="1235075"/>
          <p14:tracePt t="8012" x="2803525" y="1217613"/>
          <p14:tracePt t="8030" x="2803525" y="1208088"/>
          <p14:tracePt t="8046" x="2794000" y="1208088"/>
          <p14:tracePt t="8079" x="2778125" y="1208088"/>
          <p14:tracePt t="8096" x="2768600" y="1208088"/>
          <p14:tracePt t="8112" x="2743200" y="1235075"/>
          <p14:tracePt t="8129" x="2682875" y="1268413"/>
          <p14:tracePt t="8146" x="2649538" y="1285875"/>
          <p14:tracePt t="8164" x="2614613" y="1303338"/>
          <p14:tracePt t="8179" x="2589213" y="1328738"/>
          <p14:tracePt t="8196" x="2563813" y="1336675"/>
          <p14:tracePt t="8213" x="2511425" y="1354138"/>
          <p14:tracePt t="8230" x="2425700" y="1354138"/>
          <p14:tracePt t="8246" x="2322513" y="1354138"/>
          <p14:tracePt t="8263" x="2236788" y="1354138"/>
          <p14:tracePt t="8279" x="2203450" y="1354138"/>
          <p14:tracePt t="8297" x="2178050" y="1354138"/>
          <p14:tracePt t="8313" x="2168525" y="1354138"/>
          <p14:tracePt t="8330" x="2135188" y="1354138"/>
          <p14:tracePt t="8346" x="2092325" y="1346200"/>
          <p14:tracePt t="8364" x="2049463" y="1328738"/>
          <p14:tracePt t="8379" x="1997075" y="1320800"/>
          <p14:tracePt t="8396" x="1936750" y="1293813"/>
          <p14:tracePt t="8413" x="1885950" y="1277938"/>
          <p14:tracePt t="8431" x="1825625" y="1250950"/>
          <p14:tracePt t="8446" x="1774825" y="1225550"/>
          <p14:tracePt t="8463" x="1706563" y="1208088"/>
          <p14:tracePt t="8480" x="1646238" y="1174750"/>
          <p14:tracePt t="8497" x="1560513" y="1139825"/>
          <p14:tracePt t="8513" x="1517650" y="1131888"/>
          <p14:tracePt t="8530" x="1492250" y="1114425"/>
          <p14:tracePt t="8547" x="1457325" y="1106488"/>
          <p14:tracePt t="8564" x="1431925" y="1106488"/>
          <p14:tracePt t="8580" x="1397000" y="1096963"/>
          <p14:tracePt t="8597" x="1346200" y="1096963"/>
          <p14:tracePt t="8614" x="1311275" y="1096963"/>
          <p14:tracePt t="8631" x="1285875" y="1096963"/>
          <p14:tracePt t="8647" x="1277938" y="1096963"/>
          <p14:tracePt t="8664" x="1260475" y="1096963"/>
          <p14:tracePt t="8680" x="1250950" y="1096963"/>
          <p14:tracePt t="8698" x="1217613" y="1096963"/>
          <p14:tracePt t="8714" x="1157288" y="1096963"/>
          <p14:tracePt t="8730" x="1071563" y="1096963"/>
          <p14:tracePt t="8747" x="993775" y="1096963"/>
          <p14:tracePt t="8765" x="908050" y="1089025"/>
          <p14:tracePt t="8780" x="839788" y="1089025"/>
          <p14:tracePt t="8797" x="754063" y="1089025"/>
          <p14:tracePt t="8814" x="677863" y="1089025"/>
          <p14:tracePt t="8831" x="625475" y="1079500"/>
          <p14:tracePt t="8847" x="592138" y="1071563"/>
          <p14:tracePt t="8864" x="565150" y="1071563"/>
          <p14:tracePt t="8881" x="539750" y="1071563"/>
          <p14:tracePt t="8898" x="514350" y="1071563"/>
          <p14:tracePt t="8914" x="488950" y="1071563"/>
          <p14:tracePt t="8931" x="479425" y="1071563"/>
          <p14:tracePt t="8947" x="463550" y="1071563"/>
          <p14:tracePt t="8965" x="446088" y="1079500"/>
          <p14:tracePt t="8981" x="436563" y="1079500"/>
          <p14:tracePt t="9026" x="446088" y="1079500"/>
          <p14:tracePt t="9042" x="463550" y="1079500"/>
          <p14:tracePt t="9050" x="479425" y="1079500"/>
          <p14:tracePt t="9064" x="514350" y="1063625"/>
          <p14:tracePt t="9081" x="746125" y="1020763"/>
          <p14:tracePt t="9099" x="985838" y="1003300"/>
          <p14:tracePt t="9115" x="1336675" y="1003300"/>
          <p14:tracePt t="9131" x="1878013" y="1003300"/>
          <p14:tracePt t="9148" x="2614613" y="1003300"/>
          <p14:tracePt t="9165" x="3506788" y="985838"/>
          <p14:tracePt t="9182" x="4475163" y="985838"/>
          <p14:tracePt t="9198" x="5564188" y="985838"/>
          <p14:tracePt t="9215" x="6497638" y="1011238"/>
          <p14:tracePt t="9233" x="7200900" y="1028700"/>
          <p14:tracePt t="9248" x="7740650" y="1028700"/>
          <p14:tracePt t="9265" x="8135938" y="1028700"/>
          <p14:tracePt t="9282" x="8580438" y="1028700"/>
          <p14:tracePt t="9299" x="8821738" y="1028700"/>
          <p14:tracePt t="9315" x="9051925" y="1028700"/>
          <p14:tracePt t="9882" x="9129713" y="1363663"/>
          <p14:tracePt t="9890" x="9112250" y="1363663"/>
          <p14:tracePt t="9900" x="9086850" y="1371600"/>
          <p14:tracePt t="9916" x="9018588" y="1389063"/>
          <p14:tracePt t="9933" x="8950325" y="1397000"/>
          <p14:tracePt t="9950" x="8897938" y="1406525"/>
          <p14:tracePt t="9967" x="8864600" y="1414463"/>
          <p14:tracePt t="9983" x="8837613" y="1422400"/>
          <p14:tracePt t="10000" x="8786813" y="1431925"/>
          <p14:tracePt t="10017" x="8718550" y="1439863"/>
          <p14:tracePt t="10034" x="8547100" y="1449388"/>
          <p14:tracePt t="10050" x="8426450" y="1449388"/>
          <p14:tracePt t="10067" x="8297863" y="1449388"/>
          <p14:tracePt t="10084" x="8186738" y="1439863"/>
          <p14:tracePt t="10101" x="8075613" y="1414463"/>
          <p14:tracePt t="10117" x="7989888" y="1379538"/>
          <p14:tracePt t="10134" x="7894638" y="1336675"/>
          <p14:tracePt t="10150" x="7818438" y="1320800"/>
          <p14:tracePt t="10168" x="7732713" y="1293813"/>
          <p14:tracePt t="10184" x="7637463" y="1277938"/>
          <p14:tracePt t="10200" x="7551738" y="1260475"/>
          <p14:tracePt t="10217" x="7500938" y="1250950"/>
          <p14:tracePt t="10235" x="7466013" y="1250950"/>
          <p14:tracePt t="10251" x="7458075" y="1250950"/>
          <p14:tracePt t="10267" x="7440613" y="1250950"/>
          <p14:tracePt t="10284" x="7423150" y="1250950"/>
          <p14:tracePt t="10301" x="7407275" y="1250950"/>
          <p14:tracePt t="10317" x="7372350" y="1250950"/>
          <p14:tracePt t="10334" x="7346950" y="1268413"/>
          <p14:tracePt t="10351" x="7304088" y="1277938"/>
          <p14:tracePt t="10368" x="7269163" y="1293813"/>
          <p14:tracePt t="10384" x="7226300" y="1311275"/>
          <p14:tracePt t="10401" x="7175500" y="1328738"/>
          <p14:tracePt t="10418" x="7097713" y="1363663"/>
          <p14:tracePt t="10435" x="7004050" y="1389063"/>
          <p14:tracePt t="10451" x="6978650" y="1406525"/>
          <p14:tracePt t="10468" x="6951663" y="1414463"/>
          <p14:tracePt t="10484" x="6918325" y="1422400"/>
          <p14:tracePt t="10502" x="6892925" y="1431925"/>
          <p14:tracePt t="10518" x="6840538" y="1449388"/>
          <p14:tracePt t="10534" x="6772275" y="1465263"/>
          <p14:tracePt t="10551" x="6711950" y="1492250"/>
          <p14:tracePt t="10569" x="6651625" y="1508125"/>
          <p14:tracePt t="10585" x="6592888" y="1525588"/>
          <p14:tracePt t="10601" x="6523038" y="1535113"/>
          <p14:tracePt t="10618" x="6472238" y="1560513"/>
          <p14:tracePt t="10636" x="6446838" y="1568450"/>
          <p14:tracePt t="10651" x="6421438" y="1577975"/>
          <p14:tracePt t="10668" x="6378575" y="1593850"/>
          <p14:tracePt t="10685" x="6343650" y="1611313"/>
          <p14:tracePt t="10703" x="6292850" y="1628775"/>
          <p14:tracePt t="10718" x="6249988" y="1628775"/>
          <p14:tracePt t="10735" x="6215063" y="1646238"/>
          <p14:tracePt t="10752" x="6180138" y="1646238"/>
          <p14:tracePt t="10769" x="6154738" y="1654175"/>
          <p14:tracePt t="10785" x="6094413" y="1654175"/>
          <p14:tracePt t="10802" x="5975350" y="1671638"/>
          <p14:tracePt t="10819" x="5907088" y="1671638"/>
          <p14:tracePt t="10836" x="5829300" y="1671638"/>
          <p14:tracePt t="10852" x="5786438" y="1671638"/>
          <p14:tracePt t="10869" x="5761038" y="1671638"/>
          <p14:tracePt t="10885" x="5726113" y="1671638"/>
          <p14:tracePt t="10903" x="5683250" y="1671638"/>
          <p14:tracePt t="10919" x="5632450" y="1671638"/>
          <p14:tracePt t="10935" x="5572125" y="1671638"/>
          <p14:tracePt t="10952" x="5521325" y="1671638"/>
          <p14:tracePt t="10970" x="5468938" y="1671638"/>
          <p14:tracePt t="10985" x="5435600" y="1671638"/>
          <p14:tracePt t="11002" x="5340350" y="1671638"/>
          <p14:tracePt t="11019" x="5272088" y="1671638"/>
          <p14:tracePt t="11036" x="5221288" y="1671638"/>
          <p14:tracePt t="11052" x="5186363" y="1671638"/>
          <p14:tracePt t="11069" x="5168900" y="1671638"/>
          <p14:tracePt t="11086" x="5151438" y="1671638"/>
          <p14:tracePt t="11103" x="5135563" y="1671638"/>
          <p14:tracePt t="11119" x="5108575" y="1671638"/>
          <p14:tracePt t="11136" x="5049838" y="1671638"/>
          <p14:tracePt t="11153" x="4954588" y="1671638"/>
          <p14:tracePt t="11170" x="4835525" y="1671638"/>
          <p14:tracePt t="11186" x="4689475" y="1671638"/>
          <p14:tracePt t="11203" x="4637088" y="1671638"/>
          <p14:tracePt t="11219" x="4621213" y="1671638"/>
          <p14:tracePt t="11237" x="4603750" y="1671638"/>
          <p14:tracePt t="11253" x="4594225" y="1671638"/>
          <p14:tracePt t="11269" x="4586288" y="1671638"/>
          <p14:tracePt t="11286" x="4560888" y="1671638"/>
          <p14:tracePt t="11303" x="4551363" y="1671638"/>
          <p14:tracePt t="11319" x="4535488" y="1671638"/>
          <p14:tracePt t="11336" x="4518025" y="1671638"/>
          <p14:tracePt t="11353" x="4508500" y="1671638"/>
          <p14:tracePt t="11371" x="4492625" y="1671638"/>
          <p14:tracePt t="11387" x="4483100" y="1671638"/>
          <p14:tracePt t="11403" x="4465638" y="1671638"/>
          <p14:tracePt t="11420" x="4449763" y="1671638"/>
          <p14:tracePt t="11437" x="4440238" y="1671638"/>
          <p14:tracePt t="11453" x="4422775" y="1671638"/>
          <p14:tracePt t="11470" x="4414838" y="1671638"/>
          <p14:tracePt t="11487" x="4406900" y="1671638"/>
          <p14:tracePt t="11520" x="4389438" y="1671638"/>
          <p14:tracePt t="11537" x="4371975" y="1671638"/>
          <p14:tracePt t="11554" x="4321175" y="1671638"/>
          <p14:tracePt t="11571" x="4217988" y="1671638"/>
          <p14:tracePt t="11587" x="4157663" y="1671638"/>
          <p14:tracePt t="11604" x="4097338" y="1671638"/>
          <p14:tracePt t="11620" x="4037013" y="1671638"/>
          <p14:tracePt t="11638" x="3994150" y="1671638"/>
          <p14:tracePt t="11654" x="3943350" y="1671638"/>
          <p14:tracePt t="11670" x="3908425" y="1671638"/>
          <p14:tracePt t="11687" x="3883025" y="1663700"/>
          <p14:tracePt t="11704" x="3840163" y="1654175"/>
          <p14:tracePt t="11720" x="3814763" y="1654175"/>
          <p14:tracePt t="11737" x="3789363" y="1654175"/>
          <p14:tracePt t="11754" x="3763963" y="1654175"/>
          <p14:tracePt t="11772" x="3703638" y="1654175"/>
          <p14:tracePt t="11787" x="3651250" y="1654175"/>
          <p14:tracePt t="11804" x="3617913" y="1654175"/>
          <p14:tracePt t="11821" x="3600450" y="1654175"/>
          <p14:tracePt t="11838" x="3592513" y="1654175"/>
          <p14:tracePt t="11854" x="3575050" y="1654175"/>
          <p14:tracePt t="11871" x="3565525" y="1654175"/>
          <p14:tracePt t="12147" x="3565525" y="1646238"/>
          <p14:tracePt t="12179" x="3575050" y="1646238"/>
          <p14:tracePt t="12187" x="3582988" y="1646238"/>
          <p14:tracePt t="12203" x="3592513" y="1646238"/>
          <p14:tracePt t="12211" x="3600450" y="1636713"/>
          <p14:tracePt t="12222" x="3608388" y="1628775"/>
          <p14:tracePt t="12238" x="3660775" y="1620838"/>
          <p14:tracePt t="12255" x="3729038" y="1603375"/>
          <p14:tracePt t="12272" x="3892550" y="1593850"/>
          <p14:tracePt t="12289" x="4157663" y="1585913"/>
          <p14:tracePt t="12305" x="4586288" y="1577975"/>
          <p14:tracePt t="12307" x="4818063" y="1577975"/>
          <p14:tracePt t="12322" x="5100638" y="1577975"/>
          <p14:tracePt t="12338" x="6008688" y="1577975"/>
          <p14:tracePt t="12356" x="6797675" y="1577975"/>
          <p14:tracePt t="12372" x="7750175" y="1577975"/>
          <p14:tracePt t="12389" x="8726488" y="1585913"/>
          <p14:tracePt t="13107" x="9129713" y="1971675"/>
          <p14:tracePt t="13115" x="9036050" y="1979613"/>
          <p14:tracePt t="13124" x="8932863" y="1989138"/>
          <p14:tracePt t="13141" x="8666163" y="1989138"/>
          <p14:tracePt t="13157" x="8297863" y="1989138"/>
          <p14:tracePt t="13174" x="7886700" y="1971675"/>
          <p14:tracePt t="13191" x="7535863" y="1936750"/>
          <p14:tracePt t="13207" x="7235825" y="1893888"/>
          <p14:tracePt t="13224" x="6978650" y="1843088"/>
          <p14:tracePt t="13241" x="6746875" y="1792288"/>
          <p14:tracePt t="13258" x="6464300" y="1739900"/>
          <p14:tracePt t="13274" x="6189663" y="1689100"/>
          <p14:tracePt t="13291" x="5846763" y="1636713"/>
          <p14:tracePt t="13307" x="5632450" y="1603375"/>
          <p14:tracePt t="13325" x="5443538" y="1577975"/>
          <p14:tracePt t="13341" x="5254625" y="1550988"/>
          <p14:tracePt t="13358" x="5049838" y="1543050"/>
          <p14:tracePt t="13374" x="4843463" y="1517650"/>
          <p14:tracePt t="13392" x="4654550" y="1492250"/>
          <p14:tracePt t="13408" x="4475163" y="1482725"/>
          <p14:tracePt t="13424" x="4286250" y="1482725"/>
          <p14:tracePt t="13441" x="4064000" y="1482725"/>
          <p14:tracePt t="13458" x="3849688" y="1482725"/>
          <p14:tracePt t="13474" x="3668713" y="1482725"/>
          <p14:tracePt t="13491" x="3471863" y="1482725"/>
          <p14:tracePt t="13508" x="3335338" y="1482725"/>
          <p14:tracePt t="13525" x="3171825" y="1482725"/>
          <p14:tracePt t="13541" x="3025775" y="1482725"/>
          <p14:tracePt t="13558" x="2897188" y="1482725"/>
          <p14:tracePt t="13575" x="2768600" y="1492250"/>
          <p14:tracePt t="13592" x="2640013" y="1500188"/>
          <p14:tracePt t="13608" x="2528888" y="1517650"/>
          <p14:tracePt t="13625" x="2435225" y="1525588"/>
          <p14:tracePt t="13642" x="2382838" y="1525588"/>
          <p14:tracePt t="13659" x="2349500" y="1535113"/>
          <p14:tracePt t="13675" x="2339975" y="1543050"/>
          <p14:tracePt t="13692" x="2322513" y="1550988"/>
          <p14:tracePt t="13708" x="2289175" y="1568450"/>
          <p14:tracePt t="13726" x="2246313" y="1585913"/>
          <p14:tracePt t="13742" x="2193925" y="1611313"/>
          <p14:tracePt t="13758" x="2151063" y="1620838"/>
          <p14:tracePt t="13775" x="2125663" y="1636713"/>
          <p14:tracePt t="13792" x="2082800" y="1654175"/>
          <p14:tracePt t="13809" x="2039938" y="1679575"/>
          <p14:tracePt t="13825" x="1971675" y="1706563"/>
          <p14:tracePt t="13842" x="1903413" y="1739900"/>
          <p14:tracePt t="13859" x="1808163" y="1782763"/>
          <p14:tracePt t="13875" x="1757363" y="1800225"/>
          <p14:tracePt t="13892" x="1722438" y="1817688"/>
          <p14:tracePt t="13909" x="1689100" y="1843088"/>
          <p14:tracePt t="13926" x="1646238" y="1885950"/>
          <p14:tracePt t="13942" x="1568450" y="1928813"/>
          <p14:tracePt t="13959" x="1500188" y="1963738"/>
          <p14:tracePt t="13976" x="1465263" y="1979613"/>
          <p14:tracePt t="13993" x="1457325" y="1989138"/>
          <p14:tracePt t="14009" x="1449388" y="1997075"/>
          <p14:tracePt t="14026" x="1439863" y="1997075"/>
          <p14:tracePt t="14042" x="1431925" y="1997075"/>
          <p14:tracePt t="14060" x="1414463" y="1997075"/>
          <p14:tracePt t="14076" x="1406525" y="1997075"/>
          <p14:tracePt t="14109" x="1389063" y="1997075"/>
          <p14:tracePt t="14126" x="1379538" y="1997075"/>
          <p14:tracePt t="14142" x="1354138" y="1997075"/>
          <p14:tracePt t="14159" x="1328738" y="1989138"/>
          <p14:tracePt t="14176" x="1320800" y="1989138"/>
          <p14:tracePt t="14194" x="1303338" y="1971675"/>
          <p14:tracePt t="14226" x="1293813" y="1971675"/>
          <p14:tracePt t="14243" x="1285875" y="1963738"/>
          <p14:tracePt t="14261" x="1268413" y="1963738"/>
          <p14:tracePt t="14276" x="1260475" y="1954213"/>
          <p14:tracePt t="14293" x="1250950" y="1946275"/>
          <p14:tracePt t="14310" x="1243013" y="1946275"/>
          <p14:tracePt t="14412" x="1235075" y="1946275"/>
          <p14:tracePt t="14419" x="1235075" y="1936750"/>
          <p14:tracePt t="14435" x="1235075" y="1928813"/>
          <p14:tracePt t="14451" x="1235075" y="1911350"/>
          <p14:tracePt t="14460" x="1243013" y="1903413"/>
          <p14:tracePt t="14477" x="1260475" y="1885950"/>
          <p14:tracePt t="14494" x="1277938" y="1878013"/>
          <p14:tracePt t="14510" x="1285875" y="1868488"/>
          <p14:tracePt t="14527" x="1320800" y="1851025"/>
          <p14:tracePt t="14544" x="1363663" y="1835150"/>
          <p14:tracePt t="14561" x="1474788" y="1800225"/>
          <p14:tracePt t="14577" x="1654175" y="1757363"/>
          <p14:tracePt t="14593" x="1903413" y="1722438"/>
          <p14:tracePt t="14610" x="2143125" y="1706563"/>
          <p14:tracePt t="14628" x="2443163" y="1706563"/>
          <p14:tracePt t="14644" x="2640013" y="1706563"/>
          <p14:tracePt t="14661" x="2897188" y="1706563"/>
          <p14:tracePt t="14677" x="3249613" y="1706563"/>
          <p14:tracePt t="14694" x="3711575" y="1706563"/>
          <p14:tracePt t="14710" x="4251325" y="1706563"/>
          <p14:tracePt t="14727" x="4868863" y="1722438"/>
          <p14:tracePt t="14744" x="5392738" y="1782763"/>
          <p14:tracePt t="14761" x="5821363" y="1851025"/>
          <p14:tracePt t="14777" x="6154738" y="1903413"/>
          <p14:tracePt t="14794" x="6369050" y="1946275"/>
          <p14:tracePt t="14796" x="6480175" y="1963738"/>
          <p14:tracePt t="14812" x="6626225" y="1989138"/>
          <p14:tracePt t="14828" x="6746875" y="2006600"/>
          <p14:tracePt t="14844" x="6840538" y="2022475"/>
          <p14:tracePt t="14861" x="6926263" y="2032000"/>
          <p14:tracePt t="14877" x="6978650" y="2039938"/>
          <p14:tracePt t="14895" x="7021513" y="2039938"/>
          <p14:tracePt t="14911" x="7097713" y="2057400"/>
          <p14:tracePt t="14928" x="7175500" y="2065338"/>
          <p14:tracePt t="14945" x="7294563" y="2065338"/>
          <p14:tracePt t="14962" x="7458075" y="2074863"/>
          <p14:tracePt t="14978" x="7672388" y="2100263"/>
          <p14:tracePt t="14994" x="7964488" y="2135188"/>
          <p14:tracePt t="15011" x="8323263" y="2185988"/>
          <p14:tracePt t="15029" x="8521700" y="2211388"/>
          <p14:tracePt t="15045" x="8701088" y="2236788"/>
          <p14:tracePt t="15061" x="8829675" y="2254250"/>
          <p14:tracePt t="15078" x="8897938" y="2263775"/>
          <p14:tracePt t="15095" x="8940800" y="2271713"/>
          <p14:tracePt t="15111" x="8950325" y="2271713"/>
          <p14:tracePt t="15308" x="8940800" y="2271713"/>
          <p14:tracePt t="15323" x="8932863" y="2271713"/>
          <p14:tracePt t="15339" x="8923338" y="2271713"/>
          <p14:tracePt t="15348" x="8923338" y="2279650"/>
          <p14:tracePt t="15364" x="8923338" y="2289175"/>
          <p14:tracePt t="15379" x="8915400" y="2289175"/>
          <p14:tracePt t="15395" x="8897938" y="2289175"/>
          <p14:tracePt t="15412" x="8890000" y="2289175"/>
          <p14:tracePt t="15429" x="8872538" y="2297113"/>
          <p14:tracePt t="15446" x="8829675" y="2306638"/>
          <p14:tracePt t="15462" x="8804275" y="2314575"/>
          <p14:tracePt t="15479" x="8769350" y="2322513"/>
          <p14:tracePt t="15496" x="8751888" y="2322513"/>
          <p14:tracePt t="15513" x="8743950" y="2322513"/>
          <p14:tracePt t="15529" x="8736013" y="2322513"/>
          <p14:tracePt t="15546" x="8709025" y="2322513"/>
          <p14:tracePt t="15562" x="8683625" y="2322513"/>
          <p14:tracePt t="15580" x="8640763" y="2339975"/>
          <p14:tracePt t="15596" x="8607425" y="2349500"/>
          <p14:tracePt t="15613" x="8589963" y="2349500"/>
          <p14:tracePt t="15629" x="8572500" y="2349500"/>
          <p14:tracePt t="15647" x="8564563" y="2349500"/>
          <p14:tracePt t="15684" x="8555038" y="2349500"/>
          <p14:tracePt t="15700" x="8547100" y="2349500"/>
          <p14:tracePt t="15714" x="8537575" y="2349500"/>
          <p14:tracePt t="15729" x="8529638" y="2349500"/>
          <p14:tracePt t="15746" x="8504238" y="2349500"/>
          <p14:tracePt t="15763" x="8486775" y="2349500"/>
          <p14:tracePt t="15781" x="8469313" y="2349500"/>
          <p14:tracePt t="15796" x="8451850" y="2349500"/>
          <p14:tracePt t="15813" x="8435975" y="2349500"/>
          <p14:tracePt t="15830" x="8408988" y="2349500"/>
          <p14:tracePt t="15847" x="8383588" y="2349500"/>
          <p14:tracePt t="15863" x="8366125" y="2349500"/>
          <p14:tracePt t="15880" x="8350250" y="2349500"/>
          <p14:tracePt t="15897" x="8340725" y="2349500"/>
          <p14:tracePt t="15914" x="8332788" y="2349500"/>
          <p14:tracePt t="15930" x="8323263" y="2349500"/>
          <p14:tracePt t="16148" x="8323263" y="2339975"/>
          <p14:tracePt t="16156" x="8323263" y="2332038"/>
          <p14:tracePt t="16348" x="8315325" y="2322513"/>
          <p14:tracePt t="16364" x="8307388" y="2322513"/>
          <p14:tracePt t="16372" x="8297863" y="2322513"/>
          <p14:tracePt t="16381" x="8289925" y="2322513"/>
          <p14:tracePt t="16398" x="8237538" y="2322513"/>
          <p14:tracePt t="16414" x="8108950" y="2322513"/>
          <p14:tracePt t="16432" x="7929563" y="2322513"/>
          <p14:tracePt t="16448" x="7707313" y="2322513"/>
          <p14:tracePt t="16464" x="7423150" y="2322513"/>
          <p14:tracePt t="16481" x="7115175" y="2322513"/>
          <p14:tracePt t="16499" x="6832600" y="2306638"/>
          <p14:tracePt t="16515" x="6515100" y="2297113"/>
          <p14:tracePt t="16531" x="6180138" y="2263775"/>
          <p14:tracePt t="16548" x="6026150" y="2228850"/>
          <p14:tracePt t="16565" x="5897563" y="2220913"/>
          <p14:tracePt t="16581" x="5768975" y="2220913"/>
          <p14:tracePt t="16598" x="5622925" y="2220913"/>
          <p14:tracePt t="16615" x="5503863" y="2220913"/>
          <p14:tracePt t="16632" x="5418138" y="2220913"/>
          <p14:tracePt t="16648" x="5340350" y="2211388"/>
          <p14:tracePt t="16665" x="5264150" y="2193925"/>
          <p14:tracePt t="16682" x="5186363" y="2185988"/>
          <p14:tracePt t="16699" x="5075238" y="2168525"/>
          <p14:tracePt t="16715" x="4972050" y="2160588"/>
          <p14:tracePt t="16732" x="4826000" y="2151063"/>
          <p14:tracePt t="16748" x="4740275" y="2151063"/>
          <p14:tracePt t="16766" x="4654550" y="2151063"/>
          <p14:tracePt t="16782" x="4603750" y="2151063"/>
          <p14:tracePt t="16799" x="4578350" y="2143125"/>
          <p14:tracePt t="16815" x="4560888" y="2143125"/>
          <p14:tracePt t="16833" x="4551363" y="2143125"/>
          <p14:tracePt t="16849" x="4535488" y="2143125"/>
          <p14:tracePt t="16865" x="4525963" y="2143125"/>
          <p14:tracePt t="16882" x="4508500" y="2143125"/>
          <p14:tracePt t="16900" x="4483100" y="2143125"/>
          <p14:tracePt t="16916" x="4449763" y="2143125"/>
          <p14:tracePt t="16932" x="4422775" y="2143125"/>
          <p14:tracePt t="16949" x="4389438" y="2143125"/>
          <p14:tracePt t="16966" x="4337050" y="2143125"/>
          <p14:tracePt t="16982" x="4278313" y="2143125"/>
          <p14:tracePt t="16999" x="4235450" y="2143125"/>
          <p14:tracePt t="17016" x="4200525" y="2143125"/>
          <p14:tracePt t="17033" x="4192588" y="2143125"/>
          <p14:tracePt t="17049" x="4183063" y="2143125"/>
          <p14:tracePt t="17316" x="4175125" y="2143125"/>
          <p14:tracePt t="17332" x="4165600" y="2143125"/>
          <p14:tracePt t="17348" x="4149725" y="2143125"/>
          <p14:tracePt t="17356" x="4140200" y="2143125"/>
          <p14:tracePt t="17366" x="4114800" y="2143125"/>
          <p14:tracePt t="17383" x="4054475" y="2143125"/>
          <p14:tracePt t="17401" x="3994150" y="2143125"/>
          <p14:tracePt t="17417" x="3925888" y="2143125"/>
          <p14:tracePt t="17433" x="3840163" y="2135188"/>
          <p14:tracePt t="17450" x="3779838" y="2125663"/>
          <p14:tracePt t="17468" x="3703638" y="2117725"/>
          <p14:tracePt t="17483" x="3651250" y="2117725"/>
          <p14:tracePt t="17500" x="3592513" y="2108200"/>
          <p14:tracePt t="17517" x="3497263" y="2108200"/>
          <p14:tracePt t="17534" x="3360738" y="2108200"/>
          <p14:tracePt t="17550" x="3222625" y="2100263"/>
          <p14:tracePt t="17567" x="3121025" y="2092325"/>
          <p14:tracePt t="17583" x="3051175" y="2082800"/>
          <p14:tracePt t="17601" x="2982913" y="2082800"/>
          <p14:tracePt t="17617" x="2879725" y="2082800"/>
          <p14:tracePt t="17634" x="2725738" y="2082800"/>
          <p14:tracePt t="17650" x="2606675" y="2082800"/>
          <p14:tracePt t="17668" x="2486025" y="2082800"/>
          <p14:tracePt t="17684" x="2451100" y="2082800"/>
          <p14:tracePt t="17701" x="2425700" y="2082800"/>
          <p14:tracePt t="17717" x="2408238" y="2082800"/>
          <p14:tracePt t="17735" x="2400300" y="2082800"/>
          <p14:tracePt t="17751" x="2392363" y="2082800"/>
          <p14:tracePt t="17767" x="2382838" y="2082800"/>
          <p14:tracePt t="17784" x="2349500" y="2082800"/>
          <p14:tracePt t="17801" x="2306638" y="2082800"/>
          <p14:tracePt t="17804" x="2289175" y="2082800"/>
          <p14:tracePt t="17818" x="2263775" y="2082800"/>
          <p14:tracePt t="17834" x="2236788" y="2082800"/>
          <p14:tracePt t="17851" x="2203450" y="2082800"/>
          <p14:tracePt t="17869" x="2160588" y="2082800"/>
          <p14:tracePt t="17884" x="2117725" y="2092325"/>
          <p14:tracePt t="17901" x="2082800" y="2092325"/>
          <p14:tracePt t="17918" x="2057400" y="2092325"/>
          <p14:tracePt t="17935" x="2022475" y="2092325"/>
          <p14:tracePt t="17951" x="1989138" y="2092325"/>
          <p14:tracePt t="17968" x="1928813" y="2108200"/>
          <p14:tracePt t="17984" x="1792288" y="2135188"/>
          <p14:tracePt t="18002" x="1654175" y="2151063"/>
          <p14:tracePt t="18018" x="1535113" y="2160588"/>
          <p14:tracePt t="18035" x="1465263" y="2160588"/>
          <p14:tracePt t="18052" x="1422400" y="2160588"/>
          <p14:tracePt t="18069" x="1414463" y="2160588"/>
          <p14:tracePt t="18276" x="1406525" y="2151063"/>
          <p14:tracePt t="18388" x="1406525" y="2143125"/>
          <p14:tracePt t="18396" x="1406525" y="2135188"/>
          <p14:tracePt t="18405" x="1422400" y="2125663"/>
          <p14:tracePt t="18419" x="1457325" y="2108200"/>
          <p14:tracePt t="18436" x="1714500" y="2014538"/>
          <p14:tracePt t="18453" x="2049463" y="1954213"/>
          <p14:tracePt t="18470" x="2322513" y="1971675"/>
          <p14:tracePt t="18486" x="2520950" y="2022475"/>
          <p14:tracePt t="18502" x="2665413" y="2100263"/>
          <p14:tracePt t="18519" x="2778125" y="2185988"/>
          <p14:tracePt t="18537" x="2897188" y="2263775"/>
          <p14:tracePt t="18552" x="3078163" y="2357438"/>
          <p14:tracePt t="18569" x="3368675" y="2493963"/>
          <p14:tracePt t="18586" x="3779838" y="2640013"/>
          <p14:tracePt t="18603" x="4208463" y="2803525"/>
          <p14:tracePt t="18619" x="4637088" y="2949575"/>
          <p14:tracePt t="18636" x="5229225" y="3214688"/>
          <p14:tracePt t="18653" x="5468938" y="3368675"/>
          <p14:tracePt t="18670" x="5589588" y="3497263"/>
          <p14:tracePt t="18686" x="5640388" y="3608388"/>
          <p14:tracePt t="18703" x="5657850" y="3668713"/>
          <p14:tracePt t="18719" x="5675313" y="3694113"/>
          <p14:tracePt t="18737" x="5675313" y="3711575"/>
          <p14:tracePt t="18769" x="5665788" y="3711575"/>
          <p14:tracePt t="18786" x="5657850" y="3711575"/>
          <p14:tracePt t="18804" x="5649913" y="3711575"/>
          <p14:tracePt t="18885" x="5649913" y="3721100"/>
          <p14:tracePt t="18892" x="5649913" y="3729038"/>
          <p14:tracePt t="18903" x="5649913" y="3736975"/>
          <p14:tracePt t="18920" x="5657850" y="3789363"/>
          <p14:tracePt t="18937" x="5743575" y="3883025"/>
          <p14:tracePt t="18954" x="5907088" y="4021138"/>
          <p14:tracePt t="18970" x="6257925" y="4183063"/>
          <p14:tracePt t="18987" x="6858000" y="4432300"/>
          <p14:tracePt t="19004" x="7861300" y="4783138"/>
          <p14:tracePt t="19429" x="8940800" y="6721475"/>
          <p14:tracePt t="19436" x="8623300" y="6694488"/>
          <p14:tracePt t="19445" x="8272463" y="6661150"/>
          <p14:tracePt t="19455" x="7869238" y="6643688"/>
          <p14:tracePt t="19471" x="7037388" y="6626225"/>
          <p14:tracePt t="19488" x="6197600" y="6608763"/>
          <p14:tracePt t="19505" x="5546725" y="6608763"/>
          <p14:tracePt t="19521" x="5032375" y="6608763"/>
          <p14:tracePt t="19538" x="4500563" y="6661150"/>
          <p14:tracePt t="19555" x="3951288" y="6780213"/>
          <p14:tracePt t="19572" x="3171825" y="6850063"/>
          <p14:tracePt t="19588" x="2751138" y="6850063"/>
          <p14:tracePt t="19605" x="2511425" y="6850063"/>
          <p14:tracePt t="19622" x="2332038" y="6850063"/>
          <p14:tracePt t="19639" x="2178050" y="6850063"/>
          <p14:tracePt t="19655" x="2039938" y="6850063"/>
          <p14:tracePt t="19672" x="1878013" y="6850063"/>
          <p14:tracePt t="21444" x="831850" y="6369050"/>
          <p14:tracePt t="21461" x="839788" y="6257925"/>
          <p14:tracePt t="21478" x="839788" y="6154738"/>
          <p14:tracePt t="21494" x="839788" y="6061075"/>
          <p14:tracePt t="21511" x="839788" y="5983288"/>
          <p14:tracePt t="21527" x="839788" y="5889625"/>
          <p14:tracePt t="21545" x="822325" y="5803900"/>
          <p14:tracePt t="21559" x="814388" y="5751513"/>
          <p14:tracePt t="21576" x="806450" y="5708650"/>
          <p14:tracePt t="21593" x="796925" y="5692775"/>
          <p14:tracePt t="21609" x="796925" y="5665788"/>
          <p14:tracePt t="21626" x="788988" y="5640388"/>
          <p14:tracePt t="21643" x="779463" y="5622925"/>
          <p14:tracePt t="21659" x="754063" y="5589588"/>
          <p14:tracePt t="21676" x="736600" y="5554663"/>
          <p14:tracePt t="21693" x="703263" y="5503863"/>
          <p14:tracePt t="21710" x="685800" y="5451475"/>
          <p14:tracePt t="22894" x="0" y="0"/>
        </p14:tracePtLst>
        <p14:tracePtLst>
          <p14:tracePt t="36058" x="882650" y="50927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lgn="r" rtl="1">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lgn="r" rtl="1">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rtl="0">
              <a:spcBef>
                <a:spcPct val="0"/>
              </a:spcBef>
              <a:buClrTx/>
              <a:buSzTx/>
              <a:buFontTx/>
              <a:buNone/>
            </a:pPr>
            <a:fld id="{E5563D87-1BC6-42D2-B472-8CA17CC9CA05}" type="slidenum">
              <a:rPr lang="fa-IR" altLang="en-US" sz="1200" smtClean="0">
                <a:latin typeface="Arial" panose="020B0604020202020204" pitchFamily="34" charset="0"/>
              </a:rPr>
              <a:pPr rtl="0">
                <a:spcBef>
                  <a:spcPct val="0"/>
                </a:spcBef>
                <a:buClrTx/>
                <a:buSzTx/>
                <a:buFontTx/>
                <a:buNone/>
              </a:pPr>
              <a:t>9</a:t>
            </a:fld>
            <a:endParaRPr lang="en-US" altLang="en-US" sz="1200" smtClean="0">
              <a:latin typeface="Arial" panose="020B0604020202020204" pitchFamily="34" charset="0"/>
            </a:endParaRPr>
          </a:p>
        </p:txBody>
      </p:sp>
      <p:sp>
        <p:nvSpPr>
          <p:cNvPr id="100354" name="Rectangle 2"/>
          <p:cNvSpPr>
            <a:spLocks noGrp="1" noRot="1" noChangeArrowheads="1"/>
          </p:cNvSpPr>
          <p:nvPr>
            <p:ph type="title"/>
          </p:nvPr>
        </p:nvSpPr>
        <p:spPr>
          <a:xfrm>
            <a:off x="457200" y="82550"/>
            <a:ext cx="8229600" cy="1143000"/>
          </a:xfrm>
        </p:spPr>
        <p:txBody>
          <a:bodyPr/>
          <a:lstStyle/>
          <a:p>
            <a:pPr algn="r" eaLnBrk="1" hangingPunct="1">
              <a:defRPr/>
            </a:pPr>
            <a:r>
              <a:rPr lang="fa-IR" sz="3600" dirty="0" smtClean="0">
                <a:solidFill>
                  <a:srgbClr val="FFFF00"/>
                </a:solidFill>
                <a:cs typeface="B Nazanin" pitchFamily="2" charset="-78"/>
              </a:rPr>
              <a:t>شابل</a:t>
            </a:r>
            <a:r>
              <a:rPr lang="fa-IR" sz="3600" dirty="0">
                <a:solidFill>
                  <a:srgbClr val="FFFF00"/>
                </a:solidFill>
                <a:cs typeface="B Nazanin" pitchFamily="2" charset="-78"/>
              </a:rPr>
              <a:t>و</a:t>
            </a:r>
            <a:r>
              <a:rPr lang="fa-IR" sz="3600" dirty="0" smtClean="0">
                <a:solidFill>
                  <a:srgbClr val="FFFF00"/>
                </a:solidFill>
                <a:cs typeface="B Nazanin" pitchFamily="2" charset="-78"/>
              </a:rPr>
              <a:t>ن </a:t>
            </a:r>
            <a:endParaRPr lang="en-US" sz="3600" dirty="0" smtClean="0">
              <a:solidFill>
                <a:srgbClr val="FFFF00"/>
              </a:solidFill>
              <a:cs typeface="B Nazanin" pitchFamily="2" charset="-78"/>
            </a:endParaRPr>
          </a:p>
        </p:txBody>
      </p:sp>
      <p:sp>
        <p:nvSpPr>
          <p:cNvPr id="100355" name="Rectangle 3"/>
          <p:cNvSpPr>
            <a:spLocks noGrp="1" noChangeArrowheads="1"/>
          </p:cNvSpPr>
          <p:nvPr>
            <p:ph type="body" idx="1"/>
          </p:nvPr>
        </p:nvSpPr>
        <p:spPr>
          <a:xfrm>
            <a:off x="684213" y="922338"/>
            <a:ext cx="8229600" cy="4525962"/>
          </a:xfrm>
        </p:spPr>
        <p:txBody>
          <a:bodyPr/>
          <a:lstStyle/>
          <a:p>
            <a:pPr algn="just" eaLnBrk="1" hangingPunct="1">
              <a:buFont typeface="Wingdings" panose="05000000000000000000" pitchFamily="2" charset="2"/>
              <a:buNone/>
              <a:defRPr/>
            </a:pPr>
            <a:r>
              <a:rPr lang="fa-IR" sz="2400" dirty="0" smtClean="0">
                <a:cs typeface="B Kamran" pitchFamily="2" charset="-78"/>
              </a:rPr>
              <a:t>    برای بالا بردن سرعت نقشه کشی و افزایش زیبایی استفاده می شود . و در انواع گوناگون با کاربرد در رسم های مختلف تولید میشود که از بین آنها میتوان به شابلون : دایره , بیضی 30درجه,بیضی 45درجه, شابلون اعداد و حروف ,شابلون اشکال ,و ... اشاره داشت . </a:t>
            </a:r>
            <a:endParaRPr lang="en-US" sz="2400" dirty="0" smtClean="0">
              <a:cs typeface="B Kamran" pitchFamily="2" charset="-78"/>
            </a:endParaRPr>
          </a:p>
        </p:txBody>
      </p:sp>
      <p:pic>
        <p:nvPicPr>
          <p:cNvPr id="24581" name="Picture 6" descr="lhfngdhzdlkcr6gda00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50" y="2081213"/>
            <a:ext cx="251936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8" descr="dgu6d77kvn07u4ov60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2900363"/>
            <a:ext cx="374332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1275" y="4106863"/>
            <a:ext cx="24987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slow" advTm="768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3" x="874713" y="5092700"/>
          <p14:tracePt t="1221" x="882650" y="5092700"/>
          <p14:tracePt t="1237" x="900113" y="5092700"/>
          <p14:tracePt t="1245" x="935038" y="5083175"/>
          <p14:tracePt t="1255" x="1003300" y="5049838"/>
          <p14:tracePt t="1272" x="1208088" y="4929188"/>
          <p14:tracePt t="1289" x="1603375" y="4664075"/>
          <p14:tracePt t="1306" x="2092325" y="4337050"/>
          <p14:tracePt t="1322" x="2536825" y="4054475"/>
          <p14:tracePt t="1339" x="2879725" y="3840163"/>
          <p14:tracePt t="1358" x="3214688" y="3608388"/>
          <p14:tracePt t="1375" x="3368675" y="3514725"/>
          <p14:tracePt t="1390" x="3489325" y="3446463"/>
          <p14:tracePt t="1406" x="3600450" y="3368675"/>
          <p14:tracePt t="1423" x="3703638" y="3308350"/>
          <p14:tracePt t="1439" x="3789363" y="3257550"/>
          <p14:tracePt t="1456" x="3849688" y="3232150"/>
          <p14:tracePt t="1472" x="3875088" y="3206750"/>
          <p14:tracePt t="1489" x="3892550" y="3197225"/>
          <p14:tracePt t="1506" x="3917950" y="3189288"/>
          <p14:tracePt t="1523" x="3951288" y="3163888"/>
          <p14:tracePt t="1539" x="3994150" y="3154363"/>
          <p14:tracePt t="1556" x="4037013" y="3146425"/>
          <p14:tracePt t="1572" x="4079875" y="3146425"/>
          <p14:tracePt t="1574" x="4106863" y="3146425"/>
          <p14:tracePt t="1591" x="4200525" y="3146425"/>
          <p14:tracePt t="1606" x="4364038" y="3154363"/>
          <p14:tracePt t="1623" x="4646613" y="3171825"/>
          <p14:tracePt t="1639" x="5040313" y="3171825"/>
          <p14:tracePt t="1657" x="5494338" y="3163888"/>
          <p14:tracePt t="1673" x="5880100" y="3128963"/>
          <p14:tracePt t="1689" x="6146800" y="3086100"/>
          <p14:tracePt t="1706" x="6326188" y="3043238"/>
          <p14:tracePt t="1724" x="6464300" y="2992438"/>
          <p14:tracePt t="1740" x="6592888" y="2932113"/>
          <p14:tracePt t="1756" x="6704013" y="2889250"/>
          <p14:tracePt t="1773" x="6797675" y="2836863"/>
          <p14:tracePt t="1790" x="6823075" y="2820988"/>
          <p14:tracePt t="1807" x="6832600" y="2803525"/>
          <p14:tracePt t="1823" x="6840538" y="2794000"/>
          <p14:tracePt t="1840" x="6850063" y="2778125"/>
          <p14:tracePt t="1858" x="6875463" y="2760663"/>
          <p14:tracePt t="1873" x="6908800" y="2735263"/>
          <p14:tracePt t="1890" x="6918325" y="2725738"/>
          <p14:tracePt t="1907" x="6926263" y="2717800"/>
          <p14:tracePt t="1924" x="6926263" y="2708275"/>
          <p14:tracePt t="1940" x="6926263" y="2700338"/>
          <p14:tracePt t="1957" x="6926263" y="2692400"/>
          <p14:tracePt t="1974" x="6935788" y="2692400"/>
          <p14:tracePt t="1992" x="6943725" y="2674938"/>
          <p14:tracePt t="2007" x="6943725" y="2665413"/>
          <p14:tracePt t="2037" x="6943725" y="2657475"/>
          <p14:tracePt t="2165" x="6951663" y="2649538"/>
          <p14:tracePt t="2269" x="6943725" y="2649538"/>
          <p14:tracePt t="2317" x="6943725" y="2657475"/>
          <p14:tracePt t="2405" x="6935788" y="2657475"/>
          <p14:tracePt t="2494" x="6926263" y="2657475"/>
          <p14:tracePt t="2582" x="6926263" y="2665413"/>
          <p14:tracePt t="2638" x="6918325" y="2665413"/>
          <p14:tracePt t="2774" x="6908800" y="2665413"/>
          <p14:tracePt t="3878" x="6908800" y="2674938"/>
          <p14:tracePt t="4054" x="6908800" y="2682875"/>
          <p14:tracePt t="4070" x="6900863" y="2682875"/>
          <p14:tracePt t="4318" x="6892925" y="2682875"/>
          <p14:tracePt t="4334" x="6883400" y="2692400"/>
          <p14:tracePt t="4342" x="6875463" y="2692400"/>
          <p14:tracePt t="4350" x="6865938" y="2700338"/>
          <p14:tracePt t="4362" x="6858000" y="2708275"/>
          <p14:tracePt t="4379" x="6840538" y="2725738"/>
          <p14:tracePt t="4396" x="6832600" y="2725738"/>
          <p14:tracePt t="4412" x="6823075" y="2735263"/>
          <p14:tracePt t="5631" x="6832600" y="2725738"/>
          <p14:tracePt t="5638" x="6858000" y="2717800"/>
          <p14:tracePt t="5649" x="6883400" y="2700338"/>
          <p14:tracePt t="5665" x="6994525" y="2649538"/>
          <p14:tracePt t="5682" x="7097713" y="2571750"/>
          <p14:tracePt t="5698" x="7175500" y="2468563"/>
          <p14:tracePt t="5716" x="7226300" y="2339975"/>
          <p14:tracePt t="5732" x="7235825" y="2185988"/>
          <p14:tracePt t="5749" x="7132638" y="2039938"/>
          <p14:tracePt t="5765" x="6858000" y="1843088"/>
          <p14:tracePt t="5783" x="6257925" y="1457325"/>
          <p14:tracePt t="5799" x="5975350" y="1285875"/>
          <p14:tracePt t="5816" x="5837238" y="1182688"/>
          <p14:tracePt t="5832" x="5761038" y="1139825"/>
          <p14:tracePt t="5850" x="5735638" y="1139825"/>
          <p14:tracePt t="5866" x="5718175" y="1139825"/>
          <p14:tracePt t="5882" x="5708650" y="1139825"/>
          <p14:tracePt t="5900" x="5692775" y="1139825"/>
          <p14:tracePt t="5916" x="5665788" y="1182688"/>
          <p14:tracePt t="5932" x="5614988" y="1293813"/>
          <p14:tracePt t="5949" x="5529263" y="1465263"/>
          <p14:tracePt t="5966" x="5408613" y="1636713"/>
          <p14:tracePt t="5966" x="5349875" y="1722438"/>
          <p14:tracePt t="5984" x="5264150" y="1817688"/>
          <p14:tracePt t="5999" x="5203825" y="1860550"/>
          <p14:tracePt t="6016" x="5160963" y="1885950"/>
          <p14:tracePt t="6033" x="5118100" y="1903413"/>
          <p14:tracePt t="6050" x="5100638" y="1903413"/>
          <p14:tracePt t="6066" x="5065713" y="1903413"/>
          <p14:tracePt t="6083" x="5032375" y="1911350"/>
          <p14:tracePt t="6099" x="4954588" y="1920875"/>
          <p14:tracePt t="6117" x="4878388" y="1920875"/>
          <p14:tracePt t="6133" x="4800600" y="1920875"/>
          <p14:tracePt t="6150" x="4732338" y="1920875"/>
          <p14:tracePt t="6150" x="4697413" y="1920875"/>
          <p14:tracePt t="6166" x="4621213" y="1911350"/>
          <p14:tracePt t="6184" x="4525963" y="1903413"/>
          <p14:tracePt t="6200" x="4397375" y="1885950"/>
          <p14:tracePt t="6216" x="4286250" y="1868488"/>
          <p14:tracePt t="6233" x="4157663" y="1851025"/>
          <p14:tracePt t="6250" x="4046538" y="1835150"/>
          <p14:tracePt t="6266" x="3951288" y="1817688"/>
          <p14:tracePt t="6283" x="3832225" y="1800225"/>
          <p14:tracePt t="6300" x="3711575" y="1792288"/>
          <p14:tracePt t="6317" x="3600450" y="1782763"/>
          <p14:tracePt t="6333" x="3514725" y="1774825"/>
          <p14:tracePt t="6350" x="3403600" y="1765300"/>
          <p14:tracePt t="6367" x="3351213" y="1757363"/>
          <p14:tracePt t="6384" x="3308350" y="1749425"/>
          <p14:tracePt t="6400" x="3275013" y="1739900"/>
          <p14:tracePt t="6417" x="3232150" y="1731963"/>
          <p14:tracePt t="6433" x="3206750" y="1722438"/>
          <p14:tracePt t="6451" x="3171825" y="1722438"/>
          <p14:tracePt t="6467" x="3146425" y="1714500"/>
          <p14:tracePt t="6484" x="3111500" y="1706563"/>
          <p14:tracePt t="6500" x="3086100" y="1697038"/>
          <p14:tracePt t="6518" x="3060700" y="1671638"/>
          <p14:tracePt t="6534" x="3051175" y="1663700"/>
          <p14:tracePt t="6551" x="3051175" y="1646238"/>
          <p14:tracePt t="6567" x="3051175" y="1628775"/>
          <p14:tracePt t="6584" x="3051175" y="1593850"/>
          <p14:tracePt t="6601" x="3051175" y="1550988"/>
          <p14:tracePt t="6617" x="3051175" y="1500188"/>
          <p14:tracePt t="6634" x="3060700" y="1457325"/>
          <p14:tracePt t="6651" x="3086100" y="1397000"/>
          <p14:tracePt t="6667" x="3111500" y="1346200"/>
          <p14:tracePt t="6684" x="3146425" y="1303338"/>
          <p14:tracePt t="6701" x="3163888" y="1277938"/>
          <p14:tracePt t="6718" x="3179763" y="1250950"/>
          <p14:tracePt t="6719" x="3197225" y="1235075"/>
          <p14:tracePt t="6734" x="3257550" y="1200150"/>
          <p14:tracePt t="6751" x="3325813" y="1157288"/>
          <p14:tracePt t="6768" x="3378200" y="1131888"/>
          <p14:tracePt t="6785" x="3403600" y="1122363"/>
          <p14:tracePt t="6801" x="3403600" y="1114425"/>
          <p14:tracePt t="7215" x="3403600" y="1122363"/>
          <p14:tracePt t="7232" x="3394075" y="1122363"/>
          <p14:tracePt t="7391" x="3386138" y="1122363"/>
          <p14:tracePt t="7407" x="3386138" y="1131888"/>
          <p14:tracePt t="7439" x="3386138" y="1139825"/>
          <p14:tracePt t="7503" x="3386138" y="1149350"/>
          <p14:tracePt t="7511" x="3386138" y="1157288"/>
          <p14:tracePt t="7520" x="3378200" y="1157288"/>
          <p14:tracePt t="7536" x="3378200" y="1165225"/>
          <p14:tracePt t="7553" x="3360738" y="1182688"/>
          <p14:tracePt t="7569" x="3325813" y="1200150"/>
          <p14:tracePt t="7587" x="3292475" y="1225550"/>
          <p14:tracePt t="7603" x="3257550" y="1250950"/>
          <p14:tracePt t="7619" x="3222625" y="1268413"/>
          <p14:tracePt t="7636" x="3197225" y="1277938"/>
          <p14:tracePt t="7653" x="3171825" y="1285875"/>
          <p14:tracePt t="7670" x="3154363" y="1285875"/>
          <p14:tracePt t="7686" x="3146425" y="1285875"/>
          <p14:tracePt t="7703" x="3128963" y="1293813"/>
          <p14:tracePt t="7720" x="3121025" y="1293813"/>
          <p14:tracePt t="7736" x="3111500" y="1293813"/>
          <p14:tracePt t="7753" x="3078163" y="1293813"/>
          <p14:tracePt t="7770" x="3035300" y="1293813"/>
          <p14:tracePt t="7787" x="2982913" y="1293813"/>
          <p14:tracePt t="7803" x="2940050" y="1293813"/>
          <p14:tracePt t="7820" x="2906713" y="1293813"/>
          <p14:tracePt t="7837" x="2897188" y="1293813"/>
          <p14:tracePt t="7999" x="2897188" y="1285875"/>
          <p14:tracePt t="8031" x="2897188" y="1277938"/>
          <p14:tracePt t="8079" x="2897188" y="1268413"/>
          <p14:tracePt t="8095" x="2906713" y="1268413"/>
          <p14:tracePt t="8112" x="2906713" y="1260475"/>
          <p14:tracePt t="8119" x="2914650" y="1260475"/>
          <p14:tracePt t="8143" x="2922588" y="1260475"/>
          <p14:tracePt t="8183" x="2932113" y="1260475"/>
          <p14:tracePt t="8199" x="2940050" y="1260475"/>
          <p14:tracePt t="8207" x="2949575" y="1260475"/>
          <p14:tracePt t="8223" x="2957513" y="1260475"/>
          <p14:tracePt t="8237" x="2965450" y="1260475"/>
          <p14:tracePt t="8255" x="3008313" y="1260475"/>
          <p14:tracePt t="8271" x="3025775" y="1260475"/>
          <p14:tracePt t="8288" x="3051175" y="1268413"/>
          <p14:tracePt t="8304" x="3078163" y="1268413"/>
          <p14:tracePt t="8322" x="3094038" y="1268413"/>
          <p14:tracePt t="8338" x="3103563" y="1268413"/>
          <p14:tracePt t="8354" x="3128963" y="1268413"/>
          <p14:tracePt t="8371" x="3146425" y="1268413"/>
          <p14:tracePt t="8388" x="3171825" y="1268413"/>
          <p14:tracePt t="8405" x="3197225" y="1268413"/>
          <p14:tracePt t="8421" x="3222625" y="1268413"/>
          <p14:tracePt t="8438" x="3249613" y="1268413"/>
          <p14:tracePt t="8456" x="3317875" y="1268413"/>
          <p14:tracePt t="8471" x="3411538" y="1268413"/>
          <p14:tracePt t="8488" x="3540125" y="1268413"/>
          <p14:tracePt t="8505" x="3660775" y="1268413"/>
          <p14:tracePt t="8522" x="3746500" y="1268413"/>
          <p14:tracePt t="8538" x="3806825" y="1268413"/>
          <p14:tracePt t="8555" x="3849688" y="1268413"/>
          <p14:tracePt t="8572" x="3865563" y="1268413"/>
          <p14:tracePt t="8589" x="3883025" y="1268413"/>
          <p14:tracePt t="8605" x="3892550" y="1268413"/>
          <p14:tracePt t="8622" x="3900488" y="1268413"/>
          <p14:tracePt t="8638" x="3917950" y="1268413"/>
          <p14:tracePt t="8656" x="3935413" y="1268413"/>
          <p14:tracePt t="8672" x="3943350" y="1268413"/>
          <p14:tracePt t="8688" x="3951288" y="1268413"/>
          <p14:tracePt t="8705" x="3968750" y="1268413"/>
          <p14:tracePt t="8722" x="3994150" y="1260475"/>
          <p14:tracePt t="8738" x="4011613" y="1250950"/>
          <p14:tracePt t="8755" x="4054475" y="1250950"/>
          <p14:tracePt t="8772" x="4106863" y="1235075"/>
          <p14:tracePt t="8790" x="4157663" y="1235075"/>
          <p14:tracePt t="8806" x="4217988" y="1235075"/>
          <p14:tracePt t="8822" x="4268788" y="1235075"/>
          <p14:tracePt t="8823" x="4294188" y="1235075"/>
          <p14:tracePt t="8839" x="4337050" y="1235075"/>
          <p14:tracePt t="8856" x="4364038" y="1235075"/>
          <p14:tracePt t="8872" x="4397375" y="1235075"/>
          <p14:tracePt t="8889" x="4422775" y="1235075"/>
          <p14:tracePt t="8906" x="4457700" y="1235075"/>
          <p14:tracePt t="8923" x="4475163" y="1235075"/>
          <p14:tracePt t="8939" x="4500563" y="1235075"/>
          <p14:tracePt t="8956" x="4525963" y="1235075"/>
          <p14:tracePt t="8972" x="4560888" y="1235075"/>
          <p14:tracePt t="8990" x="4594225" y="1235075"/>
          <p14:tracePt t="9006" x="4629150" y="1235075"/>
          <p14:tracePt t="9023" x="4672013" y="1235075"/>
          <p14:tracePt t="9023" x="4689475" y="1235075"/>
          <p14:tracePt t="9039" x="4732338" y="1235075"/>
          <p14:tracePt t="9057" x="4775200" y="1235075"/>
          <p14:tracePt t="9073" x="4792663" y="1235075"/>
          <p14:tracePt t="9089" x="4826000" y="1235075"/>
          <p14:tracePt t="9106" x="4843463" y="1235075"/>
          <p14:tracePt t="9123" x="4868863" y="1235075"/>
          <p14:tracePt t="9139" x="4886325" y="1235075"/>
          <p14:tracePt t="9156" x="4894263" y="1235075"/>
          <p14:tracePt t="9173" x="4903788" y="1235075"/>
          <p14:tracePt t="9199" x="4911725" y="1235075"/>
          <p14:tracePt t="9247" x="4921250" y="1235075"/>
          <p14:tracePt t="9496" x="4929188" y="1235075"/>
          <p14:tracePt t="9519" x="4937125" y="1235075"/>
          <p14:tracePt t="9527" x="4937125" y="1243013"/>
          <p14:tracePt t="9543" x="4954588" y="1260475"/>
          <p14:tracePt t="9557" x="4964113" y="1277938"/>
          <p14:tracePt t="9574" x="5006975" y="1311275"/>
          <p14:tracePt t="9591" x="5057775" y="1363663"/>
          <p14:tracePt t="9592" x="5092700" y="1379538"/>
          <p14:tracePt t="9608" x="5168900" y="1449388"/>
          <p14:tracePt t="9624" x="5237163" y="1508125"/>
          <p14:tracePt t="9641" x="5322888" y="1585913"/>
          <p14:tracePt t="9657" x="5408613" y="1663700"/>
          <p14:tracePt t="9674" x="5494338" y="1757363"/>
          <p14:tracePt t="9691" x="5564188" y="1860550"/>
          <p14:tracePt t="9708" x="5640388" y="2006600"/>
          <p14:tracePt t="9724" x="5735638" y="2185988"/>
          <p14:tracePt t="9741" x="5821363" y="2365375"/>
          <p14:tracePt t="9758" x="5897563" y="2528888"/>
          <p14:tracePt t="9775" x="6008688" y="2760663"/>
          <p14:tracePt t="9791" x="6051550" y="2879725"/>
          <p14:tracePt t="9808" x="6069013" y="2992438"/>
          <p14:tracePt t="9825" x="6086475" y="3121025"/>
          <p14:tracePt t="9842" x="6086475" y="3232150"/>
          <p14:tracePt t="9858" x="6086475" y="3351213"/>
          <p14:tracePt t="9875" x="6086475" y="3429000"/>
          <p14:tracePt t="9892" x="6086475" y="3489325"/>
          <p14:tracePt t="9909" x="6086475" y="3540125"/>
          <p14:tracePt t="9925" x="6086475" y="3582988"/>
          <p14:tracePt t="9941" x="6086475" y="3617913"/>
          <p14:tracePt t="9958" x="6086475" y="3668713"/>
          <p14:tracePt t="9975" x="6086475" y="3754438"/>
          <p14:tracePt t="9992" x="6086475" y="3806825"/>
          <p14:tracePt t="10009" x="6086475" y="3875088"/>
          <p14:tracePt t="10025" x="6061075" y="3960813"/>
          <p14:tracePt t="10042" x="6035675" y="4054475"/>
          <p14:tracePt t="10058" x="6008688" y="4140200"/>
          <p14:tracePt t="10075" x="5949950" y="4235450"/>
          <p14:tracePt t="10092" x="5864225" y="4346575"/>
          <p14:tracePt t="10109" x="5718175" y="4483100"/>
          <p14:tracePt t="10125" x="5580063" y="4621213"/>
          <p14:tracePt t="10142" x="5443538" y="4697413"/>
          <p14:tracePt t="10158" x="5340350" y="4749800"/>
          <p14:tracePt t="10176" x="5221288" y="4765675"/>
          <p14:tracePt t="10192" x="5143500" y="4765675"/>
          <p14:tracePt t="10209" x="5049838" y="4749800"/>
          <p14:tracePt t="10225" x="4964113" y="4714875"/>
          <p14:tracePt t="10243" x="4894263" y="4689475"/>
          <p14:tracePt t="10259" x="4851400" y="4664075"/>
          <p14:tracePt t="10276" x="4792663" y="4637088"/>
          <p14:tracePt t="10292" x="4757738" y="4603750"/>
          <p14:tracePt t="10309" x="4714875" y="4578350"/>
          <p14:tracePt t="10325" x="4679950" y="4535488"/>
          <p14:tracePt t="10342" x="4654550" y="4492625"/>
          <p14:tracePt t="10359" x="4629150" y="4432300"/>
          <p14:tracePt t="10376" x="4611688" y="4389438"/>
          <p14:tracePt t="10392" x="4611688" y="4346575"/>
          <p14:tracePt t="10409" x="4611688" y="4311650"/>
          <p14:tracePt t="10426" x="4621213" y="4278313"/>
          <p14:tracePt t="10443" x="4646613" y="4225925"/>
          <p14:tracePt t="10459" x="4689475" y="4192588"/>
          <p14:tracePt t="10476" x="4765675" y="4149725"/>
          <p14:tracePt t="10493" x="4860925" y="4106863"/>
          <p14:tracePt t="10510" x="4979988" y="4079875"/>
          <p14:tracePt t="10512" x="5032375" y="4071938"/>
          <p14:tracePt t="10526" x="5108575" y="4064000"/>
          <p14:tracePt t="10543" x="5237163" y="4054475"/>
          <p14:tracePt t="10544" x="5307013" y="4054475"/>
          <p14:tracePt t="10560" x="5426075" y="4054475"/>
          <p14:tracePt t="10577" x="5529263" y="4064000"/>
          <p14:tracePt t="10593" x="5622925" y="4097338"/>
          <p14:tracePt t="10610" x="5735638" y="4132263"/>
          <p14:tracePt t="10626" x="5794375" y="4149725"/>
          <p14:tracePt t="10643" x="5846763" y="4183063"/>
          <p14:tracePt t="10660" x="5880100" y="4192588"/>
          <p14:tracePt t="10676" x="5889625" y="4200525"/>
          <p14:tracePt t="10693" x="5897563" y="4200525"/>
          <p14:tracePt t="10710" x="5897563" y="4208463"/>
          <p14:tracePt t="10726" x="5907088" y="4208463"/>
          <p14:tracePt t="10743" x="5907088" y="4217988"/>
          <p14:tracePt t="11264" x="5907088" y="4208463"/>
          <p14:tracePt t="11280" x="5907088" y="4200525"/>
          <p14:tracePt t="11297" x="5907088" y="4192588"/>
          <p14:tracePt t="11352" x="5907088" y="4183063"/>
          <p14:tracePt t="11376" x="5907088" y="4175125"/>
          <p14:tracePt t="11496" x="5915025" y="4175125"/>
          <p14:tracePt t="11624" x="5922963" y="4175125"/>
          <p14:tracePt t="11672" x="5932488" y="4175125"/>
          <p14:tracePt t="14793" x="5932488" y="4192588"/>
          <p14:tracePt t="14801" x="5932488" y="4200525"/>
          <p14:tracePt t="14809" x="5932488" y="4217988"/>
          <p14:tracePt t="14825" x="5932488" y="4235450"/>
          <p14:tracePt t="14841" x="5915025" y="4243388"/>
          <p14:tracePt t="14852" x="5915025" y="4260850"/>
          <p14:tracePt t="14870" x="5880100" y="4286250"/>
          <p14:tracePt t="14886" x="5864225" y="4303713"/>
          <p14:tracePt t="14903" x="5846763" y="4311650"/>
          <p14:tracePt t="14919" x="5837238" y="4321175"/>
          <p14:tracePt t="14937" x="5821363" y="4329113"/>
          <p14:tracePt t="14953" x="5811838" y="4329113"/>
          <p14:tracePt t="14977" x="5803900" y="4329113"/>
          <p14:tracePt t="14993" x="5794375" y="4329113"/>
          <p14:tracePt t="15003" x="5786438" y="4329113"/>
          <p14:tracePt t="15019" x="5786438" y="4337050"/>
          <p14:tracePt t="15036" x="5778500" y="4346575"/>
          <p14:tracePt t="15053" x="5768975" y="4346575"/>
          <p14:tracePt t="15070" x="5751513" y="4346575"/>
          <p14:tracePt t="15089" x="5743575" y="4346575"/>
          <p14:tracePt t="15105" x="5735638" y="4346575"/>
          <p14:tracePt t="15121" x="5726113" y="4346575"/>
          <p14:tracePt t="15137" x="5718175" y="4346575"/>
          <p14:tracePt t="15153" x="5708650" y="4346575"/>
          <p14:tracePt t="15170" x="5700713" y="4346575"/>
          <p14:tracePt t="15186" x="5683250" y="4346575"/>
          <p14:tracePt t="15204" x="5675313" y="4346575"/>
          <p14:tracePt t="15220" x="5665788" y="4346575"/>
          <p14:tracePt t="15236" x="5657850" y="4346575"/>
          <p14:tracePt t="15253" x="5640388" y="4337050"/>
          <p14:tracePt t="15271" x="5632450" y="4329113"/>
          <p14:tracePt t="15286" x="5622925" y="4329113"/>
          <p14:tracePt t="15303" x="5614988" y="4329113"/>
          <p14:tracePt t="15320" x="5607050" y="4329113"/>
          <p14:tracePt t="15338" x="5597525" y="4329113"/>
          <p14:tracePt t="15353" x="5580063" y="4337050"/>
          <p14:tracePt t="15370" x="5521325" y="4354513"/>
          <p14:tracePt t="15387" x="5408613" y="4406900"/>
          <p14:tracePt t="15404" x="5314950" y="4449763"/>
          <p14:tracePt t="15420" x="5264150" y="4475163"/>
          <p14:tracePt t="15437" x="5237163" y="4483100"/>
          <p14:tracePt t="15481" x="5229225" y="4483100"/>
          <p14:tracePt t="15489" x="5229225" y="4492625"/>
          <p14:tracePt t="19074" x="5221288" y="4492625"/>
          <p14:tracePt t="19106" x="5221288" y="4500563"/>
          <p14:tracePt t="19114" x="5211763" y="4500563"/>
          <p14:tracePt t="19129" x="5203825" y="4500563"/>
          <p14:tracePt t="19147" x="5194300" y="4500563"/>
          <p14:tracePt t="19162" x="5194300" y="4508500"/>
          <p14:tracePt t="19210" x="5194300" y="4518025"/>
          <p14:tracePt t="19234" x="5194300" y="4525963"/>
          <p14:tracePt t="19242" x="5194300" y="4535488"/>
          <p14:tracePt t="19258" x="5194300" y="4543425"/>
          <p14:tracePt t="19274" x="5194300" y="4560888"/>
          <p14:tracePt t="19282" x="5194300" y="4568825"/>
          <p14:tracePt t="19298" x="5194300" y="4586288"/>
          <p14:tracePt t="19312" x="5194300" y="4594225"/>
          <p14:tracePt t="19329" x="5194300" y="4611688"/>
          <p14:tracePt t="19347" x="5194300" y="4621213"/>
          <p14:tracePt t="19362" x="5194300" y="4637088"/>
          <p14:tracePt t="19379" x="5194300" y="4672013"/>
          <p14:tracePt t="19396" x="5194300" y="4714875"/>
          <p14:tracePt t="19413" x="5186363" y="4757738"/>
          <p14:tracePt t="19429" x="5168900" y="4800600"/>
          <p14:tracePt t="19446" x="5151438" y="4826000"/>
          <p14:tracePt t="19463" x="5143500" y="4851400"/>
          <p14:tracePt t="19480" x="5126038" y="4878388"/>
          <p14:tracePt t="19496" x="5108575" y="4894263"/>
          <p14:tracePt t="19513" x="5075238" y="4921250"/>
          <p14:tracePt t="19514" x="5065713" y="4929188"/>
          <p14:tracePt t="19530" x="5040313" y="4946650"/>
          <p14:tracePt t="19547" x="5032375" y="4946650"/>
          <p14:tracePt t="19563" x="5014913" y="4954588"/>
          <p14:tracePt t="19618" x="5006975" y="4954588"/>
          <p14:tracePt t="19634" x="5006975" y="4946650"/>
          <p14:tracePt t="19650" x="5006975" y="4937125"/>
          <p14:tracePt t="19658" x="5006975" y="4921250"/>
          <p14:tracePt t="19666" x="5006975" y="4903788"/>
          <p14:tracePt t="19680" x="5006975" y="4886325"/>
          <p14:tracePt t="19697" x="5006975" y="4860925"/>
          <p14:tracePt t="19698" x="5006975" y="4843463"/>
          <p14:tracePt t="19713" x="5006975" y="4818063"/>
          <p14:tracePt t="19730" x="4989513" y="4783138"/>
          <p14:tracePt t="19747" x="4989513" y="4757738"/>
          <p14:tracePt t="19764" x="4989513" y="4740275"/>
          <p14:tracePt t="19780" x="4989513" y="4722813"/>
          <p14:tracePt t="19797" x="4989513" y="4714875"/>
          <p14:tracePt t="19813" x="4979988" y="4697413"/>
          <p14:tracePt t="19831" x="4972050" y="4672013"/>
          <p14:tracePt t="19847" x="4954588" y="4637088"/>
          <p14:tracePt t="19863" x="4946650" y="4603750"/>
          <p14:tracePt t="19880" x="4929188" y="4586288"/>
          <p14:tracePt t="19898" x="4929188" y="4568825"/>
          <p14:tracePt t="19914" x="4921250" y="4560888"/>
          <p14:tracePt t="19931" x="4921250" y="4543425"/>
          <p14:tracePt t="19947" x="4911725" y="4525963"/>
          <p14:tracePt t="19965" x="4903788" y="4508500"/>
          <p14:tracePt t="19980" x="4903788" y="4492625"/>
          <p14:tracePt t="19997" x="4903788" y="4465638"/>
          <p14:tracePt t="20014" x="4903788" y="4449763"/>
          <p14:tracePt t="20031" x="4903788" y="4432300"/>
          <p14:tracePt t="20047" x="4903788" y="4422775"/>
          <p14:tracePt t="20064" x="4903788" y="4406900"/>
          <p14:tracePt t="20081" x="4903788" y="4379913"/>
          <p14:tracePt t="20098" x="4903788" y="4346575"/>
          <p14:tracePt t="20114" x="4911725" y="4311650"/>
          <p14:tracePt t="20131" x="4911725" y="4286250"/>
          <p14:tracePt t="20147" x="4921250" y="4243388"/>
          <p14:tracePt t="20165" x="4929188" y="4200525"/>
          <p14:tracePt t="20181" x="4937125" y="4175125"/>
          <p14:tracePt t="20198" x="4937125" y="4140200"/>
          <p14:tracePt t="20214" x="4937125" y="4122738"/>
          <p14:tracePt t="20232" x="4937125" y="4106863"/>
          <p14:tracePt t="20248" x="4946650" y="4089400"/>
          <p14:tracePt t="20264" x="4946650" y="4079875"/>
          <p14:tracePt t="20281" x="4946650" y="4071938"/>
          <p14:tracePt t="20299" x="4946650" y="4064000"/>
          <p14:tracePt t="20322" x="4946650" y="4054475"/>
          <p14:tracePt t="20538" x="4946650" y="4046538"/>
          <p14:tracePt t="20562" x="4937125" y="4046538"/>
          <p14:tracePt t="20578" x="4929188" y="4046538"/>
          <p14:tracePt t="20594" x="4921250" y="4046538"/>
          <p14:tracePt t="20602" x="4911725" y="4046538"/>
          <p14:tracePt t="20616" x="4903788" y="4037013"/>
          <p14:tracePt t="20632" x="4886325" y="4029075"/>
          <p14:tracePt t="20649" x="4860925" y="4011613"/>
          <p14:tracePt t="20666" x="4835525" y="3978275"/>
          <p14:tracePt t="20683" x="4826000" y="3960813"/>
          <p14:tracePt t="20699" x="4808538" y="3943350"/>
          <p14:tracePt t="20715" x="4800600" y="3917950"/>
          <p14:tracePt t="20732" x="4800600" y="3900488"/>
          <p14:tracePt t="20749" x="4800600" y="3883025"/>
          <p14:tracePt t="20765" x="4800600" y="3865563"/>
          <p14:tracePt t="20782" x="4808538" y="3822700"/>
          <p14:tracePt t="20799" x="4835525" y="3789363"/>
          <p14:tracePt t="20816" x="4860925" y="3763963"/>
          <p14:tracePt t="20832" x="4878388" y="3754438"/>
          <p14:tracePt t="20849" x="4894263" y="3736975"/>
          <p14:tracePt t="20866" x="4929188" y="3703638"/>
          <p14:tracePt t="20883" x="4972050" y="3686175"/>
          <p14:tracePt t="20899" x="5014913" y="3668713"/>
          <p14:tracePt t="20916" x="5083175" y="3625850"/>
          <p14:tracePt t="20933" x="5178425" y="3582988"/>
          <p14:tracePt t="20950" x="5272088" y="3557588"/>
          <p14:tracePt t="20966" x="5392738" y="3549650"/>
          <p14:tracePt t="20983" x="5503863" y="3540125"/>
          <p14:tracePt t="20999" x="5640388" y="3540125"/>
          <p14:tracePt t="21017" x="5829300" y="3540125"/>
          <p14:tracePt t="21033" x="6018213" y="3540125"/>
          <p14:tracePt t="21050" x="6207125" y="3549650"/>
          <p14:tracePt t="21050" x="6292850" y="3557588"/>
          <p14:tracePt t="21067" x="6437313" y="3582988"/>
          <p14:tracePt t="21084" x="6532563" y="3600450"/>
          <p14:tracePt t="21100" x="6592888" y="3608388"/>
          <p14:tracePt t="21116" x="6661150" y="3625850"/>
          <p14:tracePt t="21133" x="6754813" y="3635375"/>
          <p14:tracePt t="21150" x="6892925" y="3643313"/>
          <p14:tracePt t="21166" x="7046913" y="3643313"/>
          <p14:tracePt t="21183" x="7158038" y="3643313"/>
          <p14:tracePt t="21200" x="7235825" y="3643313"/>
          <p14:tracePt t="21217" x="7286625" y="3660775"/>
          <p14:tracePt t="21233" x="7321550" y="3668713"/>
          <p14:tracePt t="21250" x="7372350" y="3668713"/>
          <p14:tracePt t="21267" x="7389813" y="3668713"/>
          <p14:tracePt t="21284" x="7415213" y="3668713"/>
          <p14:tracePt t="21300" x="7432675" y="3668713"/>
          <p14:tracePt t="21317" x="7450138" y="3678238"/>
          <p14:tracePt t="21334" x="7458075" y="3686175"/>
          <p14:tracePt t="21351" x="7466013" y="3686175"/>
          <p14:tracePt t="21367" x="7466013" y="3694113"/>
          <p14:tracePt t="21384" x="7483475" y="3694113"/>
          <p14:tracePt t="21400" x="7493000" y="3694113"/>
          <p14:tracePt t="21418" x="7508875" y="3694113"/>
          <p14:tracePt t="21418" x="7518400" y="3694113"/>
          <p14:tracePt t="21434" x="7526338" y="3703638"/>
          <p14:tracePt t="21450" x="7543800" y="3711575"/>
          <p14:tracePt t="21468" x="7551738" y="3721100"/>
          <p14:tracePt t="21484" x="7561263" y="3736975"/>
          <p14:tracePt t="21500" x="7569200" y="3746500"/>
          <p14:tracePt t="21517" x="7578725" y="3763963"/>
          <p14:tracePt t="21534" x="7586663" y="3771900"/>
          <p14:tracePt t="21610" x="7586663" y="3779838"/>
          <p14:tracePt t="21683" x="7586663" y="3789363"/>
          <p14:tracePt t="21698" x="7594600" y="3789363"/>
          <p14:tracePt t="21706" x="7594600" y="3797300"/>
          <p14:tracePt t="21718" x="7594600" y="3806825"/>
          <p14:tracePt t="21738" x="7594600" y="3814763"/>
          <p14:tracePt t="21754" x="7594600" y="3822700"/>
          <p14:tracePt t="21779" x="7604125" y="3822700"/>
          <p14:tracePt t="21794" x="7604125" y="3832225"/>
          <p14:tracePt t="21867" x="7604125" y="3840163"/>
          <p14:tracePt t="21946" x="7604125" y="3849688"/>
          <p14:tracePt t="21971" x="7604125" y="3857625"/>
          <p14:tracePt t="21986" x="7604125" y="3865563"/>
          <p14:tracePt t="22003" x="7604125" y="3875088"/>
          <p14:tracePt t="22034" x="7604125" y="3883025"/>
          <p14:tracePt t="22050" x="7604125" y="3892550"/>
          <p14:tracePt t="22066" x="7604125" y="3900488"/>
          <p14:tracePt t="22075" x="7612063" y="3908425"/>
          <p14:tracePt t="22091" x="7612063" y="3917950"/>
          <p14:tracePt t="22106" x="7612063" y="3925888"/>
          <p14:tracePt t="22119" x="7612063" y="3943350"/>
          <p14:tracePt t="22135" x="7621588" y="3968750"/>
          <p14:tracePt t="22152" x="7629525" y="3994150"/>
          <p14:tracePt t="22169" x="7637463" y="4021138"/>
          <p14:tracePt t="22186" x="7637463" y="4037013"/>
          <p14:tracePt t="22186" x="7637463" y="4046538"/>
          <p14:tracePt t="22202" x="7646988" y="4071938"/>
          <p14:tracePt t="22219" x="7654925" y="4106863"/>
          <p14:tracePt t="22236" x="7654925" y="4122738"/>
          <p14:tracePt t="22253" x="7664450" y="4157663"/>
          <p14:tracePt t="22269" x="7664450" y="4175125"/>
          <p14:tracePt t="22286" x="7672388" y="4192588"/>
          <p14:tracePt t="22302" x="7672388" y="4208463"/>
          <p14:tracePt t="22320" x="7672388" y="4217988"/>
          <p14:tracePt t="22336" x="7672388" y="4225925"/>
          <p14:tracePt t="22352" x="7672388" y="4235450"/>
          <p14:tracePt t="22370" x="7672388" y="4243388"/>
          <p14:tracePt t="22387" x="7672388" y="4278313"/>
          <p14:tracePt t="22403" x="7672388" y="4303713"/>
          <p14:tracePt t="22419" x="7672388" y="4321175"/>
          <p14:tracePt t="22436" x="7672388" y="4329113"/>
          <p14:tracePt t="22453" x="7672388" y="4346575"/>
          <p14:tracePt t="22469" x="7672388" y="4364038"/>
          <p14:tracePt t="22486" x="7672388" y="4379913"/>
          <p14:tracePt t="22503" x="7672388" y="4397375"/>
          <p14:tracePt t="22520" x="7672388" y="4422775"/>
          <p14:tracePt t="22537" x="7672388" y="4449763"/>
          <p14:tracePt t="22553" x="7672388" y="4483100"/>
          <p14:tracePt t="22569" x="7672388" y="4518025"/>
          <p14:tracePt t="22588" x="7672388" y="4551363"/>
          <p14:tracePt t="22603" x="7672388" y="4568825"/>
          <p14:tracePt t="22620" x="7672388" y="4594225"/>
          <p14:tracePt t="22637" x="7672388" y="4611688"/>
          <p14:tracePt t="22654" x="7672388" y="4637088"/>
          <p14:tracePt t="22670" x="7672388" y="4664075"/>
          <p14:tracePt t="22686" x="7672388" y="4679950"/>
          <p14:tracePt t="22703" x="7672388" y="4714875"/>
          <p14:tracePt t="22721" x="7646988" y="4765675"/>
          <p14:tracePt t="22737" x="7612063" y="4800600"/>
          <p14:tracePt t="22753" x="7578725" y="4835525"/>
          <p14:tracePt t="22770" x="7543800" y="4860925"/>
          <p14:tracePt t="22788" x="7518400" y="4878388"/>
          <p14:tracePt t="22803" x="7475538" y="4903788"/>
          <p14:tracePt t="22820" x="7397750" y="4946650"/>
          <p14:tracePt t="22837" x="7251700" y="4989513"/>
          <p14:tracePt t="22854" x="7123113" y="5032375"/>
          <p14:tracePt t="22870" x="7004050" y="5040313"/>
          <p14:tracePt t="22887" x="6918325" y="5040313"/>
          <p14:tracePt t="22904" x="6850063" y="5040313"/>
          <p14:tracePt t="22921" x="6789738" y="5040313"/>
          <p14:tracePt t="22937" x="6746875" y="5040313"/>
          <p14:tracePt t="22954" x="6711950" y="5040313"/>
          <p14:tracePt t="22971" x="6600825" y="5057775"/>
          <p14:tracePt t="22988" x="6421438" y="5092700"/>
          <p14:tracePt t="23004" x="6154738" y="5135563"/>
          <p14:tracePt t="23021" x="5880100" y="5151438"/>
          <p14:tracePt t="23038" x="5692775" y="5151438"/>
          <p14:tracePt t="23055" x="5564188" y="5135563"/>
          <p14:tracePt t="23071" x="5486400" y="5126038"/>
          <p14:tracePt t="23087" x="5451475" y="5126038"/>
          <p14:tracePt t="23104" x="5426075" y="5108575"/>
          <p14:tracePt t="23122" x="5418138" y="5108575"/>
          <p14:tracePt t="23139" x="5418138" y="5100638"/>
          <p14:tracePt t="23154" x="5418138" y="5092700"/>
          <p14:tracePt t="23171" x="5418138" y="5083175"/>
          <p14:tracePt t="23188" x="5418138" y="5057775"/>
          <p14:tracePt t="23205" x="5418138" y="5040313"/>
          <p14:tracePt t="23221" x="5418138" y="5022850"/>
          <p14:tracePt t="23238" x="5418138" y="5014913"/>
          <p14:tracePt t="23255" x="5408613" y="5006975"/>
          <p14:tracePt t="27060" x="5418138" y="4997450"/>
          <p14:tracePt t="27068" x="5435600" y="4979988"/>
          <p14:tracePt t="27080" x="5451475" y="4937125"/>
          <p14:tracePt t="27096" x="5597525" y="4765675"/>
          <p14:tracePt t="27113" x="5864225" y="4303713"/>
          <p14:tracePt t="27131" x="6121400" y="3729038"/>
          <p14:tracePt t="27147" x="6335713" y="3154363"/>
          <p14:tracePt t="27163" x="6515100" y="2289175"/>
          <p14:tracePt t="27180" x="6540500" y="1628775"/>
          <p14:tracePt t="27197" x="6437313" y="935038"/>
          <p14:tracePt t="27213" x="6223000" y="292100"/>
          <p14:tracePt t="27230" x="6000750" y="0"/>
          <p14:tracePt t="27247" x="5794375" y="0"/>
          <p14:tracePt t="27264" x="5597525" y="0"/>
          <p14:tracePt t="27280" x="5478463" y="0"/>
          <p14:tracePt t="27297" x="5383213" y="0"/>
          <p14:tracePt t="27314" x="5314950" y="0"/>
          <p14:tracePt t="27331" x="5254625" y="0"/>
          <p14:tracePt t="27347" x="5186363" y="0"/>
          <p14:tracePt t="27348" x="5160963" y="0"/>
          <p14:tracePt t="27364" x="5083175" y="0"/>
          <p14:tracePt t="27380" x="5006975" y="0"/>
          <p14:tracePt t="27398" x="4946650" y="0"/>
          <p14:tracePt t="27414" x="4886325" y="0"/>
          <p14:tracePt t="27430" x="4843463" y="0"/>
          <p14:tracePt t="27447" x="4818063" y="0"/>
          <p14:tracePt t="27465" x="4792663" y="7938"/>
          <p14:tracePt t="27480" x="4722813" y="50800"/>
          <p14:tracePt t="27497" x="4629150" y="136525"/>
          <p14:tracePt t="27514" x="4518025" y="274638"/>
          <p14:tracePt t="27516" x="4432300" y="360363"/>
          <p14:tracePt t="27533" x="4243388" y="582613"/>
          <p14:tracePt t="27548" x="3968750" y="865188"/>
          <p14:tracePt t="27564" x="3721100" y="1131888"/>
          <p14:tracePt t="27581" x="3540125" y="1303338"/>
          <p14:tracePt t="27598" x="3403600" y="1422400"/>
          <p14:tracePt t="27614" x="3317875" y="1482725"/>
          <p14:tracePt t="27631" x="3275013" y="1500188"/>
          <p14:tracePt t="27648" x="3249613" y="1508125"/>
          <p14:tracePt t="27665" x="3240088" y="1517650"/>
          <p14:tracePt t="27681" x="3197225" y="1517650"/>
          <p14:tracePt t="27698" x="3146425" y="1517650"/>
          <p14:tracePt t="27715" x="3086100" y="1517650"/>
          <p14:tracePt t="27732" x="2965450" y="1517650"/>
          <p14:tracePt t="27750" x="2879725" y="1517650"/>
          <p14:tracePt t="27765" x="2836863" y="1517650"/>
          <p14:tracePt t="27781" x="2632075" y="1543050"/>
          <p14:tracePt t="27802" x="2460625" y="1550988"/>
          <p14:tracePt t="27815" x="2289175" y="1568450"/>
          <p14:tracePt t="27831" x="2143125" y="1568450"/>
          <p14:tracePt t="27848" x="2022475" y="1568450"/>
          <p14:tracePt t="27865" x="1979613" y="1568450"/>
          <p14:tracePt t="27884" x="1928813" y="1543050"/>
          <p14:tracePt t="27898" x="1911350" y="1535113"/>
          <p14:tracePt t="27915" x="1885950" y="1500188"/>
          <p14:tracePt t="27916" x="1860550" y="1482725"/>
          <p14:tracePt t="27932" x="1792288" y="1449388"/>
          <p14:tracePt t="27949" x="1731963" y="1406525"/>
          <p14:tracePt t="27965" x="1697038" y="1379538"/>
          <p14:tracePt t="27982" x="1663700" y="1346200"/>
          <p14:tracePt t="27998" x="1654175" y="1320800"/>
          <p14:tracePt t="28016" x="1636713" y="1293813"/>
          <p14:tracePt t="28032" x="1620838" y="1277938"/>
          <p14:tracePt t="28049" x="1603375" y="1268413"/>
          <p14:tracePt t="28065" x="1585913" y="1268413"/>
          <p14:tracePt t="28083" x="1568450" y="1268413"/>
          <p14:tracePt t="28099" x="1560513" y="1268413"/>
          <p14:tracePt t="28116" x="1550988" y="1268413"/>
          <p14:tracePt t="28132" x="1543050" y="1268413"/>
          <p14:tracePt t="28150" x="1535113" y="1268413"/>
          <p14:tracePt t="28165" x="1525588" y="1268413"/>
          <p14:tracePt t="28182" x="1508125" y="1268413"/>
          <p14:tracePt t="28199" x="1482725" y="1268413"/>
          <p14:tracePt t="28217" x="1457325" y="1268413"/>
          <p14:tracePt t="28232" x="1422400" y="1277938"/>
          <p14:tracePt t="28249" x="1406525" y="1277938"/>
          <p14:tracePt t="28266" x="1379538" y="1277938"/>
          <p14:tracePt t="28283" x="1346200" y="1277938"/>
          <p14:tracePt t="28299" x="1293813" y="1285875"/>
          <p14:tracePt t="28300" x="1268413" y="1285875"/>
          <p14:tracePt t="28316" x="1208088" y="1285875"/>
          <p14:tracePt t="28333" x="1165225" y="1285875"/>
          <p14:tracePt t="28350" x="1122363" y="1285875"/>
          <p14:tracePt t="28366" x="1089025" y="1285875"/>
          <p14:tracePt t="28382" x="1046163" y="1285875"/>
          <p14:tracePt t="28399" x="985838" y="1285875"/>
          <p14:tracePt t="28417" x="925513" y="1285875"/>
          <p14:tracePt t="28433" x="874713" y="1285875"/>
          <p14:tracePt t="28449" x="814388" y="1285875"/>
          <p14:tracePt t="28466" x="763588" y="1285875"/>
          <p14:tracePt t="28484" x="685800" y="1285875"/>
          <p14:tracePt t="28499" x="668338" y="1285875"/>
          <p14:tracePt t="28516" x="617538" y="1285875"/>
          <p14:tracePt t="28533" x="608013" y="1285875"/>
          <p14:tracePt t="28652" x="617538" y="1285875"/>
          <p14:tracePt t="28676" x="625475" y="1285875"/>
          <p14:tracePt t="28684" x="635000" y="1285875"/>
          <p14:tracePt t="28692" x="650875" y="1285875"/>
          <p14:tracePt t="28701" x="668338" y="1285875"/>
          <p14:tracePt t="28717" x="746125" y="1285875"/>
          <p14:tracePt t="28734" x="849313" y="1285875"/>
          <p14:tracePt t="28750" x="993775" y="1293813"/>
          <p14:tracePt t="28767" x="1165225" y="1303338"/>
          <p14:tracePt t="28784" x="1371600" y="1320800"/>
          <p14:tracePt t="28801" x="1593850" y="1336675"/>
          <p14:tracePt t="28817" x="1782763" y="1336675"/>
          <p14:tracePt t="28834" x="1979613" y="1336675"/>
          <p14:tracePt t="28850" x="2211388" y="1336675"/>
          <p14:tracePt t="28868" x="2579688" y="1336675"/>
          <p14:tracePt t="28884" x="2828925" y="1336675"/>
          <p14:tracePt t="28900" x="3078163" y="1336675"/>
          <p14:tracePt t="28918" x="3282950" y="1336675"/>
          <p14:tracePt t="28934" x="3497263" y="1336675"/>
          <p14:tracePt t="28950" x="3703638" y="1336675"/>
          <p14:tracePt t="28967" x="3917950" y="1336675"/>
          <p14:tracePt t="28984" x="4122738" y="1336675"/>
          <p14:tracePt t="29001" x="4337050" y="1336675"/>
          <p14:tracePt t="29017" x="4551363" y="1336675"/>
          <p14:tracePt t="29034" x="4765675" y="1336675"/>
          <p14:tracePt t="29051" x="4989513" y="1336675"/>
          <p14:tracePt t="29068" x="5297488" y="1336675"/>
          <p14:tracePt t="29084" x="5529263" y="1336675"/>
          <p14:tracePt t="29101" x="5778500" y="1346200"/>
          <p14:tracePt t="29118" x="6043613" y="1363663"/>
          <p14:tracePt t="29135" x="6326188" y="1371600"/>
          <p14:tracePt t="29151" x="6565900" y="1379538"/>
          <p14:tracePt t="29168" x="6764338" y="1389063"/>
          <p14:tracePt t="29184" x="6943725" y="1397000"/>
          <p14:tracePt t="29202" x="7089775" y="1406525"/>
          <p14:tracePt t="29218" x="7226300" y="1406525"/>
          <p14:tracePt t="29235" x="7337425" y="1414463"/>
          <p14:tracePt t="29251" x="7407275" y="1414463"/>
          <p14:tracePt t="29269" x="7475538" y="1414463"/>
          <p14:tracePt t="29285" x="7518400" y="1414463"/>
          <p14:tracePt t="29301" x="7561263" y="1414463"/>
          <p14:tracePt t="29318" x="7612063" y="1414463"/>
          <p14:tracePt t="29335" x="7664450" y="1414463"/>
          <p14:tracePt t="29352" x="7723188" y="1406525"/>
          <p14:tracePt t="29368" x="7775575" y="1397000"/>
          <p14:tracePt t="29385" x="7826375" y="1379538"/>
          <p14:tracePt t="29402" x="7878763" y="1371600"/>
          <p14:tracePt t="29418" x="7929563" y="1363663"/>
          <p14:tracePt t="29435" x="7980363" y="1363663"/>
          <p14:tracePt t="29452" x="8023225" y="1363663"/>
          <p14:tracePt t="29453" x="8040688" y="1363663"/>
          <p14:tracePt t="29469" x="8066088" y="1363663"/>
          <p14:tracePt t="29485" x="8093075" y="1363663"/>
          <p14:tracePt t="29502" x="8108950" y="1363663"/>
          <p14:tracePt t="29518" x="8135938" y="1363663"/>
          <p14:tracePt t="29536" x="8161338" y="1371600"/>
          <p14:tracePt t="29552" x="8169275" y="1379538"/>
          <p14:tracePt t="29569" x="8178800" y="1379538"/>
          <p14:tracePt t="29585" x="8186738" y="1389063"/>
          <p14:tracePt t="29605" x="8194675" y="1389063"/>
          <p14:tracePt t="29619" x="8194675" y="1397000"/>
          <p14:tracePt t="29636" x="8204200" y="1406525"/>
          <p14:tracePt t="29885" x="8194675" y="1406525"/>
          <p14:tracePt t="29908" x="8194675" y="1414463"/>
          <p14:tracePt t="29916" x="8194675" y="1422400"/>
          <p14:tracePt t="29940" x="8186738" y="1422400"/>
          <p14:tracePt t="29948" x="8178800" y="1422400"/>
          <p14:tracePt t="29996" x="8169275" y="1422400"/>
          <p14:tracePt t="30020" x="8169275" y="1431925"/>
          <p14:tracePt t="30069" x="8169275" y="1439863"/>
          <p14:tracePt t="30085" x="8169275" y="1449388"/>
          <p14:tracePt t="30092" x="8169275" y="1457325"/>
          <p14:tracePt t="30109" x="8169275" y="1465263"/>
          <p14:tracePt t="30141" x="8169275" y="1474788"/>
          <p14:tracePt t="30197" x="8169275" y="1482725"/>
          <p14:tracePt t="30212" x="8169275" y="1492250"/>
          <p14:tracePt t="30445" x="8178800" y="1492250"/>
          <p14:tracePt t="30452" x="8178800" y="1500188"/>
          <p14:tracePt t="30469" x="8186738" y="1500188"/>
          <p14:tracePt t="30533" x="8194675" y="1500188"/>
          <p14:tracePt t="30565" x="8194675" y="1508125"/>
          <p14:tracePt t="30677" x="8204200" y="1508125"/>
          <p14:tracePt t="30765" x="8204200" y="1517650"/>
          <p14:tracePt t="30941" x="8212138" y="1517650"/>
          <p14:tracePt t="30949" x="8221663" y="1517650"/>
          <p14:tracePt t="30973" x="8221663" y="1525588"/>
          <p14:tracePt t="30981" x="8221663" y="1535113"/>
          <p14:tracePt t="30989" x="8229600" y="1535113"/>
          <p14:tracePt t="31005" x="8229600" y="1543050"/>
          <p14:tracePt t="31023" x="8237538" y="1543050"/>
          <p14:tracePt t="31039" x="8247063" y="1550988"/>
          <p14:tracePt t="31055" x="8264525" y="1568450"/>
          <p14:tracePt t="31072" x="8272463" y="1577975"/>
          <p14:tracePt t="31090" x="8280400" y="1577975"/>
          <p14:tracePt t="31105" x="8289925" y="1585913"/>
          <p14:tracePt t="31122" x="8297863" y="1585913"/>
          <p14:tracePt t="31139" x="8315325" y="1593850"/>
          <p14:tracePt t="31156" x="8323263" y="1593850"/>
          <p14:tracePt t="31172" x="8332788" y="1603375"/>
          <p14:tracePt t="31413" x="8332788" y="1611313"/>
          <p14:tracePt t="31429" x="8323263" y="1611313"/>
          <p14:tracePt t="31445" x="8315325" y="1620838"/>
          <p14:tracePt t="31453" x="8307388" y="1620838"/>
          <p14:tracePt t="31461" x="8307388" y="1628775"/>
          <p14:tracePt t="31473" x="8297863" y="1628775"/>
          <p14:tracePt t="31490" x="8289925" y="1628775"/>
          <p14:tracePt t="31506" x="8255000" y="1636713"/>
          <p14:tracePt t="31523" x="8229600" y="1646238"/>
          <p14:tracePt t="31540" x="8204200" y="1646238"/>
          <p14:tracePt t="31558" x="8143875" y="1654175"/>
          <p14:tracePt t="31573" x="8093075" y="1654175"/>
          <p14:tracePt t="31590" x="8023225" y="1663700"/>
          <p14:tracePt t="31606" x="7964488" y="1663700"/>
          <p14:tracePt t="31624" x="7912100" y="1663700"/>
          <p14:tracePt t="31640" x="7861300" y="1663700"/>
          <p14:tracePt t="31657" x="7826375" y="1663700"/>
          <p14:tracePt t="31673" x="7783513" y="1663700"/>
          <p14:tracePt t="31691" x="7732713" y="1671638"/>
          <p14:tracePt t="31707" x="7672388" y="1671638"/>
          <p14:tracePt t="31723" x="7604125" y="1679575"/>
          <p14:tracePt t="31740" x="7535863" y="1679575"/>
          <p14:tracePt t="31758" x="7450138" y="1679575"/>
          <p14:tracePt t="31774" x="7397750" y="1679575"/>
          <p14:tracePt t="31790" x="7354888" y="1679575"/>
          <p14:tracePt t="31807" x="7304088" y="1679575"/>
          <p14:tracePt t="31825" x="7261225" y="1679575"/>
          <p14:tracePt t="31840" x="7218363" y="1679575"/>
          <p14:tracePt t="31857" x="7175500" y="1679575"/>
          <p14:tracePt t="31874" x="7140575" y="1679575"/>
          <p14:tracePt t="31891" x="7097713" y="1679575"/>
          <p14:tracePt t="31907" x="7072313" y="1679575"/>
          <p14:tracePt t="31924" x="7029450" y="1679575"/>
          <p14:tracePt t="31941" x="6986588" y="1679575"/>
          <p14:tracePt t="31941" x="6961188" y="1679575"/>
          <p14:tracePt t="31958" x="6908800" y="1679575"/>
          <p14:tracePt t="31974" x="6840538" y="1679575"/>
          <p14:tracePt t="31991" x="6797675" y="1679575"/>
          <p14:tracePt t="32007" x="6746875" y="1679575"/>
          <p14:tracePt t="32025" x="6704013" y="1679575"/>
          <p14:tracePt t="32041" x="6678613" y="1679575"/>
          <p14:tracePt t="32058" x="6651625" y="1679575"/>
          <p14:tracePt t="32074" x="6626225" y="1679575"/>
          <p14:tracePt t="32092" x="6600825" y="1679575"/>
          <p14:tracePt t="32108" x="6565900" y="1679575"/>
          <p14:tracePt t="32124" x="6515100" y="1679575"/>
          <p14:tracePt t="32141" x="6429375" y="1679575"/>
          <p14:tracePt t="32158" x="6378575" y="1679575"/>
          <p14:tracePt t="32174" x="6335713" y="1679575"/>
          <p14:tracePt t="32191" x="6308725" y="1679575"/>
          <p14:tracePt t="32208" x="6275388" y="1679575"/>
          <p14:tracePt t="32226" x="6257925" y="1679575"/>
          <p14:tracePt t="32242" x="6215063" y="1679575"/>
          <p14:tracePt t="32258" x="6172200" y="1679575"/>
          <p14:tracePt t="32275" x="6129338" y="1679575"/>
          <p14:tracePt t="32292" x="6094413" y="1679575"/>
          <p14:tracePt t="32308" x="6061075" y="1679575"/>
          <p14:tracePt t="32325" x="6051550" y="1679575"/>
          <p14:tracePt t="32342" x="6026150" y="1679575"/>
          <p14:tracePt t="32359" x="6000750" y="1679575"/>
          <p14:tracePt t="32375" x="5965825" y="1679575"/>
          <p14:tracePt t="32391" x="5922963" y="1679575"/>
          <p14:tracePt t="32408" x="5880100" y="1679575"/>
          <p14:tracePt t="32426" x="5854700" y="1679575"/>
          <p14:tracePt t="32442" x="5821363" y="1679575"/>
          <p14:tracePt t="32458" x="5803900" y="1679575"/>
          <p14:tracePt t="32475" x="5768975" y="1679575"/>
          <p14:tracePt t="32493" x="5700713" y="1679575"/>
          <p14:tracePt t="32509" x="5665788" y="1679575"/>
          <p14:tracePt t="32526" x="5649913" y="1679575"/>
          <p14:tracePt t="32542" x="5622925" y="1679575"/>
          <p14:tracePt t="32559" x="5597525" y="1679575"/>
          <p14:tracePt t="32575" x="5554663" y="1679575"/>
          <p14:tracePt t="32592" x="5521325" y="1679575"/>
          <p14:tracePt t="32609" x="5486400" y="1679575"/>
          <p14:tracePt t="32627" x="5451475" y="1679575"/>
          <p14:tracePt t="32643" x="5435600" y="1679575"/>
          <p14:tracePt t="32659" x="5408613" y="1679575"/>
          <p14:tracePt t="32675" x="5400675" y="1679575"/>
          <p14:tracePt t="32693" x="5383213" y="1679575"/>
          <p14:tracePt t="32709" x="5365750" y="1679575"/>
          <p14:tracePt t="32726" x="5340350" y="1679575"/>
          <p14:tracePt t="32742" x="5307013" y="1689100"/>
          <p14:tracePt t="32760" x="5272088" y="1689100"/>
          <p14:tracePt t="32776" x="5229225" y="1697038"/>
          <p14:tracePt t="32792" x="5194300" y="1706563"/>
          <p14:tracePt t="32809" x="5168900" y="1714500"/>
          <p14:tracePt t="32827" x="5143500" y="1714500"/>
          <p14:tracePt t="32843" x="5118100" y="1714500"/>
          <p14:tracePt t="32859" x="5083175" y="1722438"/>
          <p14:tracePt t="32876" x="5049838" y="1722438"/>
          <p14:tracePt t="32894" x="4997450" y="1739900"/>
          <p14:tracePt t="32910" x="4972050" y="1739900"/>
          <p14:tracePt t="32926" x="4937125" y="1739900"/>
          <p14:tracePt t="32943" x="4911725" y="1749425"/>
          <p14:tracePt t="32960" x="4868863" y="1749425"/>
          <p14:tracePt t="32976" x="4826000" y="1757363"/>
          <p14:tracePt t="32993" x="4800600" y="1757363"/>
          <p14:tracePt t="33009" x="4757738" y="1765300"/>
          <p14:tracePt t="33027" x="4740275" y="1765300"/>
          <p14:tracePt t="33043" x="4706938" y="1765300"/>
          <p14:tracePt t="33060" x="4679950" y="1765300"/>
          <p14:tracePt t="33077" x="4654550" y="1765300"/>
          <p14:tracePt t="33094" x="4611688" y="1765300"/>
          <p14:tracePt t="33110" x="4578350" y="1765300"/>
          <p14:tracePt t="33127" x="4560888" y="1765300"/>
          <p14:tracePt t="33143" x="4543425" y="1765300"/>
          <p14:tracePt t="33161" x="4525963" y="1765300"/>
          <p14:tracePt t="33177" x="4508500" y="1765300"/>
          <p14:tracePt t="33193" x="4483100" y="1765300"/>
          <p14:tracePt t="33210" x="4465638" y="1765300"/>
          <p14:tracePt t="33228" x="4457700" y="1765300"/>
          <p14:tracePt t="33244" x="4422775" y="1765300"/>
          <p14:tracePt t="33260" x="4397375" y="1765300"/>
          <p14:tracePt t="33277" x="4371975" y="1765300"/>
          <p14:tracePt t="33277" x="4354513" y="1765300"/>
          <p14:tracePt t="33295" x="4321175" y="1765300"/>
          <p14:tracePt t="33310" x="4278313" y="1757363"/>
          <p14:tracePt t="33327" x="4243388" y="1757363"/>
          <p14:tracePt t="33344" x="4217988" y="1757363"/>
          <p14:tracePt t="33361" x="4183063" y="1757363"/>
          <p14:tracePt t="33377" x="4165600" y="1757363"/>
          <p14:tracePt t="33394" x="4140200" y="1757363"/>
          <p14:tracePt t="33410" x="4122738" y="1757363"/>
          <p14:tracePt t="33428" x="4114800" y="1757363"/>
          <p14:tracePt t="33444" x="4097338" y="1757363"/>
          <p14:tracePt t="33461" x="4089400" y="1757363"/>
          <p14:tracePt t="33478" x="4079875" y="1757363"/>
          <p14:tracePt t="33495" x="4071938" y="1757363"/>
          <p14:tracePt t="33511" x="4064000" y="1757363"/>
          <p14:tracePt t="33528" x="4054475" y="1757363"/>
          <p14:tracePt t="33544" x="4037013" y="1757363"/>
          <p14:tracePt t="33562" x="4011613" y="1757363"/>
          <p14:tracePt t="33578" x="3986213" y="1749425"/>
          <p14:tracePt t="33594" x="3951288" y="1749425"/>
          <p14:tracePt t="33611" x="3935413" y="1749425"/>
          <p14:tracePt t="33628" x="3900488" y="1749425"/>
          <p14:tracePt t="33645" x="3883025" y="1749425"/>
          <p14:tracePt t="33661" x="3857625" y="1749425"/>
          <p14:tracePt t="33678" x="3832225" y="1749425"/>
          <p14:tracePt t="33695" x="3814763" y="1749425"/>
          <p14:tracePt t="33711" x="3789363" y="1749425"/>
          <p14:tracePt t="33728" x="3746500" y="1749425"/>
          <p14:tracePt t="33745" x="3711575" y="1749425"/>
          <p14:tracePt t="33762" x="3668713" y="1749425"/>
          <p14:tracePt t="33778" x="3635375" y="1749425"/>
          <p14:tracePt t="33795" x="3608388" y="1749425"/>
          <p14:tracePt t="33811" x="3565525" y="1749425"/>
          <p14:tracePt t="33830" x="3532188" y="1757363"/>
          <p14:tracePt t="33845" x="3522663" y="1757363"/>
          <p14:tracePt t="33862" x="3506788" y="1757363"/>
          <p14:tracePt t="34158" x="3497263" y="1757363"/>
          <p14:tracePt t="34182" x="3489325" y="1757363"/>
          <p14:tracePt t="34189" x="3479800" y="1757363"/>
          <p14:tracePt t="34206" x="3471863" y="1757363"/>
          <p14:tracePt t="34213" x="3463925" y="1757363"/>
          <p14:tracePt t="34230" x="3411538" y="1757363"/>
          <p14:tracePt t="34246" x="3351213" y="1757363"/>
          <p14:tracePt t="34263" x="3308350" y="1757363"/>
          <p14:tracePt t="34279" x="3275013" y="1757363"/>
          <p14:tracePt t="34297" x="3240088" y="1757363"/>
          <p14:tracePt t="34312" x="3214688" y="1749425"/>
          <p14:tracePt t="34329" x="3206750" y="1749425"/>
          <p14:tracePt t="34346" x="3189288" y="1739900"/>
          <p14:tracePt t="34364" x="3179763" y="1739900"/>
          <p14:tracePt t="34379" x="3171825" y="1739900"/>
          <p14:tracePt t="34430" x="3163888" y="1739900"/>
          <p14:tracePt t="34438" x="3154363" y="1739900"/>
          <p14:tracePt t="34446" x="3154363" y="1731963"/>
          <p14:tracePt t="34463" x="3146425" y="1722438"/>
          <p14:tracePt t="34480" x="3136900" y="1722438"/>
          <p14:tracePt t="34496" x="3103563" y="1722438"/>
          <p14:tracePt t="34514" x="3068638" y="1722438"/>
          <p14:tracePt t="34530" x="3025775" y="1722438"/>
          <p14:tracePt t="34546" x="2982913" y="1722438"/>
          <p14:tracePt t="34563" x="2949575" y="1722438"/>
          <p14:tracePt t="34581" x="2922588" y="1722438"/>
          <p14:tracePt t="34596" x="2879725" y="1722438"/>
          <p14:tracePt t="34614" x="2854325" y="1722438"/>
          <p14:tracePt t="34630" x="2836863" y="1722438"/>
          <p14:tracePt t="34662" x="2828925" y="1722438"/>
          <p14:tracePt t="34678" x="2820988" y="1722438"/>
          <p14:tracePt t="34694" x="2811463" y="1722438"/>
          <p14:tracePt t="34710" x="2803525" y="1722438"/>
          <p14:tracePt t="34718" x="2794000" y="1722438"/>
          <p14:tracePt t="34734" x="2786063" y="1722438"/>
          <p14:tracePt t="34934" x="2778125" y="1722438"/>
          <p14:tracePt t="34950" x="2768600" y="1722438"/>
          <p14:tracePt t="34958" x="2760663" y="1722438"/>
          <p14:tracePt t="34966" x="2751138" y="1722438"/>
          <p14:tracePt t="34981" x="2743200" y="1722438"/>
          <p14:tracePt t="34998" x="2665413" y="1706563"/>
          <p14:tracePt t="35015" x="2597150" y="1679575"/>
          <p14:tracePt t="35031" x="2486025" y="1663700"/>
          <p14:tracePt t="35047" x="2365375" y="1654175"/>
          <p14:tracePt t="35064" x="2289175" y="1646238"/>
          <p14:tracePt t="35082" x="2228850" y="1646238"/>
          <p14:tracePt t="35098" x="2185988" y="1646238"/>
          <p14:tracePt t="35114" x="2178050" y="1646238"/>
          <p14:tracePt t="35131" x="2160588" y="1646238"/>
          <p14:tracePt t="35390" x="2151063" y="1646238"/>
          <p14:tracePt t="35414" x="2143125" y="1646238"/>
          <p14:tracePt t="35431" x="2135188" y="1646238"/>
          <p14:tracePt t="35438" x="2125663" y="1646238"/>
          <p14:tracePt t="35454" x="2117725" y="1646238"/>
          <p14:tracePt t="35466" x="2100263" y="1646238"/>
          <p14:tracePt t="35482" x="2057400" y="1646238"/>
          <p14:tracePt t="35498" x="1997075" y="1646238"/>
          <p14:tracePt t="35515" x="1936750" y="1646238"/>
          <p14:tracePt t="35533" x="1885950" y="1646238"/>
          <p14:tracePt t="35549" x="1860550" y="1646238"/>
          <p14:tracePt t="35566" x="1843088" y="1646238"/>
          <p14:tracePt t="35583" x="1835150" y="1646238"/>
          <p14:tracePt t="35599" x="1825625" y="1646238"/>
          <p14:tracePt t="35958" x="1817688" y="1646238"/>
          <p14:tracePt t="35982" x="1808163" y="1646238"/>
          <p14:tracePt t="35990" x="1800225" y="1646238"/>
          <p14:tracePt t="36000" x="1792288" y="1646238"/>
          <p14:tracePt t="36016" x="1714500" y="1654175"/>
          <p14:tracePt t="36034" x="1620838" y="1663700"/>
          <p14:tracePt t="36050" x="1543050" y="1663700"/>
          <p14:tracePt t="36067" x="1474788" y="1663700"/>
          <p14:tracePt t="36083" x="1431925" y="1663700"/>
          <p14:tracePt t="36101" x="1406525" y="1663700"/>
          <p14:tracePt t="36117" x="1379538" y="1663700"/>
          <p14:tracePt t="36133" x="1346200" y="1663700"/>
          <p14:tracePt t="36134" x="1328738" y="1663700"/>
          <p14:tracePt t="36150" x="1293813" y="1663700"/>
          <p14:tracePt t="36168" x="1260475" y="1663700"/>
          <p14:tracePt t="36184" x="1243013" y="1663700"/>
          <p14:tracePt t="36200" x="1217613" y="1663700"/>
          <p14:tracePt t="36217" x="1200150" y="1663700"/>
          <p14:tracePt t="36234" x="1192213" y="1663700"/>
          <p14:tracePt t="36250" x="1182688" y="1663700"/>
          <p14:tracePt t="36342" x="1174750" y="1663700"/>
          <p14:tracePt t="36350" x="1165225" y="1663700"/>
          <p14:tracePt t="36438" x="1157288" y="1663700"/>
          <p14:tracePt t="36470" x="1149350" y="1663700"/>
          <p14:tracePt t="36486" x="1139825" y="1663700"/>
          <p14:tracePt t="36494" x="1131888" y="1663700"/>
          <p14:tracePt t="36510" x="1122363" y="1663700"/>
          <p14:tracePt t="36519" x="1106488" y="1663700"/>
          <p14:tracePt t="36534" x="1046163" y="1671638"/>
          <p14:tracePt t="36551" x="977900" y="1679575"/>
          <p14:tracePt t="36568" x="908050" y="1689100"/>
          <p14:tracePt t="36585" x="865188" y="1706563"/>
          <p14:tracePt t="36601" x="849313" y="1706563"/>
          <p14:tracePt t="36618" x="831850" y="1706563"/>
          <p14:tracePt t="36646" x="822325" y="1706563"/>
          <p14:tracePt t="36662" x="814388" y="1706563"/>
          <p14:tracePt t="36678" x="806450" y="1706563"/>
          <p14:tracePt t="36686" x="796925" y="1706563"/>
          <p14:tracePt t="36701" x="788988" y="1706563"/>
          <p14:tracePt t="36719" x="771525" y="1714500"/>
          <p14:tracePt t="36878" x="779463" y="1714500"/>
          <p14:tracePt t="36886" x="806450" y="1714500"/>
          <p14:tracePt t="36902" x="882650" y="1714500"/>
          <p14:tracePt t="36919" x="1011238" y="1714500"/>
          <p14:tracePt t="36935" x="1149350" y="1714500"/>
          <p14:tracePt t="36952" x="1268413" y="1714500"/>
          <p14:tracePt t="36969" x="1397000" y="1722438"/>
          <p14:tracePt t="36986" x="1550988" y="1749425"/>
          <p14:tracePt t="37002" x="1739900" y="1757363"/>
          <p14:tracePt t="37019" x="1963738" y="1765300"/>
          <p14:tracePt t="37035" x="2246313" y="1765300"/>
          <p14:tracePt t="37052" x="2640013" y="1765300"/>
          <p14:tracePt t="37069" x="3111500" y="1765300"/>
          <p14:tracePt t="37086" x="3721100" y="1765300"/>
          <p14:tracePt t="37102" x="4003675" y="1765300"/>
          <p14:tracePt t="37119" x="4251325" y="1765300"/>
          <p14:tracePt t="37136" x="4560888" y="1765300"/>
          <p14:tracePt t="37153" x="4979988" y="1765300"/>
          <p14:tracePt t="37169" x="5443538" y="1765300"/>
          <p14:tracePt t="37186" x="5889625" y="1765300"/>
          <p14:tracePt t="37202" x="6292850" y="1765300"/>
          <p14:tracePt t="37220" x="6618288" y="1765300"/>
          <p14:tracePt t="37236" x="6865938" y="1765300"/>
          <p14:tracePt t="37253" x="7072313" y="1765300"/>
          <p14:tracePt t="37269" x="7286625" y="1765300"/>
          <p14:tracePt t="37287" x="7594600" y="1765300"/>
          <p14:tracePt t="37303" x="7800975" y="1765300"/>
          <p14:tracePt t="37319" x="7989888" y="1765300"/>
          <p14:tracePt t="37336" x="8186738" y="1757363"/>
          <p14:tracePt t="37353" x="8350250" y="1757363"/>
          <p14:tracePt t="37369" x="8486775" y="1757363"/>
          <p14:tracePt t="37386" x="8597900" y="1757363"/>
          <p14:tracePt t="37403" x="8718550" y="1757363"/>
          <p14:tracePt t="37420" x="8829675" y="1757363"/>
          <p14:tracePt t="37436" x="8932863" y="1757363"/>
          <p14:tracePt t="37453" x="9036050" y="1757363"/>
          <p14:tracePt t="37470" x="9121775" y="1765300"/>
          <p14:tracePt t="37787" x="9129713" y="1920875"/>
          <p14:tracePt t="37804" x="9078913" y="1920875"/>
          <p14:tracePt t="37821" x="9026525" y="1928813"/>
          <p14:tracePt t="37837" x="8975725" y="1936750"/>
          <p14:tracePt t="37854" x="8923338" y="1946275"/>
          <p14:tracePt t="37854" x="8907463" y="1946275"/>
          <p14:tracePt t="37871" x="8880475" y="1954213"/>
          <p14:tracePt t="37888" x="8837613" y="1963738"/>
          <p14:tracePt t="37904" x="8804275" y="1971675"/>
          <p14:tracePt t="37921" x="8769350" y="1971675"/>
          <p14:tracePt t="37937" x="8743950" y="1979613"/>
          <p14:tracePt t="37955" x="8718550" y="1989138"/>
          <p14:tracePt t="37971" x="8693150" y="1989138"/>
          <p14:tracePt t="37987" x="8650288" y="2014538"/>
          <p14:tracePt t="38004" x="8607425" y="2022475"/>
          <p14:tracePt t="38022" x="8564563" y="2039938"/>
          <p14:tracePt t="38023" x="8537575" y="2039938"/>
          <p14:tracePt t="38038" x="8521700" y="2049463"/>
          <p14:tracePt t="38055" x="8469313" y="2057400"/>
          <p14:tracePt t="38071" x="8443913" y="2065338"/>
          <p14:tracePt t="38089" x="8426450" y="2065338"/>
          <p14:tracePt t="38104" x="8401050" y="2074863"/>
          <p14:tracePt t="38121" x="8366125" y="2074863"/>
          <p14:tracePt t="38138" x="8332788" y="2074863"/>
          <p14:tracePt t="38155" x="8315325" y="2074863"/>
          <p14:tracePt t="38171" x="8272463" y="2074863"/>
          <p14:tracePt t="38188" x="8237538" y="2074863"/>
          <p14:tracePt t="38205" x="8186738" y="2074863"/>
          <p14:tracePt t="38222" x="8108950" y="2074863"/>
          <p14:tracePt t="38238" x="8093075" y="2074863"/>
          <p14:tracePt t="38238" x="8066088" y="2074863"/>
          <p14:tracePt t="38255" x="8032750" y="2074863"/>
          <p14:tracePt t="38272" x="7989888" y="2074863"/>
          <p14:tracePt t="38289" x="7947025" y="2074863"/>
          <p14:tracePt t="38305" x="7904163" y="2074863"/>
          <p14:tracePt t="38322" x="7869238" y="2074863"/>
          <p14:tracePt t="38338" x="7843838" y="2074863"/>
          <p14:tracePt t="38356" x="7808913" y="2074863"/>
          <p14:tracePt t="38372" x="7793038" y="2074863"/>
          <p14:tracePt t="38388" x="7783513" y="2074863"/>
          <p14:tracePt t="38405" x="7766050" y="2074863"/>
          <p14:tracePt t="38422" x="7758113" y="2074863"/>
          <p14:tracePt t="38438" x="7750175" y="2074863"/>
          <p14:tracePt t="38479" x="7740650" y="2074863"/>
          <p14:tracePt t="38487" x="7732713" y="2074863"/>
          <p14:tracePt t="38551" x="7723188" y="2074863"/>
          <p14:tracePt t="38623" x="7715250" y="2074863"/>
          <p14:tracePt t="38655" x="7707313" y="2074863"/>
          <p14:tracePt t="38671" x="7697788" y="2074863"/>
          <p14:tracePt t="38687" x="7689850" y="2074863"/>
          <p14:tracePt t="38703" x="7680325" y="2074863"/>
          <p14:tracePt t="38711" x="7672388" y="2074863"/>
          <p14:tracePt t="38722" x="7654925" y="2074863"/>
          <p14:tracePt t="38739" x="7621588" y="2074863"/>
          <p14:tracePt t="38756" x="7578725" y="2074863"/>
          <p14:tracePt t="38773" x="7518400" y="2074863"/>
          <p14:tracePt t="38789" x="7450138" y="2074863"/>
          <p14:tracePt t="38806" x="7354888" y="2074863"/>
          <p14:tracePt t="38807" x="7321550" y="2074863"/>
          <p14:tracePt t="38823" x="7261225" y="2065338"/>
          <p14:tracePt t="38840" x="7208838" y="2057400"/>
          <p14:tracePt t="38856" x="7165975" y="2049463"/>
          <p14:tracePt t="38873" x="7150100" y="2049463"/>
          <p14:tracePt t="38889" x="7132638" y="2049463"/>
          <p14:tracePt t="38907" x="7123113" y="2049463"/>
          <p14:tracePt t="38923" x="7123113" y="2039938"/>
          <p14:tracePt t="38951" x="7115175" y="2039938"/>
          <p14:tracePt t="38967" x="7107238" y="2039938"/>
          <p14:tracePt t="39295" x="7097713" y="2039938"/>
          <p14:tracePt t="39319" x="7089775" y="2039938"/>
          <p14:tracePt t="39327" x="7080250" y="2039938"/>
          <p14:tracePt t="39343" x="7072313" y="2039938"/>
          <p14:tracePt t="39359" x="7064375" y="2039938"/>
          <p14:tracePt t="39375" x="7054850" y="2039938"/>
          <p14:tracePt t="39391" x="7046913" y="2039938"/>
          <p14:tracePt t="39407" x="7011988" y="2039938"/>
          <p14:tracePt t="39424" x="6994525" y="2032000"/>
          <p14:tracePt t="39441" x="6961188" y="2022475"/>
          <p14:tracePt t="39457" x="6935788" y="2022475"/>
          <p14:tracePt t="39474" x="6908800" y="2006600"/>
          <p14:tracePt t="39491" x="6892925" y="2006600"/>
          <p14:tracePt t="39508" x="6883400" y="1989138"/>
          <p14:tracePt t="39524" x="6865938" y="1989138"/>
          <p14:tracePt t="39541" x="6858000" y="1989138"/>
          <p14:tracePt t="39558" x="6840538" y="1979613"/>
          <p14:tracePt t="39575" x="6823075" y="1971675"/>
          <p14:tracePt t="39591" x="6807200" y="1971675"/>
          <p14:tracePt t="39608" x="6789738" y="1963738"/>
          <p14:tracePt t="39624" x="6772275" y="1963738"/>
          <p14:tracePt t="39642" x="6737350" y="1954213"/>
          <p14:tracePt t="39658" x="6721475" y="1954213"/>
          <p14:tracePt t="39675" x="6678613" y="1954213"/>
          <p14:tracePt t="39692" x="6651625" y="1946275"/>
          <p14:tracePt t="39709" x="6626225" y="1946275"/>
          <p14:tracePt t="39725" x="6618288" y="1946275"/>
          <p14:tracePt t="39741" x="6608763" y="1946275"/>
          <p14:tracePt t="39758" x="6600825" y="1946275"/>
          <p14:tracePt t="39776" x="6583363" y="1946275"/>
          <p14:tracePt t="39792" x="6575425" y="1946275"/>
          <p14:tracePt t="39808" x="6550025" y="1946275"/>
          <p14:tracePt t="39825" x="6523038" y="1954213"/>
          <p14:tracePt t="39842" x="6489700" y="1963738"/>
          <p14:tracePt t="39858" x="6454775" y="1963738"/>
          <p14:tracePt t="39875" x="6429375" y="1963738"/>
          <p14:tracePt t="39892" x="6394450" y="1963738"/>
          <p14:tracePt t="39909" x="6361113" y="1963738"/>
          <p14:tracePt t="39925" x="6326188" y="1971675"/>
          <p14:tracePt t="39942" x="6275388" y="1971675"/>
          <p14:tracePt t="39959" x="6146800" y="1979613"/>
          <p14:tracePt t="39976" x="6051550" y="1979613"/>
          <p14:tracePt t="39992" x="5965825" y="1979613"/>
          <p14:tracePt t="40009" x="5889625" y="1979613"/>
          <p14:tracePt t="40025" x="5821363" y="1979613"/>
          <p14:tracePt t="40043" x="5743575" y="1979613"/>
          <p14:tracePt t="40059" x="5708650" y="1979613"/>
          <p14:tracePt t="40076" x="5683250" y="1979613"/>
          <p14:tracePt t="40092" x="5675313" y="1979613"/>
          <p14:tracePt t="40135" x="5665788" y="1979613"/>
          <p14:tracePt t="40143" x="5657850" y="1979613"/>
          <p14:tracePt t="40167" x="5649913" y="1979613"/>
          <p14:tracePt t="40271" x="5640388" y="1979613"/>
          <p14:tracePt t="40287" x="5632450" y="1979613"/>
          <p14:tracePt t="40295" x="5622925" y="1989138"/>
          <p14:tracePt t="40309" x="5607050" y="1997075"/>
          <p14:tracePt t="40326" x="5546725" y="2039938"/>
          <p14:tracePt t="40344" x="5468938" y="2074863"/>
          <p14:tracePt t="40360" x="5443538" y="2082800"/>
          <p14:tracePt t="40376" x="5426075" y="2092325"/>
          <p14:tracePt t="40393" x="5408613" y="2092325"/>
          <p14:tracePt t="40447" x="5400675" y="2092325"/>
          <p14:tracePt t="40503" x="5392738" y="2092325"/>
          <p14:tracePt t="40695" x="5383213" y="2092325"/>
          <p14:tracePt t="40703" x="5383213" y="2100263"/>
          <p14:tracePt t="40711" x="5375275" y="2100263"/>
          <p14:tracePt t="40727" x="5349875" y="2108200"/>
          <p14:tracePt t="40744" x="5322888" y="2125663"/>
          <p14:tracePt t="40760" x="5289550" y="2151063"/>
          <p14:tracePt t="40778" x="5254625" y="2168525"/>
          <p14:tracePt t="40794" x="5211763" y="2203450"/>
          <p14:tracePt t="40810" x="5168900" y="2236788"/>
          <p14:tracePt t="40827" x="5083175" y="2271713"/>
          <p14:tracePt t="40845" x="4972050" y="2322513"/>
          <p14:tracePt t="40861" x="4808538" y="2365375"/>
          <p14:tracePt t="40877" x="4654550" y="2408238"/>
          <p14:tracePt t="40894" x="4551363" y="2425700"/>
          <p14:tracePt t="40912" x="4457700" y="2425700"/>
          <p14:tracePt t="40927" x="4440238" y="2425700"/>
          <p14:tracePt t="40944" x="4406900" y="2435225"/>
          <p14:tracePt t="40961" x="4364038" y="2435225"/>
          <p14:tracePt t="40978" x="4311650" y="2435225"/>
          <p14:tracePt t="40994" x="4251325" y="2435225"/>
          <p14:tracePt t="41011" x="4208463" y="2435225"/>
          <p14:tracePt t="41028" x="4192588" y="2435225"/>
          <p14:tracePt t="41045" x="4175125" y="2435225"/>
          <p14:tracePt t="41061" x="4165600" y="2435225"/>
          <p14:tracePt t="41078" x="4165600" y="2425700"/>
          <p14:tracePt t="41095" x="4157663" y="2425700"/>
          <p14:tracePt t="41191" x="4149725" y="2425700"/>
          <p14:tracePt t="41207" x="4140200" y="2425700"/>
          <p14:tracePt t="41224" x="4132263" y="2425700"/>
          <p14:tracePt t="41727" x="4132263" y="2435225"/>
          <p14:tracePt t="41735" x="4132263" y="2443163"/>
          <p14:tracePt t="41746" x="4132263" y="2460625"/>
          <p14:tracePt t="41763" x="4132263" y="2503488"/>
          <p14:tracePt t="41780" x="4157663" y="2546350"/>
          <p14:tracePt t="41797" x="4192588" y="2606675"/>
          <p14:tracePt t="41813" x="4243388" y="2665413"/>
          <p14:tracePt t="41829" x="4294188" y="2717800"/>
          <p14:tracePt t="41846" x="4354513" y="2768600"/>
          <p14:tracePt t="41864" x="4449763" y="2863850"/>
          <p14:tracePt t="41880" x="4492625" y="2922588"/>
          <p14:tracePt t="41896" x="4551363" y="3008313"/>
          <p14:tracePt t="41913" x="4611688" y="3111500"/>
          <p14:tracePt t="41930" x="4679950" y="3222625"/>
          <p14:tracePt t="41946" x="4757738" y="3335338"/>
          <p14:tracePt t="41963" x="4818063" y="3436938"/>
          <p14:tracePt t="41980" x="4868863" y="3522663"/>
          <p14:tracePt t="41997" x="4903788" y="3600450"/>
          <p14:tracePt t="42013" x="4946650" y="3678238"/>
          <p14:tracePt t="42030" x="4989513" y="3754438"/>
          <p14:tracePt t="42047" x="5006975" y="3806825"/>
          <p14:tracePt t="42064" x="5022850" y="3857625"/>
          <p14:tracePt t="42080" x="5032375" y="3875088"/>
          <p14:tracePt t="42097" x="5032375" y="3892550"/>
          <p14:tracePt t="42113" x="5032375" y="3900488"/>
          <p14:tracePt t="42131" x="5032375" y="3917950"/>
          <p14:tracePt t="42147" x="5032375" y="3935413"/>
          <p14:tracePt t="42164" x="5032375" y="3960813"/>
          <p14:tracePt t="42180" x="5032375" y="3986213"/>
          <p14:tracePt t="42198" x="5032375" y="4021138"/>
          <p14:tracePt t="42213" x="5032375" y="4037013"/>
          <p14:tracePt t="42230" x="5032375" y="4064000"/>
          <p14:tracePt t="42247" x="5032375" y="4079875"/>
          <p14:tracePt t="42265" x="5032375" y="4097338"/>
          <p14:tracePt t="42281" x="5032375" y="4106863"/>
          <p14:tracePt t="42303" x="5032375" y="4114800"/>
          <p14:tracePt t="42352" x="5032375" y="4122738"/>
          <p14:tracePt t="42416" x="5032375" y="4132263"/>
          <p14:tracePt t="42800" x="5032375" y="4122738"/>
          <p14:tracePt t="42824" x="5040313" y="4122738"/>
          <p14:tracePt t="42832" x="5049838" y="4114800"/>
          <p14:tracePt t="42848" x="5057775" y="4106863"/>
          <p14:tracePt t="42872" x="5065713" y="4106863"/>
          <p14:tracePt t="42896" x="5075238" y="4106863"/>
          <p14:tracePt t="42904" x="5083175" y="4097338"/>
          <p14:tracePt t="42916" x="5083175" y="4089400"/>
          <p14:tracePt t="42932" x="5083175" y="4079875"/>
          <p14:tracePt t="42950" x="5092700" y="4079875"/>
          <p14:tracePt t="42966" x="5100638" y="4079875"/>
          <p14:tracePt t="42982" x="5108575" y="4071938"/>
          <p14:tracePt t="42999" x="5126038" y="4054475"/>
          <p14:tracePt t="43000" x="5135563" y="4046538"/>
          <p14:tracePt t="43017" x="5151438" y="4011613"/>
          <p14:tracePt t="43033" x="5168900" y="3994150"/>
          <p14:tracePt t="43049" x="5186363" y="3986213"/>
          <p14:tracePt t="43065" x="5186363" y="3968750"/>
          <p14:tracePt t="43128" x="5186363" y="3960813"/>
          <p14:tracePt t="43144" x="5186363" y="3951288"/>
          <p14:tracePt t="43160" x="5178425" y="3951288"/>
          <p14:tracePt t="43168" x="5178425" y="3943350"/>
          <p14:tracePt t="43184" x="5168900" y="3935413"/>
          <p14:tracePt t="43199" x="5160963" y="3935413"/>
          <p14:tracePt t="43217" x="5100638" y="3917950"/>
          <p14:tracePt t="43233" x="5057775" y="3908425"/>
          <p14:tracePt t="43249" x="5022850" y="3900488"/>
          <p14:tracePt t="43266" x="4997450" y="3900488"/>
          <p14:tracePt t="43284" x="4979988" y="3892550"/>
          <p14:tracePt t="43299" x="4954588" y="3892550"/>
          <p14:tracePt t="43316" x="4921250" y="3892550"/>
          <p14:tracePt t="43333" x="4886325" y="3892550"/>
          <p14:tracePt t="43350" x="4843463" y="3892550"/>
          <p14:tracePt t="43366" x="4800600" y="3892550"/>
          <p14:tracePt t="43383" x="4765675" y="3892550"/>
          <p14:tracePt t="43384" x="4749800" y="3892550"/>
          <p14:tracePt t="43400" x="4714875" y="3892550"/>
          <p14:tracePt t="43417" x="4679950" y="3892550"/>
          <p14:tracePt t="43433" x="4637088" y="3892550"/>
          <p14:tracePt t="43450" x="4551363" y="3875088"/>
          <p14:tracePt t="43467" x="4449763" y="3840163"/>
          <p14:tracePt t="43484" x="4364038" y="3797300"/>
          <p14:tracePt t="43500" x="4321175" y="3779838"/>
          <p14:tracePt t="43517" x="4321175" y="3763963"/>
          <p14:tracePt t="43533" x="4321175" y="3746500"/>
          <p14:tracePt t="43551" x="4321175" y="3736975"/>
          <p14:tracePt t="43567" x="4321175" y="3721100"/>
          <p14:tracePt t="43583" x="4346575" y="3703638"/>
          <p14:tracePt t="43584" x="4354513" y="3703638"/>
          <p14:tracePt t="43601" x="4397375" y="3678238"/>
          <p14:tracePt t="43618" x="4465638" y="3660775"/>
          <p14:tracePt t="43633" x="4578350" y="3635375"/>
          <p14:tracePt t="43650" x="4689475" y="3600450"/>
          <p14:tracePt t="43667" x="4783138" y="3582988"/>
          <p14:tracePt t="43684" x="4860925" y="3575050"/>
          <p14:tracePt t="43701" x="4911725" y="3565525"/>
          <p14:tracePt t="43717" x="4946650" y="3565525"/>
          <p14:tracePt t="43734" x="4979988" y="3557588"/>
          <p14:tracePt t="43751" x="5049838" y="3557588"/>
          <p14:tracePt t="43752" x="5100638" y="3557588"/>
          <p14:tracePt t="43767" x="5151438" y="3565525"/>
          <p14:tracePt t="43784" x="5297488" y="3617913"/>
          <p14:tracePt t="43800" x="5357813" y="3651250"/>
          <p14:tracePt t="43818" x="5400675" y="3703638"/>
          <p14:tracePt t="43834" x="5426075" y="3754438"/>
          <p14:tracePt t="43851" x="5443538" y="3814763"/>
          <p14:tracePt t="43868" x="5468938" y="3883025"/>
          <p14:tracePt t="43885" x="5486400" y="4003675"/>
          <p14:tracePt t="43901" x="5486400" y="4140200"/>
          <p14:tracePt t="43918" x="5486400" y="4268788"/>
          <p14:tracePt t="43934" x="5486400" y="4371975"/>
          <p14:tracePt t="43951" x="5468938" y="4457700"/>
          <p14:tracePt t="43952" x="5451475" y="4492625"/>
          <p14:tracePt t="43968" x="5435600" y="4525963"/>
          <p14:tracePt t="43984" x="5340350" y="4611688"/>
          <p14:tracePt t="44001" x="5280025" y="4637088"/>
          <p14:tracePt t="44018" x="5211763" y="4654550"/>
          <p14:tracePt t="44034" x="5118100" y="4654550"/>
          <p14:tracePt t="44051" x="4997450" y="4654550"/>
          <p14:tracePt t="44068" x="4911725" y="4654550"/>
          <p14:tracePt t="44085" x="4808538" y="4629150"/>
          <p14:tracePt t="44101" x="4732338" y="4594225"/>
          <p14:tracePt t="44118" x="4646613" y="4560888"/>
          <p14:tracePt t="44135" x="4586288" y="4508500"/>
          <p14:tracePt t="44136" x="4551363" y="4465638"/>
          <p14:tracePt t="44152" x="4518025" y="4389438"/>
          <p14:tracePt t="44168" x="4500563" y="4303713"/>
          <p14:tracePt t="44185" x="4500563" y="4192588"/>
          <p14:tracePt t="44201" x="4535488" y="4079875"/>
          <p14:tracePt t="44219" x="4594225" y="3960813"/>
          <p14:tracePt t="44235" x="4672013" y="3883025"/>
          <p14:tracePt t="44251" x="4775200" y="3797300"/>
          <p14:tracePt t="44268" x="4894263" y="3711575"/>
          <p14:tracePt t="44286" x="4997450" y="3660775"/>
          <p14:tracePt t="44302" x="5065713" y="3643313"/>
          <p14:tracePt t="44318" x="5118100" y="3643313"/>
          <p14:tracePt t="44335" x="5160963" y="3643313"/>
          <p14:tracePt t="44352" x="5237163" y="3643313"/>
          <p14:tracePt t="44369" x="5297488" y="3643313"/>
          <p14:tracePt t="44385" x="5392738" y="3635375"/>
          <p14:tracePt t="44402" x="5503863" y="3617913"/>
          <p14:tracePt t="44419" x="5622925" y="3582988"/>
          <p14:tracePt t="44435" x="5718175" y="3549650"/>
          <p14:tracePt t="44452" x="5786438" y="3532188"/>
          <p14:tracePt t="44469" x="5846763" y="3522663"/>
          <p14:tracePt t="44486" x="5897563" y="3506788"/>
          <p14:tracePt t="44502" x="5957888" y="3497263"/>
          <p14:tracePt t="44519" x="6008688" y="3497263"/>
          <p14:tracePt t="44520" x="6035675" y="3497263"/>
          <p14:tracePt t="44536" x="6061075" y="3497263"/>
          <p14:tracePt t="44536" x="6086475" y="3506788"/>
          <p14:tracePt t="44553" x="6137275" y="3540125"/>
          <p14:tracePt t="44569" x="6172200" y="3582988"/>
          <p14:tracePt t="44586" x="6207125" y="3625850"/>
          <p14:tracePt t="44602" x="6257925" y="3694113"/>
          <p14:tracePt t="44620" x="6283325" y="3763963"/>
          <p14:tracePt t="44636" x="6300788" y="3840163"/>
          <p14:tracePt t="44652" x="6292850" y="3935413"/>
          <p14:tracePt t="44669" x="6232525" y="4079875"/>
          <p14:tracePt t="44687" x="6121400" y="4208463"/>
          <p14:tracePt t="44703" x="6018213" y="4303713"/>
          <p14:tracePt t="44719" x="5897563" y="4371975"/>
          <p14:tracePt t="44736" x="5743575" y="4422775"/>
          <p14:tracePt t="44753" x="5622925" y="4432300"/>
          <p14:tracePt t="44769" x="5529263" y="4432300"/>
          <p14:tracePt t="44786" x="5443538" y="4406900"/>
          <p14:tracePt t="44803" x="5392738" y="4337050"/>
          <p14:tracePt t="44820" x="5340350" y="4268788"/>
          <p14:tracePt t="44836" x="5322888" y="4200525"/>
          <p14:tracePt t="44853" x="5307013" y="4140200"/>
          <p14:tracePt t="44870" x="5307013" y="4079875"/>
          <p14:tracePt t="44887" x="5307013" y="4029075"/>
          <p14:tracePt t="44903" x="5307013" y="4003675"/>
          <p14:tracePt t="44920" x="5307013" y="3968750"/>
          <p14:tracePt t="44937" x="5307013" y="3951288"/>
          <p14:tracePt t="44954" x="5307013" y="3917950"/>
          <p14:tracePt t="44970" x="5332413" y="3883025"/>
          <p14:tracePt t="44986" x="5365750" y="3849688"/>
          <p14:tracePt t="45003" x="5426075" y="3814763"/>
          <p14:tracePt t="45020" x="5503863" y="3771900"/>
          <p14:tracePt t="45036" x="5614988" y="3729038"/>
          <p14:tracePt t="45053" x="5768975" y="3686175"/>
          <p14:tracePt t="45070" x="5922963" y="3660775"/>
          <p14:tracePt t="45087" x="6026150" y="3643313"/>
          <p14:tracePt t="45103" x="6103938" y="3643313"/>
          <p14:tracePt t="45120" x="6172200" y="3643313"/>
          <p14:tracePt t="45137" x="6207125" y="3651250"/>
          <p14:tracePt t="45154" x="6240463" y="3668713"/>
          <p14:tracePt t="45170" x="6249988" y="3686175"/>
          <p14:tracePt t="45187" x="6265863" y="3703638"/>
          <p14:tracePt t="45204" x="6275388" y="3729038"/>
          <p14:tracePt t="45221" x="6275388" y="3746500"/>
          <p14:tracePt t="45237" x="6275388" y="3754438"/>
          <p14:tracePt t="45254" x="6275388" y="3771900"/>
          <p14:tracePt t="45270" x="6275388" y="3779838"/>
          <p14:tracePt t="45289" x="6283325" y="3779838"/>
          <p14:tracePt t="45304" x="6283325" y="3789363"/>
          <p14:tracePt t="45368" x="6292850" y="3789363"/>
          <p14:tracePt t="45376" x="6300788" y="3789363"/>
          <p14:tracePt t="45392" x="6308725" y="3789363"/>
          <p14:tracePt t="45408" x="6318250" y="3789363"/>
          <p14:tracePt t="45421" x="6326188" y="3789363"/>
          <p14:tracePt t="45438" x="6335713" y="3779838"/>
          <p14:tracePt t="45454" x="6361113" y="3779838"/>
          <p14:tracePt t="45471" x="6394450" y="3771900"/>
          <p14:tracePt t="45488" x="6446838" y="3771900"/>
          <p14:tracePt t="45488" x="6472238" y="3771900"/>
          <p14:tracePt t="45505" x="6565900" y="3771900"/>
          <p14:tracePt t="45521" x="6661150" y="3771900"/>
          <p14:tracePt t="45538" x="6729413" y="3806825"/>
          <p14:tracePt t="45554" x="6780213" y="3857625"/>
          <p14:tracePt t="45572" x="6807200" y="3917950"/>
          <p14:tracePt t="45588" x="6823075" y="3994150"/>
          <p14:tracePt t="45604" x="6840538" y="4071938"/>
          <p14:tracePt t="45621" x="6840538" y="4132263"/>
          <p14:tracePt t="45639" x="6840538" y="4175125"/>
          <p14:tracePt t="45655" x="6840538" y="4200525"/>
          <p14:tracePt t="45671" x="6840538" y="4235450"/>
          <p14:tracePt t="45688" x="6832600" y="4260850"/>
          <p14:tracePt t="45688" x="6823075" y="4278313"/>
          <p14:tracePt t="45706" x="6807200" y="4294188"/>
          <p14:tracePt t="45722" x="6789738" y="4311650"/>
          <p14:tracePt t="45738" x="6764338" y="4329113"/>
          <p14:tracePt t="45755" x="6729413" y="4337050"/>
          <p14:tracePt t="45773" x="6694488" y="4364038"/>
          <p14:tracePt t="45788" x="6618288" y="4379913"/>
          <p14:tracePt t="45805" x="6507163" y="4406900"/>
          <p14:tracePt t="45822" x="6403975" y="4406900"/>
          <p14:tracePt t="45839" x="6343650" y="4406900"/>
          <p14:tracePt t="45855" x="6292850" y="4406900"/>
          <p14:tracePt t="45872" x="6257925" y="4406900"/>
          <p14:tracePt t="45873" x="6240463" y="4397375"/>
          <p14:tracePt t="45889" x="6223000" y="4371975"/>
          <p14:tracePt t="45906" x="6197600" y="4337050"/>
          <p14:tracePt t="45922" x="6197600" y="4311650"/>
          <p14:tracePt t="45939" x="6172200" y="4278313"/>
          <p14:tracePt t="45955" x="6146800" y="4225925"/>
          <p14:tracePt t="45973" x="6129338" y="4175125"/>
          <p14:tracePt t="45989" x="6103938" y="4114800"/>
          <p14:tracePt t="46005" x="6094413" y="4071938"/>
          <p14:tracePt t="46022" x="6086475" y="4037013"/>
          <p14:tracePt t="46040" x="6086475" y="4003675"/>
          <p14:tracePt t="46040" x="6086475" y="3986213"/>
          <p14:tracePt t="46056" x="6086475" y="3968750"/>
          <p14:tracePt t="46072" x="6094413" y="3908425"/>
          <p14:tracePt t="46090" x="6121400" y="3875088"/>
          <p14:tracePt t="46107" x="6146800" y="3832225"/>
          <p14:tracePt t="46122" x="6180138" y="3789363"/>
          <p14:tracePt t="46139" x="6223000" y="3736975"/>
          <p14:tracePt t="46156" x="6265863" y="3694113"/>
          <p14:tracePt t="46173" x="6326188" y="3660775"/>
          <p14:tracePt t="46189" x="6378575" y="3625850"/>
          <p14:tracePt t="46206" x="6472238" y="3582988"/>
          <p14:tracePt t="46222" x="6565900" y="3557588"/>
          <p14:tracePt t="46240" x="6686550" y="3540125"/>
          <p14:tracePt t="46240" x="6737350" y="3532188"/>
          <p14:tracePt t="46256" x="6789738" y="3532188"/>
          <p14:tracePt t="46273" x="6926263" y="3549650"/>
          <p14:tracePt t="46289" x="6986588" y="3575050"/>
          <p14:tracePt t="46307" x="7029450" y="3592513"/>
          <p14:tracePt t="46323" x="7072313" y="3617913"/>
          <p14:tracePt t="46339" x="7140575" y="3651250"/>
          <p14:tracePt t="46356" x="7208838" y="3686175"/>
          <p14:tracePt t="46374" x="7269163" y="3711575"/>
          <p14:tracePt t="46390" x="7304088" y="3736975"/>
          <p14:tracePt t="46406" x="7329488" y="3763963"/>
          <p14:tracePt t="46423" x="7346950" y="3763963"/>
          <p14:tracePt t="46441" x="7364413" y="3771900"/>
          <p14:tracePt t="46457" x="7380288" y="3789363"/>
          <p14:tracePt t="46473" x="7407275" y="3789363"/>
          <p14:tracePt t="46490" x="7432675" y="3797300"/>
          <p14:tracePt t="46507" x="7466013" y="3797300"/>
          <p14:tracePt t="46523" x="7518400" y="3806825"/>
          <p14:tracePt t="46540" x="7612063" y="3814763"/>
          <p14:tracePt t="46557" x="7715250" y="3832225"/>
          <p14:tracePt t="46574" x="7835900" y="3875088"/>
          <p14:tracePt t="46590" x="7929563" y="3925888"/>
          <p14:tracePt t="46607" x="7980363" y="3960813"/>
          <p14:tracePt t="46623" x="7997825" y="4029075"/>
          <p14:tracePt t="46641" x="8007350" y="4192588"/>
          <p14:tracePt t="46657" x="7972425" y="4354513"/>
          <p14:tracePt t="46674" x="7886700" y="4551363"/>
          <p14:tracePt t="46690" x="7793038" y="4697413"/>
          <p14:tracePt t="46708" x="7707313" y="4792663"/>
          <p14:tracePt t="46724" x="7621588" y="4826000"/>
          <p14:tracePt t="46740" x="7535863" y="4835525"/>
          <p14:tracePt t="46757" x="7458075" y="4835525"/>
          <p14:tracePt t="46774" x="7372350" y="4765675"/>
          <p14:tracePt t="46790" x="7278688" y="4654550"/>
          <p14:tracePt t="46807" x="7200900" y="4551363"/>
          <p14:tracePt t="46824" x="7140575" y="4465638"/>
          <p14:tracePt t="46842" x="7115175" y="4346575"/>
          <p14:tracePt t="46857" x="7107238" y="4286250"/>
          <p14:tracePt t="46874" x="7107238" y="4243388"/>
          <p14:tracePt t="46891" x="7115175" y="4192588"/>
          <p14:tracePt t="46909" x="7150100" y="4122738"/>
          <p14:tracePt t="46924" x="7218363" y="4054475"/>
          <p14:tracePt t="46941" x="7346950" y="3986213"/>
          <p14:tracePt t="46958" x="7500938" y="3925888"/>
          <p14:tracePt t="46975" x="7672388" y="3857625"/>
          <p14:tracePt t="46991" x="7835900" y="3822700"/>
          <p14:tracePt t="47008" x="7964488" y="3814763"/>
          <p14:tracePt t="47025" x="8066088" y="3822700"/>
          <p14:tracePt t="47042" x="8108950" y="3849688"/>
          <p14:tracePt t="47058" x="8135938" y="3875088"/>
          <p14:tracePt t="47075" x="8143875" y="3900488"/>
          <p14:tracePt t="47091" x="8151813" y="3917950"/>
          <p14:tracePt t="47109" x="8161338" y="3925888"/>
          <p14:tracePt t="47125" x="8161338" y="3943350"/>
          <p14:tracePt t="47141" x="8161338" y="3951288"/>
          <p14:tracePt t="47158" x="8161338" y="3960813"/>
          <p14:tracePt t="47175" x="8161338" y="3968750"/>
          <p14:tracePt t="47192" x="8161338" y="3978275"/>
          <p14:tracePt t="47217" x="8151813" y="3978275"/>
          <p14:tracePt t="47241" x="8143875" y="3986213"/>
          <p14:tracePt t="47257" x="8135938" y="3986213"/>
          <p14:tracePt t="47265" x="8126413" y="3986213"/>
          <p14:tracePt t="47281" x="8118475" y="3986213"/>
          <p14:tracePt t="47545" x="8108950" y="3986213"/>
          <p14:tracePt t="47577" x="8101013" y="3986213"/>
          <p14:tracePt t="47585" x="8093075" y="3994150"/>
          <p14:tracePt t="47601" x="8083550" y="3994150"/>
          <p14:tracePt t="47609" x="8066088" y="3994150"/>
          <p14:tracePt t="47627" x="8023225" y="4003675"/>
          <p14:tracePt t="47642" x="7989888" y="4011613"/>
          <p14:tracePt t="47659" x="7954963" y="4021138"/>
          <p14:tracePt t="47676" x="7921625" y="4029075"/>
          <p14:tracePt t="47693" x="7904163" y="4029075"/>
          <p14:tracePt t="47709" x="7886700" y="4029075"/>
          <p14:tracePt t="47726" x="7878763" y="4029075"/>
          <p14:tracePt t="47743" x="7869238" y="4029075"/>
          <p14:tracePt t="47760" x="7851775" y="4037013"/>
          <p14:tracePt t="47776" x="7818438" y="4046538"/>
          <p14:tracePt t="47793" x="7750175" y="4054475"/>
          <p14:tracePt t="47810" x="7707313" y="4064000"/>
          <p14:tracePt t="47827" x="7672388" y="4064000"/>
          <p14:tracePt t="47843" x="7654925" y="4064000"/>
          <p14:tracePt t="47860" x="7612063" y="4064000"/>
          <p14:tracePt t="47877" x="7569200" y="4071938"/>
          <p14:tracePt t="47894" x="7518400" y="4071938"/>
          <p14:tracePt t="47910" x="7458075" y="4079875"/>
          <p14:tracePt t="47926" x="7397750" y="4089400"/>
          <p14:tracePt t="47943" x="7321550" y="4089400"/>
          <p14:tracePt t="47961" x="7218363" y="4089400"/>
          <p14:tracePt t="47977" x="7089775" y="4089400"/>
          <p14:tracePt t="47993" x="6908800" y="4089400"/>
          <p14:tracePt t="48010" x="6704013" y="4089400"/>
          <p14:tracePt t="48028" x="6515100" y="4089400"/>
          <p14:tracePt t="48043" x="6343650" y="4089400"/>
          <p14:tracePt t="48060" x="6215063" y="4089400"/>
          <p14:tracePt t="48077" x="6111875" y="4089400"/>
          <p14:tracePt t="48094" x="6026150" y="4089400"/>
          <p14:tracePt t="48110" x="5957888" y="4097338"/>
          <p14:tracePt t="48127" x="5889625" y="4106863"/>
          <p14:tracePt t="48144" x="5854700" y="4114800"/>
          <p14:tracePt t="48161" x="5803900" y="4122738"/>
          <p14:tracePt t="48177" x="5794375" y="4122738"/>
          <p14:tracePt t="48194" x="5778500" y="4122738"/>
          <p14:tracePt t="48210" x="5751513" y="4122738"/>
          <p14:tracePt t="48228" x="5708650" y="4122738"/>
          <p14:tracePt t="48244" x="5657850" y="4122738"/>
          <p14:tracePt t="48261" x="5597525" y="4122738"/>
          <p14:tracePt t="48277" x="5546725" y="4122738"/>
          <p14:tracePt t="48295" x="5494338" y="4122738"/>
          <p14:tracePt t="48311" x="5443538" y="4122738"/>
          <p14:tracePt t="48327" x="5400675" y="4114800"/>
          <p14:tracePt t="48344" x="5365750" y="4114800"/>
          <p14:tracePt t="48365" x="5332413" y="4106863"/>
          <p14:tracePt t="48377" x="5322888" y="4097338"/>
          <p14:tracePt t="48394" x="5314950" y="4097338"/>
          <p14:tracePt t="48411" x="5297488" y="4089400"/>
          <p14:tracePt t="48428" x="5280025" y="4089400"/>
          <p14:tracePt t="48445" x="5229225" y="4079875"/>
          <p14:tracePt t="48464" x="5178425" y="4064000"/>
          <p14:tracePt t="48478" x="5126038" y="4054475"/>
          <p14:tracePt t="48494" x="5092700" y="4037013"/>
          <p14:tracePt t="48512" x="5065713" y="4029075"/>
          <p14:tracePt t="48528" x="5049838" y="4021138"/>
          <p14:tracePt t="48529" x="5040313" y="4003675"/>
          <p14:tracePt t="48545" x="5022850" y="3994150"/>
          <p14:tracePt t="48561" x="4997450" y="3960813"/>
          <p14:tracePt t="48579" x="4989513" y="3935413"/>
          <p14:tracePt t="48595" x="4989513" y="3908425"/>
          <p14:tracePt t="48611" x="4989513" y="3900488"/>
          <p14:tracePt t="48628" x="4989513" y="3892550"/>
          <p14:tracePt t="48645" x="4989513" y="3883025"/>
          <p14:tracePt t="48661" x="4979988" y="3875088"/>
          <p14:tracePt t="48678" x="4979988" y="3865563"/>
          <p14:tracePt t="48705" x="4979988" y="3857625"/>
          <p14:tracePt t="48730" x="4979988" y="3849688"/>
          <p14:tracePt t="48737" x="4979988" y="3840163"/>
          <p14:tracePt t="48761" x="4979988" y="3832225"/>
          <p14:tracePt t="48794" x="4989513" y="3832225"/>
          <p14:tracePt t="48801" x="4989513" y="3822700"/>
          <p14:tracePt t="48818" x="4997450" y="3814763"/>
          <p14:tracePt t="48833" x="5006975" y="3806825"/>
          <p14:tracePt t="48845" x="5014913" y="3797300"/>
          <p14:tracePt t="48866" x="5014913" y="3789363"/>
          <p14:tracePt t="48879" x="5022850" y="3789363"/>
          <p14:tracePt t="48898" x="5022850" y="3779838"/>
          <p14:tracePt t="48937" x="5032375" y="3779838"/>
          <p14:tracePt t="49178" x="5040313" y="3779838"/>
          <p14:tracePt t="49201" x="5049838" y="3779838"/>
          <p14:tracePt t="49242" x="5057775" y="3779838"/>
          <p14:tracePt t="49265" x="5065713" y="3779838"/>
          <p14:tracePt t="49305" x="5075238" y="3771900"/>
          <p14:tracePt t="49313" x="5083175" y="3771900"/>
          <p14:tracePt t="49329" x="5092700" y="3771900"/>
          <p14:tracePt t="49345" x="5092700" y="3763963"/>
          <p14:tracePt t="49377" x="5100638" y="3763963"/>
          <p14:tracePt t="49401" x="5108575" y="3763963"/>
          <p14:tracePt t="49425" x="5118100" y="3763963"/>
          <p14:tracePt t="49433" x="5126038" y="3763963"/>
          <p14:tracePt t="49449" x="5135563" y="3763963"/>
          <p14:tracePt t="49489" x="5143500" y="3763963"/>
          <p14:tracePt t="49522" x="5151438" y="3763963"/>
          <p14:tracePt t="49530" x="5160963" y="3763963"/>
          <p14:tracePt t="49553" x="5168900" y="3754438"/>
          <p14:tracePt t="49642" x="5178425" y="3754438"/>
          <p14:tracePt t="49682" x="5186363" y="3754438"/>
          <p14:tracePt t="49698" x="5194300" y="3754438"/>
          <p14:tracePt t="49721" x="5194300" y="3746500"/>
          <p14:tracePt t="49730" x="5203825" y="3746500"/>
          <p14:tracePt t="49737" x="5211763" y="3746500"/>
          <p14:tracePt t="49747" x="5229225" y="3746500"/>
          <p14:tracePt t="49764" x="5280025" y="3736975"/>
          <p14:tracePt t="49780" x="5365750" y="3729038"/>
          <p14:tracePt t="49798" x="5443538" y="3711575"/>
          <p14:tracePt t="49814" x="5511800" y="3703638"/>
          <p14:tracePt t="49831" x="5564188" y="3694113"/>
          <p14:tracePt t="49847" x="5597525" y="3694113"/>
          <p14:tracePt t="49865" x="5622925" y="3694113"/>
          <p14:tracePt t="49865" x="5640388" y="3694113"/>
          <p14:tracePt t="49881" x="5657850" y="3694113"/>
          <p14:tracePt t="49898" x="5708650" y="3694113"/>
          <p14:tracePt t="49915" x="5743575" y="3694113"/>
          <p14:tracePt t="49932" x="5768975" y="3694113"/>
          <p14:tracePt t="49948" x="5794375" y="3694113"/>
          <p14:tracePt t="49964" x="5811838" y="3694113"/>
          <p14:tracePt t="49981" x="5829300" y="3694113"/>
          <p14:tracePt t="49998" x="5864225" y="3694113"/>
          <p14:tracePt t="50014" x="5897563" y="3694113"/>
          <p14:tracePt t="50031" x="5949950" y="3694113"/>
          <p14:tracePt t="50048" x="5983288" y="3686175"/>
          <p14:tracePt t="50065" x="6000750" y="3686175"/>
          <p14:tracePt t="50082" x="6008688" y="3686175"/>
          <p14:tracePt t="50114" x="6018213" y="3686175"/>
          <p14:tracePt t="50122" x="6026150" y="3686175"/>
          <p14:tracePt t="50146" x="6035675" y="3686175"/>
          <p14:tracePt t="50162" x="6043613" y="3686175"/>
          <p14:tracePt t="50178" x="6051550" y="3686175"/>
          <p14:tracePt t="50210" x="6061075" y="3686175"/>
          <p14:tracePt t="50258" x="6069013" y="3686175"/>
          <p14:tracePt t="50274" x="6078538" y="3686175"/>
          <p14:tracePt t="50298" x="6086475" y="3686175"/>
          <p14:tracePt t="50306" x="6094413" y="3686175"/>
          <p14:tracePt t="50322" x="6103938" y="3686175"/>
          <p14:tracePt t="50338" x="6103938" y="3694113"/>
          <p14:tracePt t="50348" x="6111875" y="3694113"/>
          <p14:tracePt t="50370" x="6121400" y="3694113"/>
          <p14:tracePt t="50383" x="6121400" y="3703638"/>
          <p14:tracePt t="50402" x="6129338" y="3703638"/>
          <p14:tracePt t="50442" x="6137275" y="3703638"/>
          <p14:tracePt t="50466" x="6146800" y="3703638"/>
          <p14:tracePt t="50482" x="6154738" y="3703638"/>
          <p14:tracePt t="50490" x="6164263" y="3703638"/>
          <p14:tracePt t="50499" x="6172200" y="3703638"/>
          <p14:tracePt t="50515" x="6215063" y="3703638"/>
          <p14:tracePt t="50532" x="6265863" y="3694113"/>
          <p14:tracePt t="50550" x="6318250" y="3694113"/>
          <p14:tracePt t="50566" x="6378575" y="3694113"/>
          <p14:tracePt t="50582" x="6446838" y="3694113"/>
          <p14:tracePt t="50599" x="6507163" y="3694113"/>
          <p14:tracePt t="50616" x="6565900" y="3694113"/>
          <p14:tracePt t="50632" x="6626225" y="3694113"/>
          <p14:tracePt t="50649" x="6678613" y="3694113"/>
          <p14:tracePt t="50650" x="6704013" y="3703638"/>
          <p14:tracePt t="50666" x="6746875" y="3703638"/>
          <p14:tracePt t="50683" x="6780213" y="3703638"/>
          <p14:tracePt t="50699" x="6797675" y="3703638"/>
          <p14:tracePt t="50716" x="6807200" y="3703638"/>
          <p14:tracePt t="50738" x="6815138" y="3703638"/>
          <p14:tracePt t="50754" x="6823075" y="3703638"/>
          <p14:tracePt t="50778" x="6832600" y="3703638"/>
          <p14:tracePt t="50794" x="6840538" y="3703638"/>
          <p14:tracePt t="50810" x="6850063" y="3703638"/>
          <p14:tracePt t="50818" x="6858000" y="3703638"/>
          <p14:tracePt t="50834" x="6865938" y="3703638"/>
          <p14:tracePt t="50850" x="6875463" y="3711575"/>
          <p14:tracePt t="50866" x="6892925" y="3711575"/>
          <p14:tracePt t="50898" x="6892925" y="3721100"/>
          <p14:tracePt t="50914" x="6892925" y="3729038"/>
          <p14:tracePt t="50930" x="6883400" y="3729038"/>
          <p14:tracePt t="50938" x="6875463" y="3729038"/>
          <p14:tracePt t="50954" x="6858000" y="3729038"/>
          <p14:tracePt t="50967" x="6832600" y="3729038"/>
          <p14:tracePt t="50983" x="6729413" y="3736975"/>
          <p14:tracePt t="51000" x="6583363" y="3736975"/>
          <p14:tracePt t="51018" x="6361113" y="3736975"/>
          <p14:tracePt t="51033" x="6240463" y="3736975"/>
          <p14:tracePt t="51050" x="6086475" y="3736975"/>
          <p14:tracePt t="51067" x="5915025" y="3736975"/>
          <p14:tracePt t="51084" x="5743575" y="3736975"/>
          <p14:tracePt t="51100" x="5572125" y="3736975"/>
          <p14:tracePt t="51117" x="5435600" y="3736975"/>
          <p14:tracePt t="51134" x="5340350" y="3736975"/>
          <p14:tracePt t="51151" x="5264150" y="3736975"/>
          <p14:tracePt t="51167" x="5203825" y="3736975"/>
          <p14:tracePt t="51184" x="5151438" y="3736975"/>
          <p14:tracePt t="51200" x="5092700" y="3754438"/>
          <p14:tracePt t="51218" x="4997450" y="3754438"/>
          <p14:tracePt t="51234" x="4946650" y="3763963"/>
          <p14:tracePt t="51251" x="4911725" y="3763963"/>
          <p14:tracePt t="51267" x="4903788" y="3763963"/>
          <p14:tracePt t="51306" x="4911725" y="3763963"/>
          <p14:tracePt t="51314" x="4921250" y="3763963"/>
          <p14:tracePt t="51322" x="4954588" y="3763963"/>
          <p14:tracePt t="51334" x="4997450" y="3746500"/>
          <p14:tracePt t="51351" x="5135563" y="3721100"/>
          <p14:tracePt t="51367" x="5357813" y="3694113"/>
          <p14:tracePt t="51384" x="5649913" y="3660775"/>
          <p14:tracePt t="51401" x="5940425" y="3651250"/>
          <p14:tracePt t="51418" x="6326188" y="3643313"/>
          <p14:tracePt t="51435" x="6540500" y="3643313"/>
          <p14:tracePt t="51451" x="6729413" y="3643313"/>
          <p14:tracePt t="51468" x="6875463" y="3643313"/>
          <p14:tracePt t="51485" x="6986588" y="3643313"/>
          <p14:tracePt t="51501" x="7080250" y="3643313"/>
          <p14:tracePt t="51518" x="7175500" y="3643313"/>
          <p14:tracePt t="51535" x="7261225" y="3643313"/>
          <p14:tracePt t="51552" x="7329488" y="3643313"/>
          <p14:tracePt t="51568" x="7389813" y="3643313"/>
          <p14:tracePt t="51585" x="7440613" y="3643313"/>
          <p14:tracePt t="51601" x="7483475" y="3643313"/>
          <p14:tracePt t="51602" x="7500938" y="3643313"/>
          <p14:tracePt t="51619" x="7535863" y="3643313"/>
          <p14:tracePt t="51635" x="7561263" y="3643313"/>
          <p14:tracePt t="51651" x="7594600" y="3643313"/>
          <p14:tracePt t="51668" x="7637463" y="3643313"/>
          <p14:tracePt t="51685" x="7672388" y="3643313"/>
          <p14:tracePt t="51702" x="7715250" y="3643313"/>
          <p14:tracePt t="51718" x="7775575" y="3643313"/>
          <p14:tracePt t="51735" x="7861300" y="3643313"/>
          <p14:tracePt t="51753" x="7964488" y="3643313"/>
          <p14:tracePt t="51769" x="8040688" y="3643313"/>
          <p14:tracePt t="51785" x="8093075" y="3643313"/>
          <p14:tracePt t="51802" x="8126413" y="3643313"/>
          <p14:tracePt t="51819" x="8143875" y="3643313"/>
          <p14:tracePt t="51842" x="8143875" y="3651250"/>
          <p14:tracePt t="51946" x="8135938" y="3660775"/>
          <p14:tracePt t="51954" x="8101013" y="3668713"/>
          <p14:tracePt t="51969" x="8050213" y="3694113"/>
          <p14:tracePt t="51985" x="7818438" y="3736975"/>
          <p14:tracePt t="51986" x="7612063" y="3779838"/>
          <p14:tracePt t="52002" x="7200900" y="3814763"/>
          <p14:tracePt t="52020" x="6926263" y="3822700"/>
          <p14:tracePt t="52036" x="6721475" y="3822700"/>
          <p14:tracePt t="52052" x="6550025" y="3822700"/>
          <p14:tracePt t="52069" x="6394450" y="3822700"/>
          <p14:tracePt t="52087" x="6265863" y="3822700"/>
          <p14:tracePt t="52103" x="6164263" y="3822700"/>
          <p14:tracePt t="52119" x="6103938" y="3822700"/>
          <p14:tracePt t="52136" x="6051550" y="3822700"/>
          <p14:tracePt t="52153" x="6008688" y="3822700"/>
          <p14:tracePt t="52154" x="5983288" y="3822700"/>
          <p14:tracePt t="52169" x="5949950" y="3822700"/>
          <p14:tracePt t="52187" x="5821363" y="3822700"/>
          <p14:tracePt t="52203" x="5718175" y="3822700"/>
          <p14:tracePt t="52220" x="5632450" y="3822700"/>
          <p14:tracePt t="52236" x="5572125" y="3822700"/>
          <p14:tracePt t="52253" x="5537200" y="3822700"/>
          <p14:tracePt t="52269" x="5529263" y="3822700"/>
          <p14:tracePt t="52287" x="5521325" y="3822700"/>
          <p14:tracePt t="52307" x="5511800" y="3822700"/>
          <p14:tracePt t="52322" x="5503863" y="3822700"/>
          <p14:tracePt t="52336" x="5494338" y="3822700"/>
          <p14:tracePt t="52354" x="5451475" y="3822700"/>
          <p14:tracePt t="52354" x="5426075" y="3822700"/>
          <p14:tracePt t="52370" x="5375275" y="3822700"/>
          <p14:tracePt t="52386" x="5332413" y="3822700"/>
          <p14:tracePt t="52403" x="5297488" y="3822700"/>
          <p14:tracePt t="52420" x="5272088" y="3822700"/>
          <p14:tracePt t="52436" x="5264150" y="3822700"/>
          <p14:tracePt t="52474" x="5254625" y="3822700"/>
          <p14:tracePt t="52490" x="5246688" y="3822700"/>
          <p14:tracePt t="52506" x="5237163" y="3822700"/>
          <p14:tracePt t="52514" x="5221288" y="3822700"/>
          <p14:tracePt t="52522" x="5211763" y="3822700"/>
          <p14:tracePt t="52537" x="5186363" y="3822700"/>
          <p14:tracePt t="52553" x="5143500" y="3822700"/>
          <p14:tracePt t="52555" x="5126038" y="3822700"/>
          <p14:tracePt t="52571" x="5100638" y="3822700"/>
          <p14:tracePt t="52587" x="5092700" y="3814763"/>
          <p14:tracePt t="52604" x="5092700" y="3806825"/>
          <p14:tracePt t="52620" x="5092700" y="3797300"/>
          <p14:tracePt t="52638" x="5100638" y="3789363"/>
          <p14:tracePt t="52654" x="5108575" y="3779838"/>
          <p14:tracePt t="52670" x="5118100" y="3771900"/>
          <p14:tracePt t="52687" x="5126038" y="3763963"/>
          <p14:tracePt t="53066" x="5126038" y="3754438"/>
          <p14:tracePt t="53258" x="5126038" y="3746500"/>
          <p14:tracePt t="53811" x="5126038" y="3736975"/>
          <p14:tracePt t="54019" x="5126038" y="3729038"/>
          <p14:tracePt t="54043" x="5126038" y="3721100"/>
          <p14:tracePt t="54131" x="5126038" y="3711575"/>
          <p14:tracePt t="54299" x="5126038" y="3703638"/>
          <p14:tracePt t="54307" x="5126038" y="3694113"/>
          <p14:tracePt t="54611" x="5126038" y="3686175"/>
          <p14:tracePt t="54747" x="5126038" y="3678238"/>
          <p14:tracePt t="54843" x="5126038" y="3668713"/>
          <p14:tracePt t="54923" x="5126038" y="3660775"/>
          <p14:tracePt t="54955" x="5126038" y="3651250"/>
          <p14:tracePt t="55003" x="5126038" y="3643313"/>
          <p14:tracePt t="55019" x="5135563" y="3643313"/>
          <p14:tracePt t="55459" x="5135563" y="3651250"/>
          <p14:tracePt t="55475" x="5135563" y="3660775"/>
          <p14:tracePt t="55499" x="5135563" y="3668713"/>
          <p14:tracePt t="55539" x="5135563" y="3678238"/>
          <p14:tracePt t="55611" x="5135563" y="3686175"/>
          <p14:tracePt t="55643" x="5135563" y="3694113"/>
          <p14:tracePt t="55651" x="5135563" y="3703638"/>
          <p14:tracePt t="55667" x="5135563" y="3711575"/>
          <p14:tracePt t="55683" x="5135563" y="3721100"/>
          <p14:tracePt t="55699" x="5143500" y="3721100"/>
          <p14:tracePt t="55755" x="5143500" y="3729038"/>
          <p14:tracePt t="55771" x="5151438" y="3729038"/>
          <p14:tracePt t="55843" x="5151438" y="3736975"/>
          <p14:tracePt t="55883" x="5151438" y="3746500"/>
          <p14:tracePt t="55931" x="5151438" y="3754438"/>
          <p14:tracePt t="55947" x="5151438" y="3763963"/>
          <p14:tracePt t="55955" x="5151438" y="3771900"/>
          <p14:tracePt t="55971" x="5143500" y="3779838"/>
          <p14:tracePt t="55987" x="5135563" y="3789363"/>
          <p14:tracePt t="56003" x="5135563" y="3797300"/>
          <p14:tracePt t="56012" x="5135563" y="3806825"/>
          <p14:tracePt t="56028" x="5126038" y="3814763"/>
          <p14:tracePt t="56051" x="5126038" y="3822700"/>
          <p14:tracePt t="56061" x="5118100" y="3822700"/>
          <p14:tracePt t="56083" x="5108575" y="3832225"/>
          <p14:tracePt t="56095" x="5108575" y="3840163"/>
          <p14:tracePt t="56111" x="5092700" y="3840163"/>
          <p14:tracePt t="56131" x="5083175" y="3840163"/>
          <p14:tracePt t="56147" x="5075238" y="3840163"/>
          <p14:tracePt t="56163" x="5065713" y="3840163"/>
          <p14:tracePt t="56178" x="5057775" y="3840163"/>
          <p14:tracePt t="56195" x="5014913" y="3806825"/>
          <p14:tracePt t="56213" x="4979988" y="3763963"/>
          <p14:tracePt t="56228" x="4911725" y="3678238"/>
          <p14:tracePt t="56245" x="4851400" y="3582988"/>
          <p14:tracePt t="56262" x="4818063" y="3532188"/>
          <p14:tracePt t="56279" x="4792663" y="3479800"/>
          <p14:tracePt t="56295" x="4783138" y="3454400"/>
          <p14:tracePt t="56312" x="4775200" y="3436938"/>
          <p14:tracePt t="56328" x="4775200" y="3421063"/>
          <p14:tracePt t="56346" x="4775200" y="3394075"/>
          <p14:tracePt t="56347" x="4783138" y="3386138"/>
          <p14:tracePt t="56362" x="4792663" y="3378200"/>
          <p14:tracePt t="56379" x="4826000" y="3343275"/>
          <p14:tracePt t="56395" x="4851400" y="3325813"/>
          <p14:tracePt t="56413" x="4886325" y="3317875"/>
          <p14:tracePt t="56429" x="4903788" y="3308350"/>
          <p14:tracePt t="56445" x="4937125" y="3292475"/>
          <p14:tracePt t="56462" x="4972050" y="3282950"/>
          <p14:tracePt t="56480" x="5014913" y="3275013"/>
          <p14:tracePt t="56496" x="5057775" y="3275013"/>
          <p14:tracePt t="56512" x="5108575" y="3275013"/>
          <p14:tracePt t="56529" x="5143500" y="3275013"/>
          <p14:tracePt t="56547" x="5203825" y="3282950"/>
          <p14:tracePt t="56563" x="5221288" y="3292475"/>
          <p14:tracePt t="56579" x="5246688" y="3300413"/>
          <p14:tracePt t="56596" x="5272088" y="3325813"/>
          <p14:tracePt t="56613" x="5297488" y="3360738"/>
          <p14:tracePt t="56629" x="5332413" y="3403600"/>
          <p14:tracePt t="56646" x="5357813" y="3454400"/>
          <p14:tracePt t="56663" x="5383213" y="3506788"/>
          <p14:tracePt t="56680" x="5400675" y="3557588"/>
          <p14:tracePt t="56696" x="5400675" y="3592513"/>
          <p14:tracePt t="56713" x="5400675" y="3625850"/>
          <p14:tracePt t="56729" x="5400675" y="3660775"/>
          <p14:tracePt t="56747" x="5400675" y="3703638"/>
          <p14:tracePt t="56763" x="5400675" y="3729038"/>
          <p14:tracePt t="56780" x="5383213" y="3763963"/>
          <p14:tracePt t="56796" x="5375275" y="3779838"/>
          <p14:tracePt t="56814" x="5349875" y="3797300"/>
          <p14:tracePt t="56830" x="5322888" y="3814763"/>
          <p14:tracePt t="56846" x="5307013" y="3822700"/>
          <p14:tracePt t="56863" x="5272088" y="3832225"/>
          <p14:tracePt t="56881" x="5237163" y="3849688"/>
          <p14:tracePt t="56896" x="5203825" y="3857625"/>
          <p14:tracePt t="56913" x="5178425" y="3857625"/>
          <p14:tracePt t="56930" x="5151438" y="3857625"/>
          <p14:tracePt t="56948" x="5135563" y="3857625"/>
          <p14:tracePt t="56964" x="5126038" y="3857625"/>
          <p14:tracePt t="56980" x="5108575" y="3857625"/>
          <p14:tracePt t="57003" x="5108575" y="3849688"/>
          <p14:tracePt t="57051" x="5100638" y="3840163"/>
          <p14:tracePt t="57732" x="5100638" y="3849688"/>
          <p14:tracePt t="57740" x="5100638" y="3857625"/>
          <p14:tracePt t="57749" x="5108575" y="3857625"/>
          <p14:tracePt t="57788" x="5118100" y="3857625"/>
          <p14:tracePt t="57795" x="5118100" y="3865563"/>
          <p14:tracePt t="57827" x="5126038" y="3865563"/>
          <p14:tracePt t="57835" x="5126038" y="3875088"/>
          <p14:tracePt t="57852" x="5126038" y="3883025"/>
          <p14:tracePt t="57865" x="5135563" y="3883025"/>
          <p14:tracePt t="57882" x="5135563" y="3892550"/>
          <p14:tracePt t="57900" x="5143500" y="3900488"/>
          <p14:tracePt t="57916" x="5151438" y="3900488"/>
          <p14:tracePt t="57964" x="5151438" y="3908425"/>
          <p14:tracePt t="58020" x="5160963" y="3908425"/>
          <p14:tracePt t="58052" x="5168900" y="3908425"/>
          <p14:tracePt t="58060" x="5168900" y="3917950"/>
          <p14:tracePt t="58076" x="5178425" y="3917950"/>
          <p14:tracePt t="58092" x="5186363" y="3917950"/>
          <p14:tracePt t="58100" x="5186363" y="3925888"/>
          <p14:tracePt t="59148" x="5186363" y="3935413"/>
          <p14:tracePt t="59276" x="5186363" y="3943350"/>
          <p14:tracePt t="59284" x="5178425" y="3943350"/>
          <p14:tracePt t="59348" x="5168900" y="3943350"/>
          <p14:tracePt t="59420" x="5168900" y="3951288"/>
          <p14:tracePt t="59460" x="5160963" y="3951288"/>
          <p14:tracePt t="59508" x="5151438" y="3951288"/>
          <p14:tracePt t="59556" x="5143500" y="3951288"/>
          <p14:tracePt t="59596" x="5143500" y="3960813"/>
          <p14:tracePt t="59628" x="5135563" y="3960813"/>
          <p14:tracePt t="59700" x="5126038" y="3960813"/>
          <p14:tracePt t="59956" x="5118100" y="3960813"/>
          <p14:tracePt t="60116" x="5108575" y="3960813"/>
          <p14:tracePt t="60125" x="5108575" y="3968750"/>
          <p14:tracePt t="60148" x="5100638" y="3968750"/>
          <p14:tracePt t="60244" x="5100638" y="3978275"/>
          <p14:tracePt t="60252" x="5092700" y="3978275"/>
          <p14:tracePt t="60324" x="5083175" y="3978275"/>
          <p14:tracePt t="60340" x="5075238" y="3978275"/>
          <p14:tracePt t="61597" x="5075238" y="3986213"/>
          <p14:tracePt t="61604" x="5065713" y="3994150"/>
          <p14:tracePt t="61613" x="5057775" y="3994150"/>
          <p14:tracePt t="61624" x="5049838" y="4003675"/>
          <p14:tracePt t="61641" x="5040313" y="4003675"/>
          <p14:tracePt t="61657" x="5022850" y="4011613"/>
          <p14:tracePt t="61676" x="5014913" y="4021138"/>
          <p14:tracePt t="61691" x="5014913" y="4029075"/>
          <p14:tracePt t="61797" x="5006975" y="4029075"/>
          <p14:tracePt t="61821" x="5006975" y="4037013"/>
          <p14:tracePt t="61868" x="4997450" y="4037013"/>
          <p14:tracePt t="62429" x="4989513" y="4037013"/>
          <p14:tracePt t="62437" x="4979988" y="4037013"/>
          <p14:tracePt t="62445" x="4979988" y="4046538"/>
          <p14:tracePt t="62461" x="4972050" y="4046538"/>
          <p14:tracePt t="62493" x="4972050" y="4054475"/>
          <p14:tracePt t="62501" x="4964113" y="4054475"/>
          <p14:tracePt t="62510" x="4964113" y="4064000"/>
          <p14:tracePt t="62526" x="4946650" y="4064000"/>
          <p14:tracePt t="62549" x="4946650" y="4071938"/>
          <p14:tracePt t="62559" x="4937125" y="4071938"/>
          <p14:tracePt t="62577" x="4937125" y="4079875"/>
          <p14:tracePt t="63021" x="4946650" y="4079875"/>
          <p14:tracePt t="63029" x="4954588" y="4079875"/>
          <p14:tracePt t="63045" x="4964113" y="4079875"/>
          <p14:tracePt t="63061" x="4972050" y="4079875"/>
          <p14:tracePt t="63077" x="4979988" y="4079875"/>
          <p14:tracePt t="63095" x="4989513" y="4079875"/>
          <p14:tracePt t="63111" x="5006975" y="4089400"/>
          <p14:tracePt t="63127" x="5022850" y="4089400"/>
          <p14:tracePt t="63144" x="5040313" y="4089400"/>
          <p14:tracePt t="63161" x="5065713" y="4097338"/>
          <p14:tracePt t="63177" x="5083175" y="4097338"/>
          <p14:tracePt t="63194" x="5108575" y="4106863"/>
          <p14:tracePt t="63211" x="5135563" y="4114800"/>
          <p14:tracePt t="63228" x="5143500" y="4114800"/>
          <p14:tracePt t="63245" x="5194300" y="4122738"/>
          <p14:tracePt t="63261" x="5237163" y="4132263"/>
          <p14:tracePt t="63278" x="5272088" y="4140200"/>
          <p14:tracePt t="63295" x="5289550" y="4140200"/>
          <p14:tracePt t="63311" x="5322888" y="4149725"/>
          <p14:tracePt t="63328" x="5349875" y="4149725"/>
          <p14:tracePt t="63345" x="5392738" y="4149725"/>
          <p14:tracePt t="63362" x="5443538" y="4149725"/>
          <p14:tracePt t="63378" x="5511800" y="4149725"/>
          <p14:tracePt t="63394" x="5572125" y="4149725"/>
          <p14:tracePt t="63411" x="5657850" y="4165600"/>
          <p14:tracePt t="63429" x="5829300" y="4192588"/>
          <p14:tracePt t="63445" x="5983288" y="4200525"/>
          <p14:tracePt t="63461" x="6189663" y="4200525"/>
          <p14:tracePt t="63478" x="6437313" y="4200525"/>
          <p14:tracePt t="63495" x="6704013" y="4200525"/>
          <p14:tracePt t="63512" x="6969125" y="4200525"/>
          <p14:tracePt t="63528" x="7192963" y="4208463"/>
          <p14:tracePt t="63545" x="7354888" y="4235450"/>
          <p14:tracePt t="63562" x="7440613" y="4260850"/>
          <p14:tracePt t="63578" x="7475538" y="4286250"/>
          <p14:tracePt t="63595" x="7500938" y="4311650"/>
          <p14:tracePt t="63612" x="7518400" y="4354513"/>
          <p14:tracePt t="63613" x="7535863" y="4379913"/>
          <p14:tracePt t="63629" x="7551738" y="4432300"/>
          <p14:tracePt t="63645" x="7569200" y="4492625"/>
          <p14:tracePt t="63662" x="7578725" y="4518025"/>
          <p14:tracePt t="63679" x="7578725" y="4543425"/>
          <p14:tracePt t="63696" x="7578725" y="4560888"/>
          <p14:tracePt t="63712" x="7578725" y="4586288"/>
          <p14:tracePt t="63728" x="7569200" y="4611688"/>
          <p14:tracePt t="63745" x="7526338" y="4654550"/>
          <p14:tracePt t="63763" x="7466013" y="4722813"/>
          <p14:tracePt t="63779" x="7397750" y="4783138"/>
          <p14:tracePt t="63796" x="7337425" y="4826000"/>
          <p14:tracePt t="63812" x="7321550" y="4843463"/>
          <p14:tracePt t="63830" x="7312025" y="4851400"/>
          <p14:tracePt t="64021" x="7312025" y="4860925"/>
          <p14:tracePt t="64053" x="7304088" y="4860925"/>
          <p14:tracePt t="64093" x="7294563" y="4860925"/>
          <p14:tracePt t="64174" x="7286625" y="4860925"/>
          <p14:tracePt t="64197" x="7278688" y="4860925"/>
          <p14:tracePt t="64205" x="7278688" y="4851400"/>
          <p14:tracePt t="64245" x="7269163" y="4851400"/>
          <p14:tracePt t="64253" x="7269163" y="4843463"/>
          <p14:tracePt t="64263" x="7269163" y="4835525"/>
          <p14:tracePt t="64429" x="7261225" y="4835525"/>
          <p14:tracePt t="64589" x="7251700" y="4835525"/>
          <p14:tracePt t="64653" x="7243763" y="4835525"/>
          <p14:tracePt t="64678" x="7235825" y="4835525"/>
          <p14:tracePt t="64693" x="7226300" y="4835525"/>
          <p14:tracePt t="64709" x="7218363" y="4835525"/>
          <p14:tracePt t="64726" x="7208838" y="4835525"/>
          <p14:tracePt t="64733" x="7200900" y="4835525"/>
          <p14:tracePt t="64749" x="7192963" y="4835525"/>
          <p14:tracePt t="64764" x="7192963" y="4843463"/>
          <p14:tracePt t="64781" x="7175500" y="4843463"/>
          <p14:tracePt t="64781" x="7158038" y="4843463"/>
          <p14:tracePt t="64798" x="7132638" y="4851400"/>
          <p14:tracePt t="64815" x="7089775" y="4860925"/>
          <p14:tracePt t="64831" x="7029450" y="4868863"/>
          <p14:tracePt t="64848" x="6978650" y="4878388"/>
          <p14:tracePt t="64864" x="6926263" y="4886325"/>
          <p14:tracePt t="64882" x="6875463" y="4894263"/>
          <p14:tracePt t="64898" x="6823075" y="4911725"/>
          <p14:tracePt t="64915" x="6764338" y="4921250"/>
          <p14:tracePt t="64931" x="6686550" y="4929188"/>
          <p14:tracePt t="64949" x="6626225" y="4929188"/>
          <p14:tracePt t="64949" x="6608763" y="4929188"/>
          <p14:tracePt t="64965" x="6592888" y="4929188"/>
          <p14:tracePt t="64981" x="6540500" y="4929188"/>
          <p14:tracePt t="64998" x="6515100" y="4929188"/>
          <p14:tracePt t="65015" x="6489700" y="4929188"/>
          <p14:tracePt t="65031" x="6464300" y="4921250"/>
          <p14:tracePt t="65048" x="6403975" y="4903788"/>
          <p14:tracePt t="65065" x="6351588" y="4878388"/>
          <p14:tracePt t="65082" x="6283325" y="4860925"/>
          <p14:tracePt t="65098" x="6232525" y="4851400"/>
          <p14:tracePt t="65115" x="6189663" y="4843463"/>
          <p14:tracePt t="65132" x="6154738" y="4835525"/>
          <p14:tracePt t="65150" x="6111875" y="4826000"/>
          <p14:tracePt t="65165" x="6078538" y="4818063"/>
          <p14:tracePt t="65182" x="6061075" y="4818063"/>
          <p14:tracePt t="65199" x="6043613" y="4818063"/>
          <p14:tracePt t="65216" x="6035675" y="4818063"/>
          <p14:tracePt t="65232" x="6018213" y="4808538"/>
          <p14:tracePt t="65248" x="6000750" y="4808538"/>
          <p14:tracePt t="65265" x="5992813" y="4808538"/>
          <p14:tracePt t="65309" x="5983288" y="4808538"/>
          <p14:tracePt t="66014" x="5983288" y="4800600"/>
          <p14:tracePt t="66430" x="5992813" y="4800600"/>
          <p14:tracePt t="66462" x="5992813" y="4808538"/>
          <p14:tracePt t="66478" x="6000750" y="4808538"/>
          <p14:tracePt t="66486" x="6000750" y="4826000"/>
          <p14:tracePt t="66502" x="6018213" y="4851400"/>
          <p14:tracePt t="66518" x="6035675" y="4903788"/>
          <p14:tracePt t="66535" x="6078538" y="4946650"/>
          <p14:tracePt t="66551" x="6129338" y="4979988"/>
          <p14:tracePt t="66569" x="6164263" y="5014913"/>
          <p14:tracePt t="66585" x="6189663" y="5040313"/>
          <p14:tracePt t="66602" x="6207125" y="5057775"/>
          <p14:tracePt t="66618" x="6215063" y="5075238"/>
          <p14:tracePt t="66636" x="6215063" y="5083175"/>
          <p14:tracePt t="66652" x="6215063" y="5100638"/>
          <p14:tracePt t="66668" x="6215063" y="5108575"/>
          <p14:tracePt t="66685" x="6215063" y="5118100"/>
          <p14:tracePt t="66703" x="6207125" y="5135563"/>
          <p14:tracePt t="66719" x="6197600" y="5143500"/>
          <p14:tracePt t="66735" x="6172200" y="5151438"/>
          <p14:tracePt t="66752" x="6146800" y="5151438"/>
          <p14:tracePt t="66769" x="6137275" y="5151438"/>
          <p14:tracePt t="66785" x="6121400" y="5151438"/>
          <p14:tracePt t="66802" x="6111875" y="5151438"/>
          <p14:tracePt t="66819" x="6103938" y="5151438"/>
          <p14:tracePt t="66836" x="6094413" y="5151438"/>
          <p14:tracePt t="66852" x="6086475" y="5143500"/>
          <p14:tracePt t="66870" x="6086475" y="5135563"/>
          <p14:tracePt t="66886" x="6078538" y="5126038"/>
          <p14:tracePt t="66990" x="6069013" y="5118100"/>
          <p14:tracePt t="66998" x="6061075" y="5118100"/>
          <p14:tracePt t="67014" x="6061075" y="5108575"/>
          <p14:tracePt t="67022" x="6051550" y="5108575"/>
          <p14:tracePt t="67046" x="6043613" y="5100638"/>
          <p14:tracePt t="67062" x="6035675" y="5092700"/>
          <p14:tracePt t="67078" x="6026150" y="5083175"/>
          <p14:tracePt t="67086" x="6018213" y="5083175"/>
          <p14:tracePt t="67103" x="6008688" y="5075238"/>
          <p14:tracePt t="67120" x="6000750" y="5065713"/>
          <p14:tracePt t="67137" x="5992813" y="5057775"/>
          <p14:tracePt t="67153" x="5983288" y="5057775"/>
          <p14:tracePt t="67170" x="5975350" y="5049838"/>
          <p14:tracePt t="67187" x="5965825" y="5040313"/>
          <p14:tracePt t="67204" x="5949950" y="5032375"/>
          <p14:tracePt t="67220" x="5940425" y="5014913"/>
          <p14:tracePt t="67236" x="5932488" y="4989513"/>
          <p14:tracePt t="67253" x="5922963" y="4964113"/>
          <p14:tracePt t="67254" x="5915025" y="4946650"/>
          <p14:tracePt t="67271" x="5915025" y="4903788"/>
          <p14:tracePt t="67286" x="5907088" y="4843463"/>
          <p14:tracePt t="67303" x="5907088" y="4783138"/>
          <p14:tracePt t="67320" x="5907088" y="4749800"/>
          <p14:tracePt t="67361" x="5922963" y="4672013"/>
          <p14:tracePt t="67366" x="5922963" y="4664075"/>
          <p14:tracePt t="67374" x="5932488" y="4646613"/>
          <p14:tracePt t="67387" x="5949950" y="4629150"/>
          <p14:tracePt t="67404" x="5965825" y="4611688"/>
          <p14:tracePt t="67420" x="6008688" y="4586288"/>
          <p14:tracePt t="67437" x="6043613" y="4560888"/>
          <p14:tracePt t="67454" x="6111875" y="4543425"/>
          <p14:tracePt t="67471" x="6129338" y="4525963"/>
          <p14:tracePt t="67487" x="6146800" y="4525963"/>
          <p14:tracePt t="67504" x="6164263" y="4525963"/>
          <p14:tracePt t="67520" x="6189663" y="4543425"/>
          <p14:tracePt t="67538" x="6232525" y="4586288"/>
          <p14:tracePt t="67554" x="6265863" y="4621213"/>
          <p14:tracePt t="67570" x="6308725" y="4679950"/>
          <p14:tracePt t="67587" x="6343650" y="4732338"/>
          <p14:tracePt t="67605" x="6369050" y="4765675"/>
          <p14:tracePt t="67620" x="6378575" y="4783138"/>
          <p14:tracePt t="67637" x="6378575" y="4792663"/>
          <p14:tracePt t="67654" x="6386513" y="4818063"/>
          <p14:tracePt t="67671" x="6386513" y="4843463"/>
          <p14:tracePt t="67687" x="6378575" y="4894263"/>
          <p14:tracePt t="67704" x="6343650" y="4937125"/>
          <p14:tracePt t="67721" x="6300788" y="4997450"/>
          <p14:tracePt t="67738" x="6249988" y="5049838"/>
          <p14:tracePt t="67754" x="6172200" y="5100638"/>
          <p14:tracePt t="67771" x="6069013" y="5135563"/>
          <p14:tracePt t="67788" x="5957888" y="5151438"/>
          <p14:tracePt t="67805" x="5872163" y="5160963"/>
          <p14:tracePt t="67821" x="5829300" y="5160963"/>
          <p14:tracePt t="67822" x="5811838" y="5151438"/>
          <p14:tracePt t="67838" x="5794375" y="5126038"/>
          <p14:tracePt t="67855" x="5768975" y="5092700"/>
          <p14:tracePt t="67872" x="5768975" y="5040313"/>
          <p14:tracePt t="67888" x="5768975" y="4954588"/>
          <p14:tracePt t="67904" x="5768975" y="4860925"/>
          <p14:tracePt t="67921" x="5794375" y="4775200"/>
          <p14:tracePt t="67939" x="5829300" y="4706938"/>
          <p14:tracePt t="67955" x="5880100" y="4637088"/>
          <p14:tracePt t="67971" x="5940425" y="4578350"/>
          <p14:tracePt t="67988" x="6000750" y="4535488"/>
          <p14:tracePt t="68005" x="6069013" y="4492625"/>
          <p14:tracePt t="68006" x="6103938" y="4475163"/>
          <p14:tracePt t="68021" x="6129338" y="4465638"/>
          <p14:tracePt t="68038" x="6180138" y="4440238"/>
          <p14:tracePt t="68055" x="6207125" y="4440238"/>
          <p14:tracePt t="68072" x="6249988" y="4457700"/>
          <p14:tracePt t="68088" x="6292850" y="4483100"/>
          <p14:tracePt t="68105" x="6335713" y="4508500"/>
          <p14:tracePt t="68122" x="6351588" y="4543425"/>
          <p14:tracePt t="68139" x="6378575" y="4568825"/>
          <p14:tracePt t="68155" x="6403975" y="4603750"/>
          <p14:tracePt t="68172" x="6421438" y="4629150"/>
          <p14:tracePt t="68188" x="6429375" y="4646613"/>
          <p14:tracePt t="68206" x="6437313" y="4689475"/>
          <p14:tracePt t="68222" x="6437313" y="4722813"/>
          <p14:tracePt t="68239" x="6437313" y="4765675"/>
          <p14:tracePt t="68256" x="6437313" y="4800600"/>
          <p14:tracePt t="68273" x="6429375" y="4835525"/>
          <p14:tracePt t="68289" x="6421438" y="4851400"/>
          <p14:tracePt t="68306" x="6411913" y="4851400"/>
          <p14:tracePt t="68322" x="6403975" y="4860925"/>
          <p14:tracePt t="68340" x="6394450" y="4868863"/>
          <p14:tracePt t="68355" x="6378575" y="4878388"/>
          <p14:tracePt t="68372" x="6369050" y="4878388"/>
          <p14:tracePt t="68389" x="6361113" y="4878388"/>
          <p14:tracePt t="68406" x="6343650" y="4878388"/>
          <p14:tracePt t="68439" x="6335713" y="4886325"/>
          <p14:tracePt t="69159" x="6335713" y="4894263"/>
          <p14:tracePt t="69166" x="6326188" y="4894263"/>
          <p14:tracePt t="69175" x="6318250" y="4894263"/>
          <p14:tracePt t="69191" x="6265863" y="4921250"/>
          <p14:tracePt t="69208" x="6164263" y="4979988"/>
          <p14:tracePt t="69224" x="6078538" y="5032375"/>
          <p14:tracePt t="69242" x="5983288" y="5075238"/>
          <p14:tracePt t="69258" x="5897563" y="5135563"/>
          <p14:tracePt t="69274" x="5837238" y="5160963"/>
          <p14:tracePt t="69291" x="5821363" y="5168900"/>
          <p14:tracePt t="69334" x="5821363" y="5178425"/>
          <p14:tracePt t="69342" x="5811838" y="5178425"/>
          <p14:tracePt t="69358" x="5803900" y="5186363"/>
          <p14:tracePt t="69366" x="5786438" y="5186363"/>
          <p14:tracePt t="69376" x="5768975" y="5194300"/>
          <p14:tracePt t="69391" x="5726113" y="5221288"/>
          <p14:tracePt t="69408" x="5683250" y="5246688"/>
          <p14:tracePt t="69424" x="5665788" y="5246688"/>
          <p14:tracePt t="69447" x="5657850" y="5246688"/>
          <p14:tracePt t="69462" x="5657850" y="5254625"/>
          <p14:tracePt t="69475" x="5649913" y="5254625"/>
          <p14:tracePt t="69494" x="5649913" y="5264150"/>
          <p14:tracePt t="69509" x="5640388" y="5264150"/>
          <p14:tracePt t="70927" x="5632450" y="5264150"/>
          <p14:tracePt t="72711" x="5622925" y="5264150"/>
          <p14:tracePt t="72743" x="5614988" y="5264150"/>
          <p14:tracePt t="72759" x="5607050" y="5264150"/>
          <p14:tracePt t="72767" x="5607050" y="5254625"/>
          <p14:tracePt t="73072" x="5597525" y="5254625"/>
          <p14:tracePt t="73111" x="5607050" y="5254625"/>
          <p14:tracePt t="73119" x="5614988" y="5246688"/>
          <p14:tracePt t="73133" x="5640388" y="5229225"/>
          <p14:tracePt t="73150" x="5735638" y="5178425"/>
          <p14:tracePt t="73166" x="5872163" y="5100638"/>
          <p14:tracePt t="73167" x="5949950" y="5065713"/>
          <p14:tracePt t="73183" x="6129338" y="4989513"/>
          <p14:tracePt t="73200" x="6318250" y="4937125"/>
          <p14:tracePt t="73217" x="6532563" y="4903788"/>
          <p14:tracePt t="73233" x="6780213" y="4921250"/>
          <p14:tracePt t="73250" x="7123113" y="5014913"/>
          <p14:tracePt t="73267" x="7475538" y="5160963"/>
          <p14:tracePt t="73284" x="7750175" y="5280025"/>
          <p14:tracePt t="73300" x="8050213" y="5408613"/>
          <p14:tracePt t="73317" x="8289925" y="5511800"/>
          <p14:tracePt t="73333" x="8443913" y="5597525"/>
          <p14:tracePt t="73351" x="8547100" y="5665788"/>
          <p14:tracePt t="73367" x="8597900" y="5726113"/>
          <p14:tracePt t="73367" x="8615363" y="5743575"/>
          <p14:tracePt t="73384" x="8632825" y="5786438"/>
          <p14:tracePt t="73400" x="8632825" y="5846763"/>
          <p14:tracePt t="73418" x="8632825" y="5922963"/>
          <p14:tracePt t="73433" x="8640763" y="6018213"/>
          <p14:tracePt t="73450" x="8658225" y="6129338"/>
          <p14:tracePt t="73467" x="8675688" y="6215063"/>
          <p14:tracePt t="73484" x="8675688" y="6257925"/>
          <p14:tracePt t="73500" x="8683625" y="6275388"/>
          <p14:tracePt t="73517" x="8693150" y="6292850"/>
          <p14:tracePt t="73534" x="8693150" y="6300788"/>
          <p14:tracePt t="73800" x="8693150" y="6308725"/>
          <p14:tracePt t="73920" x="8683625" y="6308725"/>
          <p14:tracePt t="73944" x="8675688" y="6308725"/>
          <p14:tracePt t="73960" x="8666163" y="6308725"/>
          <p14:tracePt t="73984" x="8658225" y="6308725"/>
          <p14:tracePt t="73992" x="8650288" y="6308725"/>
          <p14:tracePt t="74008" x="8640763" y="6308725"/>
          <p14:tracePt t="74024" x="8632825" y="6308725"/>
          <p14:tracePt t="74040" x="8623300" y="6308725"/>
          <p14:tracePt t="74052" x="8615363" y="6308725"/>
          <p14:tracePt t="74069" x="8607425" y="6308725"/>
          <p14:tracePt t="74085" x="8597900" y="6308725"/>
          <p14:tracePt t="74102" x="8580438" y="6308725"/>
          <p14:tracePt t="74118" x="8572500" y="6308725"/>
          <p14:tracePt t="74136" x="8555038" y="6300788"/>
          <p14:tracePt t="74152" x="8537575" y="6300788"/>
          <p14:tracePt t="74169" x="8529638" y="6300788"/>
          <p14:tracePt t="74185" x="8521700" y="6300788"/>
          <p14:tracePt t="74203" x="8512175" y="6300788"/>
          <p14:tracePt t="74219" x="8504238" y="6300788"/>
          <p14:tracePt t="74235" x="8494713" y="6300788"/>
          <p14:tracePt t="74252" x="8486775" y="6300788"/>
          <p14:tracePt t="74304" x="8478838" y="6300788"/>
          <p14:tracePt t="74360" x="8469313" y="6300788"/>
          <p14:tracePt t="74392" x="8461375" y="6300788"/>
          <p14:tracePt t="74400" x="8451850" y="6300788"/>
          <p14:tracePt t="74416" x="8443913" y="6300788"/>
          <p14:tracePt t="74432" x="8435975" y="6300788"/>
          <p14:tracePt t="74448" x="8426450" y="6300788"/>
          <p14:tracePt t="74456" x="8418513" y="6300788"/>
          <p14:tracePt t="74469" x="8418513" y="6292850"/>
          <p14:tracePt t="74486" x="8383588" y="6283325"/>
          <p14:tracePt t="74504" x="8307388" y="6275388"/>
          <p14:tracePt t="74519" x="8289925" y="6275388"/>
          <p14:tracePt t="74536" x="8247063" y="6257925"/>
          <p14:tracePt t="74553" x="8229600" y="6257925"/>
          <p14:tracePt t="74570" x="8221663" y="6257925"/>
          <p14:tracePt t="74586" x="8221663" y="6249988"/>
          <p14:tracePt t="74603" x="8212138" y="6240463"/>
          <p14:tracePt t="74619" x="8204200" y="6240463"/>
          <p14:tracePt t="74637" x="8194675" y="6240463"/>
          <p14:tracePt t="74680" x="8186738" y="6240463"/>
          <p14:tracePt t="74696" x="8186738" y="6232525"/>
          <p14:tracePt t="74728" x="8178800" y="6232525"/>
          <p14:tracePt t="74752" x="8169275" y="6232525"/>
          <p14:tracePt t="74760" x="8161338" y="6223000"/>
          <p14:tracePt t="74776" x="8151813" y="6223000"/>
          <p14:tracePt t="74787" x="8143875" y="6223000"/>
          <p14:tracePt t="74803" x="8126413" y="6223000"/>
          <p14:tracePt t="74820" x="8101013" y="6223000"/>
          <p14:tracePt t="74838" x="8075613" y="6215063"/>
          <p14:tracePt t="74854" x="8058150" y="6197600"/>
          <p14:tracePt t="74870" x="8040688" y="6189663"/>
          <p14:tracePt t="74887" x="8023225" y="6189663"/>
          <p14:tracePt t="74904" x="8015288" y="6180138"/>
          <p14:tracePt t="74921" x="8007350" y="6180138"/>
          <p14:tracePt t="74937" x="8007350" y="6172200"/>
          <p14:tracePt t="74954" x="7989888" y="6164263"/>
          <p14:tracePt t="74971" x="7980363" y="6164263"/>
          <p14:tracePt t="74987" x="7964488" y="6154738"/>
          <p14:tracePt t="75004" x="7947025" y="6154738"/>
          <p14:tracePt t="75020" x="7929563" y="6137275"/>
          <p14:tracePt t="75038" x="7912100" y="6137275"/>
          <p14:tracePt t="75054" x="7894638" y="6137275"/>
          <p14:tracePt t="75071" x="7851775" y="6129338"/>
          <p14:tracePt t="75087" x="7783513" y="6111875"/>
          <p14:tracePt t="75088" x="7750175" y="6103938"/>
          <p14:tracePt t="75105" x="7697788" y="6094413"/>
          <p14:tracePt t="75121" x="7646988" y="6078538"/>
          <p14:tracePt t="75137" x="7621588" y="6078538"/>
          <p14:tracePt t="75154" x="7594600" y="6069013"/>
          <p14:tracePt t="75171" x="7586663" y="6061075"/>
          <p14:tracePt t="75187" x="7569200" y="6061075"/>
          <p14:tracePt t="75204" x="7569200" y="6051550"/>
          <p14:tracePt t="75221" x="7561263" y="6051550"/>
          <p14:tracePt t="75239" x="7543800" y="6051550"/>
          <p14:tracePt t="75254" x="7543800" y="6043613"/>
          <p14:tracePt t="75271" x="7535863" y="6043613"/>
          <p14:tracePt t="75288" x="7518400" y="6035675"/>
          <p14:tracePt t="75305" x="7508875" y="6035675"/>
          <p14:tracePt t="75321" x="7493000" y="6026150"/>
          <p14:tracePt t="75338" x="7450138" y="6008688"/>
          <p14:tracePt t="75355" x="7415213" y="6000750"/>
          <p14:tracePt t="75372" x="7389813" y="5992813"/>
          <p14:tracePt t="75388" x="7380288" y="5983288"/>
          <p14:tracePt t="75405" x="7372350" y="5983288"/>
          <p14:tracePt t="75488" x="7364413" y="5983288"/>
          <p14:tracePt t="75512" x="7354888" y="5983288"/>
          <p14:tracePt t="75528" x="7346950" y="5983288"/>
          <p14:tracePt t="75560" x="7337425" y="5983288"/>
          <p14:tracePt t="75584" x="7329488" y="5983288"/>
          <p14:tracePt t="75592" x="7321550" y="5983288"/>
          <p14:tracePt t="75688" x="7312025" y="5983288"/>
          <p14:tracePt t="75736" x="7312025" y="5975350"/>
          <p14:tracePt t="76656" x="7312025" y="5965825"/>
          <p14:tracePt t="76712" x="7312025" y="5957888"/>
          <p14:tracePt t="76736" x="7321550" y="5957888"/>
          <p14:tracePt t="76752" x="7321550" y="5949950"/>
          <p14:tracePt t="76768" x="7329488" y="5949950"/>
          <p14:tracePt t="76776" x="7329488" y="5940425"/>
        </p14:tracePtLst>
      </p14:laserTraceLst>
    </p:ext>
  </p:extLst>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1644</TotalTime>
  <Words>418</Words>
  <Application>Microsoft Office PowerPoint</Application>
  <PresentationFormat>On-screen Show (4:3)</PresentationFormat>
  <Paragraphs>34</Paragraphs>
  <Slides>16</Slides>
  <Notes>0</Notes>
  <HiddenSlides>0</HiddenSlides>
  <MMClips>16</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2  Mitra_1 (MRT)</vt:lpstr>
      <vt:lpstr>2  Nazanin</vt:lpstr>
      <vt:lpstr>Arial</vt:lpstr>
      <vt:lpstr>B Kamran</vt:lpstr>
      <vt:lpstr>B Lotus</vt:lpstr>
      <vt:lpstr>B Nazanin</vt:lpstr>
      <vt:lpstr>Calibri</vt:lpstr>
      <vt:lpstr>Calibri Light</vt:lpstr>
      <vt:lpstr>Garamond</vt:lpstr>
      <vt:lpstr>Harlow Solid Italic</vt:lpstr>
      <vt:lpstr>Times New Roman</vt:lpstr>
      <vt:lpstr>Wingdings</vt:lpstr>
      <vt:lpstr>Stream</vt:lpstr>
      <vt:lpstr>Office Theme</vt:lpstr>
      <vt:lpstr>PowerPoint Presentation</vt:lpstr>
      <vt:lpstr> جلسه اول درس نقشه کشی صنعتی رشته مهندسی علوم و صنایع غذایی  برگرفته از کتاب های   رسم فنی و نقشه کشی صنعتی 1 جلد اول تالیف دکتر جلیل حسین زاده و دکتر مازیار فیض اله زاده انتشارات دانشگاه ارومیه   رسم فنی عمومی تالیف دکتر احمد متقی پور، انشارات مرکز نشر دانشگاهی    </vt:lpstr>
      <vt:lpstr>تعریف و تاریخچه ی نقشه کشی صنعتی</vt:lpstr>
      <vt:lpstr>وسایل نقشه کشی صنعتی</vt:lpstr>
      <vt:lpstr>گونیا: بیشتر در انواع  مثلث های 30و45و60درجه موجود میباشد که برای ترسیم خطوط مستقیم و خطوط با زوایای مورد نظر کاربرد دارد  </vt:lpstr>
      <vt:lpstr>پرگار و متعلقات: برای ترسیم دایره وکمان یا منحنی که قسمتی از دایره باشد و یا تقسیم و انتقال خطوط , با بهره گیری ازاتود و یا راپید از پرگار و متعلقات استفاده میشود .  </vt:lpstr>
      <vt:lpstr>مداد و راپید</vt:lpstr>
      <vt:lpstr>راپید: در ضخامت های مختلفی در نوک تولید میشود که به راپید توانایی رسم خطوط با ضخامت های مطابق استاندارد های تعریف شده را می دهد . توصیه میشود از راپید بجای قلم ها استفاده شود تا خطوط با نزدیکی و خطای کمتر  نسبت به استاندارد رسم شود .  </vt:lpstr>
      <vt:lpstr>شابلون </vt:lpstr>
      <vt:lpstr>نقاله</vt:lpstr>
      <vt:lpstr>کاغذ</vt:lpstr>
      <vt:lpstr>PowerPoint Presentation</vt:lpstr>
      <vt:lpstr>کادر</vt:lpstr>
      <vt:lpstr>جدول نقشه</vt:lpstr>
      <vt:lpstr>خطوط و کاربرد آن</vt:lpstr>
      <vt:lpstr>PowerPoint Presentation</vt:lpstr>
    </vt:vector>
  </TitlesOfParts>
  <Company>http://www.araratnet.net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کارنده</dc:title>
  <dc:creator>araratnet.net</dc:creator>
  <cp:lastModifiedBy>hosseinzadeh</cp:lastModifiedBy>
  <cp:revision>136</cp:revision>
  <dcterms:created xsi:type="dcterms:W3CDTF">2006-10-29T18:53:52Z</dcterms:created>
  <dcterms:modified xsi:type="dcterms:W3CDTF">2020-04-11T13:10:28Z</dcterms:modified>
</cp:coreProperties>
</file>