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3" r:id="rId3"/>
    <p:sldId id="261" r:id="rId4"/>
    <p:sldId id="256" r:id="rId5"/>
    <p:sldId id="257" r:id="rId6"/>
    <p:sldId id="258" r:id="rId7"/>
    <p:sldId id="259" r:id="rId8"/>
    <p:sldId id="26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tableStyles" Target="tableStyle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theme" Target="theme/theme1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viewProps" Target="viewProps.xml" /><Relationship Id="rId5" Type="http://schemas.openxmlformats.org/officeDocument/2006/relationships/slide" Target="slides/slide4.xml" /><Relationship Id="rId10" Type="http://schemas.openxmlformats.org/officeDocument/2006/relationships/presProps" Target="presProps.xml" /><Relationship Id="rId4" Type="http://schemas.openxmlformats.org/officeDocument/2006/relationships/slide" Target="slides/slide3.xml" /><Relationship Id="rId9" Type="http://schemas.openxmlformats.org/officeDocument/2006/relationships/slide" Target="slides/slide8.xml" 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0000" max="10000" units="dev"/>
          <inkml:channel name="Y" type="integer" min="-10000" max="10000" units="dev"/>
          <inkml:channel name="F" type="integer" max="255" units="dev"/>
          <inkml:channel name="T" type="integer" units="dev"/>
        </inkml:traceFormat>
        <inkml:channelProperties>
          <inkml:channelProperty channel="X" name="resolution" value="1" units="1/dev"/>
          <inkml:channelProperty channel="Y" name="resolution" value="1" units="1/dev"/>
          <inkml:channelProperty channel="F" name="resolution" value="1" units="1/dev"/>
          <inkml:channelProperty channel="T" name="resolution" value="0" units="1/dev"/>
        </inkml:channelProperties>
      </inkml:inkSource>
      <inkml:timestamp xml:id="ts0" timeString="2020-04-06T10:54:28.537"/>
    </inkml:context>
    <inkml:brush xml:id="br0">
      <inkml:brushProperty name="width" value="0.08819" units="cm"/>
      <inkml:brushProperty name="height" value="0.35278" units="cm"/>
      <inkml:brushProperty name="color" value="#00FFFF"/>
      <inkml:brushProperty name="tip" value="rectangle"/>
      <inkml:brushProperty name="rasterOp" value="maskPen"/>
      <inkml:brushProperty name="antiAliased" value="0"/>
    </inkml:brush>
  </inkml:definitions>
  <inkml:trace contextRef="#ctx0" brushRef="#br0">19297 12003 255 0,'23'33'0'0,"-23"-43"0"0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0000" max="10000" units="dev"/>
          <inkml:channel name="Y" type="integer" min="-10000" max="10000" units="dev"/>
          <inkml:channel name="F" type="integer" max="255" units="dev"/>
          <inkml:channel name="T" type="integer" units="dev"/>
        </inkml:traceFormat>
        <inkml:channelProperties>
          <inkml:channelProperty channel="X" name="resolution" value="1" units="1/dev"/>
          <inkml:channelProperty channel="Y" name="resolution" value="1" units="1/dev"/>
          <inkml:channelProperty channel="F" name="resolution" value="1" units="1/dev"/>
          <inkml:channelProperty channel="T" name="resolution" value="0" units="1/dev"/>
        </inkml:channelProperties>
      </inkml:inkSource>
      <inkml:timestamp xml:id="ts0" timeString="2020-04-06T10:54:28.538"/>
    </inkml:context>
    <inkml:brush xml:id="br0">
      <inkml:brushProperty name="width" value="0.08819" units="cm"/>
      <inkml:brushProperty name="height" value="0.35278" units="cm"/>
      <inkml:brushProperty name="color" value="#00FF00"/>
      <inkml:brushProperty name="tip" value="rectangle"/>
      <inkml:brushProperty name="rasterOp" value="maskPen"/>
      <inkml:brushProperty name="antiAliased" value="0"/>
    </inkml:brush>
  </inkml:definitions>
  <inkml:trace contextRef="#ctx0" brushRef="#br0">16368 11906 255 0,'-11'10'0'0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0000" max="10000" units="dev"/>
          <inkml:channel name="Y" type="integer" min="-10000" max="10000" units="dev"/>
          <inkml:channel name="F" type="integer" max="255" units="dev"/>
          <inkml:channel name="T" type="integer" units="dev"/>
        </inkml:traceFormat>
        <inkml:channelProperties>
          <inkml:channelProperty channel="X" name="resolution" value="1" units="1/dev"/>
          <inkml:channelProperty channel="Y" name="resolution" value="1" units="1/dev"/>
          <inkml:channelProperty channel="F" name="resolution" value="1" units="1/dev"/>
          <inkml:channelProperty channel="T" name="resolution" value="0" units="1/dev"/>
        </inkml:channelProperties>
      </inkml:inkSource>
      <inkml:timestamp xml:id="ts0" timeString="2020-04-06T10:54:28.539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  <inkml:brushProperty name="antiAliased" value="0"/>
    </inkml:brush>
  </inkml:definitions>
  <inkml:trace contextRef="#ctx0" brushRef="#br0">20009 9938 255 0,'0'22'0'0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0000" max="10000" units="dev"/>
          <inkml:channel name="Y" type="integer" min="-10000" max="10000" units="dev"/>
          <inkml:channel name="F" type="integer" max="255" units="dev"/>
          <inkml:channel name="T" type="integer" units="dev"/>
        </inkml:traceFormat>
        <inkml:channelProperties>
          <inkml:channelProperty channel="X" name="resolution" value="1" units="1/dev"/>
          <inkml:channelProperty channel="Y" name="resolution" value="1" units="1/dev"/>
          <inkml:channelProperty channel="F" name="resolution" value="1" units="1/dev"/>
          <inkml:channelProperty channel="T" name="resolution" value="0" units="1/dev"/>
        </inkml:channelProperties>
      </inkml:inkSource>
      <inkml:timestamp xml:id="ts0" timeString="2020-04-06T10:54:28.540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  <inkml:brushProperty name="antiAliased" value="0"/>
    </inkml:brush>
  </inkml:definitions>
  <inkml:trace contextRef="#ctx0" brushRef="#br0">12772 10134 255 0,'10'-21'0'0,"-10"21"0"0,0 11 0 0,10 10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0000" max="10000" units="dev"/>
          <inkml:channel name="Y" type="integer" min="-10000" max="10000" units="dev"/>
          <inkml:channel name="F" type="integer" max="255" units="dev"/>
          <inkml:channel name="T" type="integer" units="dev"/>
        </inkml:traceFormat>
        <inkml:channelProperties>
          <inkml:channelProperty channel="X" name="resolution" value="1" units="1/dev"/>
          <inkml:channelProperty channel="Y" name="resolution" value="1" units="1/dev"/>
          <inkml:channelProperty channel="F" name="resolution" value="1" units="1/dev"/>
          <inkml:channelProperty channel="T" name="resolution" value="0" units="1/dev"/>
        </inkml:channelProperties>
      </inkml:inkSource>
      <inkml:timestamp xml:id="ts0" timeString="2020-04-06T10:54:28.541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antiAliased" value="0"/>
    </inkml:brush>
  </inkml:definitions>
  <inkml:trace contextRef="#ctx0" brushRef="#br0">19997 9882 255 0,'-11'0'0'0,"1"0"0"0,-2 12 0 0,-9-2 0 0,9-10 0 0</inkml:trace>
  <inkml:trace contextRef="#ctx0" brushRef="#br0" timeOffset="1">12792 10035 255 0,'-33'12'0'0,"23"-12"0"0,0 0 0 0,-3 0 0 0,3-12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1E108-81EC-7A49-9027-2211BAF398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753539-281C-2C47-8846-7C74D9BECC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F5E82D-FE77-574E-B49A-918EC0315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360BF-6A44-374D-9D4D-441E8AE03740}" type="datetimeFigureOut">
              <a:rPr lang="en-US"/>
              <a:t>4/16/2020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40036D-E69E-4440-848C-20EC414E3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61C180-24E7-CD47-8CC1-56BEE13F7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E615E-9475-9248-8D27-23E9D8AAFF21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728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BC2CE-8CB9-2C4D-94D6-27FD71D4E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B10256-2FDC-BA45-B0E3-0C445CB83A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75FA29-D7F7-1348-9162-AC88F928C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360BF-6A44-374D-9D4D-441E8AE03740}" type="datetimeFigureOut">
              <a:rPr lang="en-US"/>
              <a:t>4/16/2020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8FF96C-ABF4-9D42-BFCF-6F0C43427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95D396-75AD-7A46-B10C-C928B184D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E615E-9475-9248-8D27-23E9D8AAFF21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457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D7E0CC-7830-2C4D-8D25-877874383F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86625-9B0E-D044-8C6B-4F6CFC64F7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864260-676F-3E4A-A5D8-8B42F6676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360BF-6A44-374D-9D4D-441E8AE03740}" type="datetimeFigureOut">
              <a:rPr lang="en-US"/>
              <a:t>4/16/2020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A46AEB-84C3-2048-8140-2F374FF83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4CF136-EADE-6547-A995-544198FC4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E615E-9475-9248-8D27-23E9D8AAFF21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774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3E0B7-2A36-5847-930C-DB1E7936B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63803F-F7D1-0B4B-9595-363B07D98C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F249C0-6B87-1C44-9EE4-46C5B264A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360BF-6A44-374D-9D4D-441E8AE03740}" type="datetimeFigureOut">
              <a:rPr lang="en-US"/>
              <a:t>4/16/2020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5E771E-1BC6-C04D-AC4B-B6895D1DF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7AE732-4204-024D-948E-595E36054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E615E-9475-9248-8D27-23E9D8AAFF21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578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F2E4E-DF22-D948-A499-5AF44CFF5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3B8F13-2920-EC4F-A387-C306E19335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EE2932-3C32-0E4B-A882-48639DF34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360BF-6A44-374D-9D4D-441E8AE03740}" type="datetimeFigureOut">
              <a:rPr lang="en-US"/>
              <a:t>4/16/2020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2A4451-ABDD-844A-A16E-C9A4CC670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81734A-71E1-8C48-A161-0C65C95BC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E615E-9475-9248-8D27-23E9D8AAFF21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16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95257-7562-5E4C-B875-3DA878098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FF7E27-E0D6-B34B-A2EC-BBB9AFFC35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5492F9-5B9D-C74B-9C58-D6D64E3474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86F66D-BAFA-F648-A027-518E5227C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360BF-6A44-374D-9D4D-441E8AE03740}" type="datetimeFigureOut">
              <a:rPr lang="en-US"/>
              <a:t>4/16/2020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BB6EB7-0B89-224C-9FA1-95E32DE66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C49228-589F-A84E-B358-4838D0CB6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E615E-9475-9248-8D27-23E9D8AAFF21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061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B2E4B-3F7D-7848-A831-C265C324D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A42388-C4E9-6D4E-A647-DF1E09B190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9FFAF4-1485-5D4E-8C46-AB4418CC67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CB2617-88EF-004D-AFA2-56E261A909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3D697F-5F05-E34A-81BA-B9B86EB7EA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4405A6-532F-BA4F-8B16-FE64DD3F9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360BF-6A44-374D-9D4D-441E8AE03740}" type="datetimeFigureOut">
              <a:rPr lang="en-US"/>
              <a:t>4/16/2020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D46F24-E86A-2F44-8769-11A4130C4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6BBF2D-1265-F149-B0AE-AD3A31CAC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E615E-9475-9248-8D27-23E9D8AAFF21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795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9C0D6-F053-4445-BB73-9F006960D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6C3965-E07F-4A4A-A219-5B5061444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360BF-6A44-374D-9D4D-441E8AE03740}" type="datetimeFigureOut">
              <a:rPr lang="en-US"/>
              <a:t>4/16/2020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25DFE1-E9BA-1E46-946E-F4C352299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7F8689-C10A-D346-AEAC-AD2C7E71A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E615E-9475-9248-8D27-23E9D8AAFF21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281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24DA8E-0EFB-8E49-BE9D-6BDD6AD30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360BF-6A44-374D-9D4D-441E8AE03740}" type="datetimeFigureOut">
              <a:rPr lang="en-US"/>
              <a:t>4/16/2020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47E973-BAFC-8C48-B639-9D39E814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85F2A4-4CFB-9E4E-9BC8-785706141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E615E-9475-9248-8D27-23E9D8AAFF21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714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7EE7D-01D0-084A-A650-2351AC74B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4B6C81-48E8-5E47-A30C-BFF3F50C9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E03892-2D49-3A4E-87E3-B4247321ED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B1463E-19DA-C941-927E-F752625DA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360BF-6A44-374D-9D4D-441E8AE03740}" type="datetimeFigureOut">
              <a:rPr lang="en-US"/>
              <a:t>4/16/2020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B590A5-6D90-7741-A395-934B38C3F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783A5F-4366-FA4C-B6AC-00692061E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E615E-9475-9248-8D27-23E9D8AAFF21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249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CBF98-7126-1B42-BAA6-67F1D5943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A3D122-059D-1C46-BBC9-44B4B6A3D3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2DEDCC-B4A1-8643-B7DA-BF736385F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59AD71-7529-DB4C-9789-640DD5FE5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360BF-6A44-374D-9D4D-441E8AE03740}" type="datetimeFigureOut">
              <a:rPr lang="en-US"/>
              <a:t>4/16/2020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92C3BC-0E9F-4246-9F03-A733F26BD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CCD600-4863-204A-9849-1079DF344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E615E-9475-9248-8D27-23E9D8AAFF21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310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BEDAC7-AA56-9542-B541-2BD1644B3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1E9872-841F-514F-B39F-3F93012EEC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30ACA4-0D73-9443-80EE-6792A15F7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360BF-6A44-374D-9D4D-441E8AE03740}" type="datetimeFigureOut">
              <a:rPr lang="en-US"/>
              <a:t>4/16/2020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D21269-065B-F94B-A3F1-AC2035BD5A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6E6F23-84FE-6B4F-88DE-D32FC40485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6E615E-9475-9248-8D27-23E9D8AAFF21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116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4" Type="http://schemas.openxmlformats.org/officeDocument/2006/relationships/image" Target="../media/image1.png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 /><Relationship Id="rId2" Type="http://schemas.openxmlformats.org/officeDocument/2006/relationships/audio" Target="../media/media2.m4a" /><Relationship Id="rId1" Type="http://schemas.microsoft.com/office/2007/relationships/media" Target="../media/media2.m4a" /><Relationship Id="rId4" Type="http://schemas.openxmlformats.org/officeDocument/2006/relationships/image" Target="../media/image4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3.m4a" /><Relationship Id="rId1" Type="http://schemas.microsoft.com/office/2007/relationships/media" Target="../media/media3.m4a" /><Relationship Id="rId4" Type="http://schemas.openxmlformats.org/officeDocument/2006/relationships/image" Target="../media/image4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4.m4a" /><Relationship Id="rId1" Type="http://schemas.microsoft.com/office/2007/relationships/media" Target="../media/media4.m4a" /><Relationship Id="rId4" Type="http://schemas.openxmlformats.org/officeDocument/2006/relationships/image" Target="../media/image4.pn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5.m4a" /><Relationship Id="rId1" Type="http://schemas.microsoft.com/office/2007/relationships/media" Target="../media/media5.m4a" /><Relationship Id="rId4" Type="http://schemas.openxmlformats.org/officeDocument/2006/relationships/image" Target="../media/image4.png" 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 /><Relationship Id="rId13" Type="http://schemas.openxmlformats.org/officeDocument/2006/relationships/customXml" Target="../ink/ink5.xml" /><Relationship Id="rId3" Type="http://schemas.openxmlformats.org/officeDocument/2006/relationships/slideLayout" Target="../slideLayouts/slideLayout2.xml" /><Relationship Id="rId7" Type="http://schemas.openxmlformats.org/officeDocument/2006/relationships/customXml" Target="../ink/ink2.xml" /><Relationship Id="rId12" Type="http://schemas.openxmlformats.org/officeDocument/2006/relationships/image" Target="../media/image5.png" /><Relationship Id="rId2" Type="http://schemas.openxmlformats.org/officeDocument/2006/relationships/audio" Target="../media/media6.m4a" /><Relationship Id="rId1" Type="http://schemas.microsoft.com/office/2007/relationships/media" Target="../media/media6.m4a" /><Relationship Id="rId6" Type="http://schemas.openxmlformats.org/officeDocument/2006/relationships/image" Target="../media/image8.png" /><Relationship Id="rId11" Type="http://schemas.openxmlformats.org/officeDocument/2006/relationships/customXml" Target="../ink/ink4.xml" /><Relationship Id="rId5" Type="http://schemas.openxmlformats.org/officeDocument/2006/relationships/customXml" Target="../ink/ink1.xml" /><Relationship Id="rId15" Type="http://schemas.openxmlformats.org/officeDocument/2006/relationships/image" Target="../media/image8.png" /><Relationship Id="rId10" Type="http://schemas.openxmlformats.org/officeDocument/2006/relationships/image" Target="../media/image40.png" /><Relationship Id="rId4" Type="http://schemas.openxmlformats.org/officeDocument/2006/relationships/image" Target="../media/image5.jpeg" /><Relationship Id="rId9" Type="http://schemas.openxmlformats.org/officeDocument/2006/relationships/customXml" Target="../ink/ink3.xml" /><Relationship Id="rId14" Type="http://schemas.openxmlformats.org/officeDocument/2006/relationships/image" Target="../media/image6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-20200408-WA0020.mp4">
            <a:hlinkClick r:id="" action="ppaction://media"/>
            <a:extLst>
              <a:ext uri="{FF2B5EF4-FFF2-40B4-BE49-F238E27FC236}">
                <a16:creationId xmlns:a16="http://schemas.microsoft.com/office/drawing/2014/main" id="{39A3BA30-299D-9742-BF31-8191993491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5088"/>
            <a:ext cx="12192000" cy="672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43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A060DC6A-D019-714F-8363-1A126B9D78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667" r="-11431" b="54155"/>
          <a:stretch/>
        </p:blipFill>
        <p:spPr>
          <a:xfrm>
            <a:off x="4057403" y="1026721"/>
            <a:ext cx="5237563" cy="347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021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94D4068C-0908-094D-A91F-B55BE75BD7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09" r="-2034" b="18998"/>
          <a:stretch/>
        </p:blipFill>
        <p:spPr>
          <a:xfrm>
            <a:off x="2424545" y="1657597"/>
            <a:ext cx="3339936" cy="34512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B86133-989E-2D4D-8096-E382C8A9D56D}"/>
              </a:ext>
            </a:extLst>
          </p:cNvPr>
          <p:cNvSpPr txBox="1"/>
          <p:nvPr/>
        </p:nvSpPr>
        <p:spPr>
          <a:xfrm>
            <a:off x="5980957" y="2739984"/>
            <a:ext cx="4527468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a-IR" sz="3200"/>
              <a:t>آموزشکده فنی و حرفه ای دختران ارومیه</a:t>
            </a:r>
          </a:p>
          <a:p>
            <a:pPr algn="l"/>
            <a:endParaRPr lang="fa-IR"/>
          </a:p>
          <a:p>
            <a:pPr algn="l"/>
            <a:r>
              <a:rPr lang="fa-IR" sz="3200"/>
              <a:t>شیمی مواد غذایی جلسه پنجم</a:t>
            </a:r>
          </a:p>
          <a:p>
            <a:pPr algn="l"/>
            <a:r>
              <a:rPr lang="fa-IR" sz="3200"/>
              <a:t>مدرس</a:t>
            </a:r>
            <a:r>
              <a:rPr lang="fa-IR"/>
              <a:t> : </a:t>
            </a:r>
            <a:r>
              <a:rPr lang="fa-IR" sz="3200"/>
              <a:t>نغمه کوهنورد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1454303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C829BE3-6388-BC4F-AD41-7AC7B4E936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3870" y="1179243"/>
            <a:ext cx="10611098" cy="4499514"/>
          </a:xfrm>
        </p:spPr>
        <p:txBody>
          <a:bodyPr>
            <a:noAutofit/>
          </a:bodyPr>
          <a:lstStyle/>
          <a:p>
            <a:r>
              <a:rPr lang="fa-IR" sz="4000"/>
              <a:t>خواص عاملی و کاربردی پروتئین ها</a:t>
            </a:r>
          </a:p>
          <a:p>
            <a:r>
              <a:rPr lang="fa-IR" sz="4000"/>
              <a:t>حلالیت</a:t>
            </a:r>
          </a:p>
          <a:p>
            <a:r>
              <a:rPr lang="fa-IR" sz="4000"/>
              <a:t>ویسکوزیته</a:t>
            </a:r>
          </a:p>
          <a:p>
            <a:r>
              <a:rPr lang="fa-IR" sz="4000"/>
              <a:t>تشکیل ژل</a:t>
            </a:r>
          </a:p>
          <a:p>
            <a:r>
              <a:rPr lang="fa-IR" sz="4000"/>
              <a:t>خصوصیت امولسیون کنندگی</a:t>
            </a:r>
            <a:endParaRPr lang="en-US" sz="4000"/>
          </a:p>
        </p:txBody>
      </p:sp>
      <p:pic>
        <p:nvPicPr>
          <p:cNvPr id="2" name="شیمی مواد جلسه ۵ اس ۱.m4a">
            <a:hlinkClick r:id="" action="ppaction://media"/>
            <a:extLst>
              <a:ext uri="{FF2B5EF4-FFF2-40B4-BE49-F238E27FC236}">
                <a16:creationId xmlns:a16="http://schemas.microsoft.com/office/drawing/2014/main" id="{26F4634D-E925-8940-A1E2-E3773FCC93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V="1">
            <a:off x="750062" y="3767261"/>
            <a:ext cx="1626116" cy="1626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210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CE61C-D8C1-4247-82F8-FEEF47F49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2434"/>
            <a:ext cx="9886703" cy="3859482"/>
          </a:xfrm>
        </p:spPr>
        <p:txBody>
          <a:bodyPr/>
          <a:lstStyle/>
          <a:p>
            <a:pPr algn="ctr"/>
            <a:r>
              <a:rPr lang="fa-IR"/>
              <a:t>کیفیت تغذیه ای پروتئین ها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FAB9C1-F7C3-0E4F-961F-A0CA39EE4D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57499"/>
            <a:ext cx="10381508" cy="3319463"/>
          </a:xfrm>
        </p:spPr>
        <p:txBody>
          <a:bodyPr/>
          <a:lstStyle/>
          <a:p>
            <a:pPr marL="0" indent="0" algn="ctr">
              <a:buNone/>
            </a:pPr>
            <a:r>
              <a:rPr lang="fa-IR"/>
              <a:t>کارایی پروتیین</a:t>
            </a:r>
          </a:p>
          <a:p>
            <a:pPr marL="0" indent="0" algn="ctr">
              <a:buNone/>
            </a:pPr>
            <a:r>
              <a:rPr lang="fa-IR"/>
              <a:t>قابلیت هضم </a:t>
            </a:r>
          </a:p>
          <a:p>
            <a:pPr marL="0" indent="0" algn="ctr">
              <a:buNone/>
            </a:pPr>
            <a:r>
              <a:rPr lang="fa-IR"/>
              <a:t>شاخص شیمیایی</a:t>
            </a:r>
          </a:p>
        </p:txBody>
      </p:sp>
      <p:pic>
        <p:nvPicPr>
          <p:cNvPr id="4" name="شیمی مواد جلسه ۵ اس ۲.m4a">
            <a:hlinkClick r:id="" action="ppaction://media"/>
            <a:extLst>
              <a:ext uri="{FF2B5EF4-FFF2-40B4-BE49-F238E27FC236}">
                <a16:creationId xmlns:a16="http://schemas.microsoft.com/office/drawing/2014/main" id="{AE2B8E51-B6FD-C245-BB83-0721003E6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82338" y="2416817"/>
            <a:ext cx="1385454" cy="301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66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2459F-6252-8A48-B1DD-7BE668DED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973" y="2671948"/>
            <a:ext cx="10515600" cy="1138052"/>
          </a:xfrm>
        </p:spPr>
        <p:txBody>
          <a:bodyPr/>
          <a:lstStyle/>
          <a:p>
            <a:pPr algn="ctr"/>
            <a:r>
              <a:rPr lang="fa-IR"/>
              <a:t>تغییر در ارزش  تغذیه ای پروتیین ها</a:t>
            </a:r>
            <a:endParaRPr lang="en-US"/>
          </a:p>
        </p:txBody>
      </p:sp>
      <p:pic>
        <p:nvPicPr>
          <p:cNvPr id="3" name="شیمی مواد جلسه ه اس  جامانده.m4a">
            <a:hlinkClick r:id="" action="ppaction://media"/>
            <a:extLst>
              <a:ext uri="{FF2B5EF4-FFF2-40B4-BE49-F238E27FC236}">
                <a16:creationId xmlns:a16="http://schemas.microsoft.com/office/drawing/2014/main" id="{680C67BD-B979-F449-A6EB-30D956CB8C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38463" y="3810000"/>
            <a:ext cx="1992271" cy="1992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95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C5248-0DDD-4447-BC72-3A8567690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/>
              <a:t>پروتیینهای گوشت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D8DFFE-12FA-A44F-B1A5-814C5FBC43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0862" y="2078181"/>
            <a:ext cx="10515600" cy="3702937"/>
          </a:xfrm>
        </p:spPr>
        <p:txBody>
          <a:bodyPr/>
          <a:lstStyle/>
          <a:p>
            <a:pPr marL="0" indent="0" algn="ctr">
              <a:buNone/>
            </a:pPr>
            <a:r>
              <a:rPr lang="fa-IR"/>
              <a:t>میو فیبریلی  : میوزین ، آکتین ، تروپو میوزین،تروپونین </a:t>
            </a:r>
          </a:p>
          <a:p>
            <a:pPr marL="0" indent="0" algn="ctr">
              <a:buNone/>
            </a:pPr>
            <a:endParaRPr lang="fa-IR"/>
          </a:p>
          <a:p>
            <a:pPr marL="0" indent="0" algn="ctr">
              <a:buNone/>
            </a:pPr>
            <a:endParaRPr lang="fa-IR"/>
          </a:p>
          <a:p>
            <a:pPr marL="0" indent="0" algn="ctr">
              <a:buNone/>
            </a:pPr>
            <a:r>
              <a:rPr lang="fa-IR"/>
              <a:t>سارکو پلاسمی  :   میو گلوبین و بسیاری از آنزیمها</a:t>
            </a:r>
          </a:p>
          <a:p>
            <a:pPr marL="0" indent="0" algn="ctr">
              <a:buNone/>
            </a:pPr>
            <a:endParaRPr lang="fa-IR"/>
          </a:p>
          <a:p>
            <a:pPr marL="0" indent="0" algn="ctr">
              <a:buNone/>
            </a:pPr>
            <a:endParaRPr lang="fa-IR"/>
          </a:p>
          <a:p>
            <a:pPr marL="0" indent="0" algn="ctr">
              <a:buNone/>
            </a:pPr>
            <a:r>
              <a:rPr lang="fa-IR"/>
              <a:t>پیوندی یا استروما  :  الاستین  و کولاژن</a:t>
            </a:r>
            <a:endParaRPr lang="en-US"/>
          </a:p>
        </p:txBody>
      </p:sp>
      <p:pic>
        <p:nvPicPr>
          <p:cNvPr id="4" name="شیمی مواد  جلسه  ۵اس ۳.m4a">
            <a:hlinkClick r:id="" action="ppaction://media"/>
            <a:extLst>
              <a:ext uri="{FF2B5EF4-FFF2-40B4-BE49-F238E27FC236}">
                <a16:creationId xmlns:a16="http://schemas.microsoft.com/office/drawing/2014/main" id="{22CCE636-346B-064D-BC67-50022F6495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3377" y="3128963"/>
            <a:ext cx="1076200" cy="313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052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9B951F6A-7935-1842-8BC3-7E2A630401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0" b="22903"/>
          <a:stretch/>
        </p:blipFill>
        <p:spPr>
          <a:xfrm>
            <a:off x="3974522" y="1286492"/>
            <a:ext cx="4242955" cy="390896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D388C0E-C4F8-1645-BED1-431899901A40}"/>
                  </a:ext>
                </a:extLst>
              </p14:cNvPr>
              <p14:cNvContentPartPr/>
              <p14:nvPr/>
            </p14:nvContentPartPr>
            <p14:xfrm>
              <a:off x="6946920" y="4321080"/>
              <a:ext cx="8640" cy="122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BD388C0E-C4F8-1645-BED1-431899901A4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931080" y="4257720"/>
                <a:ext cx="39960" cy="13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23828C2-BD2C-244F-A662-9A9C912EB9FF}"/>
                  </a:ext>
                </a:extLst>
              </p14:cNvPr>
              <p14:cNvContentPartPr/>
              <p14:nvPr/>
            </p14:nvContentPartPr>
            <p14:xfrm>
              <a:off x="5888520" y="4285800"/>
              <a:ext cx="4320" cy="39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23828C2-BD2C-244F-A662-9A9C912EB9F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872680" y="4222800"/>
                <a:ext cx="35640" cy="13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CB6C182-606B-4E4F-AD3D-7911AB968616}"/>
                  </a:ext>
                </a:extLst>
              </p14:cNvPr>
              <p14:cNvContentPartPr/>
              <p14:nvPr/>
            </p14:nvContentPartPr>
            <p14:xfrm>
              <a:off x="7202880" y="3577320"/>
              <a:ext cx="360" cy="82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CB6C182-606B-4E4F-AD3D-7911AB96861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187400" y="3513960"/>
                <a:ext cx="31680" cy="13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8B2B10AE-566C-C745-80A1-B2C23DF169A6}"/>
                  </a:ext>
                </a:extLst>
              </p14:cNvPr>
              <p14:cNvContentPartPr/>
              <p14:nvPr/>
            </p14:nvContentPartPr>
            <p14:xfrm>
              <a:off x="4597560" y="3640680"/>
              <a:ext cx="7560" cy="118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8B2B10AE-566C-C745-80A1-B2C23DF169A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581720" y="3577320"/>
                <a:ext cx="39240" cy="13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FD38F36-7C4F-F643-82AD-FB98A54F0182}"/>
                  </a:ext>
                </a:extLst>
              </p14:cNvPr>
              <p14:cNvContentPartPr/>
              <p14:nvPr/>
            </p14:nvContentPartPr>
            <p14:xfrm>
              <a:off x="4577760" y="3557160"/>
              <a:ext cx="2621520" cy="597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FD38F36-7C4F-F643-82AD-FB98A54F018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568400" y="3547800"/>
                <a:ext cx="2640240" cy="7848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شیمی مواد جلسه ۵ اس ۴.m4a">
            <a:hlinkClick r:id="" action="ppaction://media"/>
            <a:extLst>
              <a:ext uri="{FF2B5EF4-FFF2-40B4-BE49-F238E27FC236}">
                <a16:creationId xmlns:a16="http://schemas.microsoft.com/office/drawing/2014/main" id="{4A6CE0E2-8F1F-1E42-8B90-68FD1D2356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508587" y="3429001"/>
            <a:ext cx="1197994" cy="300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86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8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کیفیت تغذیه ای پروتئین ها</vt:lpstr>
      <vt:lpstr>تغییر در ارزش  تغذیه ای پروتیین ها</vt:lpstr>
      <vt:lpstr>پروتیینهای گوشت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Unknown User</dc:creator>
  <cp:lastModifiedBy>Unknown User</cp:lastModifiedBy>
  <cp:revision>9</cp:revision>
  <dcterms:created xsi:type="dcterms:W3CDTF">2020-04-05T03:22:24Z</dcterms:created>
  <dcterms:modified xsi:type="dcterms:W3CDTF">2020-04-15T21:28:37Z</dcterms:modified>
</cp:coreProperties>
</file>