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78" r:id="rId2"/>
    <p:sldMasterId id="2147483990" r:id="rId3"/>
  </p:sldMasterIdLst>
  <p:sldIdLst>
    <p:sldId id="285" r:id="rId4"/>
    <p:sldId id="294" r:id="rId5"/>
    <p:sldId id="286" r:id="rId6"/>
    <p:sldId id="265" r:id="rId7"/>
    <p:sldId id="287" r:id="rId8"/>
    <p:sldId id="288" r:id="rId9"/>
    <p:sldId id="291" r:id="rId10"/>
    <p:sldId id="289" r:id="rId11"/>
    <p:sldId id="290" r:id="rId12"/>
    <p:sldId id="267" r:id="rId13"/>
    <p:sldId id="269" r:id="rId14"/>
    <p:sldId id="270" r:id="rId15"/>
    <p:sldId id="271" r:id="rId16"/>
    <p:sldId id="274" r:id="rId17"/>
    <p:sldId id="272" r:id="rId18"/>
    <p:sldId id="275" r:id="rId19"/>
    <p:sldId id="273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2" r:id="rId29"/>
    <p:sldId id="293" r:id="rId30"/>
    <p:sldId id="284" r:id="rId31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60"/>
  </p:normalViewPr>
  <p:slideViewPr>
    <p:cSldViewPr>
      <p:cViewPr varScale="1">
        <p:scale>
          <a:sx n="75" d="100"/>
          <a:sy n="75" d="100"/>
        </p:scale>
        <p:origin x="103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3:08:38.0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303">
    <iact:property name="dataType"/>
    <iact:actionData xml:id="d0">
      <inkml:trace xmlns:inkml="http://www.w3.org/2003/InkML" xml:id="stk0" contextRef="#ctx0" brushRef="#br0">19097 6739 0,'24'24'119,"24"-24"-102,-48 24-10</inkml:trace>
    </iact:actionData>
  </iact:action>
  <iact:action type="add" startTime="9653">
    <iact:property name="dataType"/>
    <iact:actionData xml:id="d1">
      <inkml:trace xmlns:inkml="http://www.w3.org/2003/InkML" xml:id="stk1" contextRef="#ctx0" brushRef="#br0">19359 6882 0,'24'0'40,"0"0"-8,0 0-24,-1 0 24,1 0-8,0 0-7,0 0-9,0 0 7,0 0 7,23 0-20,1 0 15,-24 0-10,-1 0 10,1 0-10,0 0 9,0 0 1,0 0-2,-1 0-7,1 0 4,0 0-7,0 0 6,0 0-7,-1 0 13,1 0-1,0 0 15</inkml:trace>
    </iact:actionData>
  </iact:action>
  <iact:action type="add" startTime="12263">
    <iact:property name="dataType"/>
    <iact:actionData xml:id="d2">
      <inkml:trace xmlns:inkml="http://www.w3.org/2003/InkML" xml:id="stk2" contextRef="#ctx0" brushRef="#br0">19145 7358 0,'24'0'80,"23"0"-73,1 0 1,0 0 0,23-24 0,24 24 0,-23 0 0,23 0 1,-24 0-1,25 0-1,-25 0 1,24 0 0,1 0 1,-25 0-2,24 0 2,1 0-2,-1 0 1,-24 0 5,24 0-10,-23 0 5,-1 0 1,-23 0-1,0 0-1,-1 0 1,-23 0 0,24 0 0,-1 0 0,25 0 1,-1 0-2,-23 0 1,-24 0 0,-1 0 0,25 0 1,-24 0 6,0 0 1,-1 0 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3:11:48.9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2706">
    <iact:property name="dataType"/>
    <iact:actionData xml:id="d0">
      <inkml:trace xmlns:inkml="http://www.w3.org/2003/InkML" xml:id="stk0" contextRef="#ctx0" brushRef="#br0">13216 2143 0,'23'0'288,"-23"-24"-224,24 24-56,-24-24 0,24 24 7,0 0 10,0 0 23,-1 0-9,1 0-6,0 0-26,-24-23 10,24 23-1,0 0 16,0 0 8,-1 0-24,1 0 7,0 0 42,0 0-49,0 0 32,-1 0-33,1 0 18,0 0 143</inkml:trace>
    </iact:actionData>
  </iact:action>
  <iact:action type="add" startTime="51669">
    <iact:property name="dataType"/>
    <iact:actionData xml:id="d1">
      <inkml:trace xmlns:inkml="http://www.w3.org/2003/InkML" xml:id="stk1" contextRef="#ctx0" brushRef="#br0">10977 3834 0,'0'-24'63,"24"24"-54,0 0 6,0 0-7,-1 0 9,1 0-2,24 0 2,-24 0-2,23 0-7,-23 0 0,0 0 0,24 0 6,-25 0-10,1 0 3,0 0 1,47 0-1,-47 0 9,24 0-7,-24 0-2,-1 0 3,1 0-3,24 0 3,-24 0 3,23 0-5,1 24 8,-24-24-4,23 0-7,-23 0 7,48 24-8,-48-24 3,23 0 1,1 23 6,-1-23-11,1 0 4,0 0 1,-1 24 0,1-24 1,-1 0-1,1 0-1,0 0 1,-24 0 0,-1 0 0,25 0 1,-24 0-1,0 0 7,-1 0-4,1 0-6,0 0 20,0 0-18,-24 24 7,24-24-3,0 0 48,-1 0-23,1 0 4,0 0-31,0 0 14,0 0 41,-1 0-31,1 0-1,0 0 20,0 0-25,0 0 37,-1 0-16,1 0-8,0 0 49</inkml:trace>
    </iact:actionData>
  </iact:action>
  <iact:action type="add" startTime="74203">
    <iact:property name="dataType"/>
    <iact:actionData xml:id="d2">
      <inkml:trace xmlns:inkml="http://www.w3.org/2003/InkML" xml:id="stk2" contextRef="#ctx0" brushRef="#br0">6167 8191 0,'24'0'7,"0"-23"9,-1 23-9,1 0 2,0 0 2,0 0-6,0 0 3,0 0 0,-1 0 0,1 0 8,0 0-8,0 0 2,23 0-4,-23-24 6,0 24-8,0-24 7,0 24-6,0 0 7,-1 0-8,1 0 3,0 0 1,0 0 0,0 0 9,-1 0-9,1 0 7,0 0 2,0 0-1,0 0-9,-1 0 10,1 0 6,24 0-15,-1 24 5,1-24-9,24 0 7,-25 24-6,25-1 2,-25-23 2,-23 0 5,0 0-11,24 24 3,-25-24 2,1 0 9,0 0-9,0 0 11,0 0-6,-1 0 3,1 0-9,0 0 9,0 0 9,0 0-2,-1 0 65</inkml:trace>
    </iact:actionData>
  </iact:action>
  <iact:action type="add" startTime="81740">
    <iact:property name="dataType"/>
    <iact:actionData xml:id="d3">
      <inkml:trace xmlns:inkml="http://www.w3.org/2003/InkML" xml:id="stk3" contextRef="#ctx0" brushRef="#br0">5500 9239 0,'24'0'58,"0"0"-45,0 0-5,0 0 9,-1 0-2,25 0 2,-24 0-9,23 0 0,1 0 0,0 0 0,23 0-1,1 0 1,-1-24 1,48 24-1,-48 0 0,1 0-1,-1 0 1,1 0 1,-1 0-1,-23 0 0,23 0-1,-23 0 1,23 0 0,-23 0 0,23 0 0,-23 0 1,0 24-1,-1-24 0,-23 24-1,0-24 1,24 0 0,-25 0 1,1 0-1,24 24 0,-1-24 0,-23 0 0,24 0 0,0 0-1,23 24 2,-23-24-1,-25 0 0,1 0-1,0 0 1,24 0 1,-1 0 8,-23 0-3,0 0-6,0 0 8,-1 0-7,1 0 9,0 0-13,0 0 3,0 0 9,0 0 6,-1 0 10,1 0-14,0 0 10,0 0-13,0 0 0,-1 0-1,1 0-7,0 0 9,0 0-2,0 0 2,0 0-1,-1 0 15,1 0-14,0 0 23,0 0-9,0 0 2,-1 0-2,1 0-14,0 0-9,0 0 16,-24-24-16,24 24 7</inkml:trace>
    </iact:actionData>
  </iact:action>
  <iact:action type="add" startTime="90422">
    <iact:property name="dataType"/>
    <iact:actionData xml:id="d4">
      <inkml:trace xmlns:inkml="http://www.w3.org/2003/InkML" xml:id="stk4" contextRef="#ctx0" brushRef="#br0">3738 11168 0,'24'0'27,"0"0"-22,0 0 18,-1 0-7,1 0 0,0 0-7,0 0 6,0 0 2,-1 0-9,1 0 4,0 0-8,24 0 7,-1 0-7,1 0 9,23 0-8,1 24 1,-1-24 3,1 0-2,-1 0 2,1 0-2,-1 0 1,0 0 0,1 0 0,-24 0 0,23 0 1,0 0-2,-23 0 3,0 0-4,-24 0 5,23 0-5,1 0 3,-24 0 5,23 0-5,-23 0 7,0 0-4,0 0-8,-1 0 3,1 0 15,0 0-12,0 0-2,0 0 9,-1 0 22,1 0-6,0 0-2</inkml:trace>
    </iact:actionData>
  </iact:action>
  <iact:action type="add" startTime="100009">
    <iact:property name="dataType"/>
    <iact:actionData xml:id="d5">
      <inkml:trace xmlns:inkml="http://www.w3.org/2003/InkML" xml:id="stk5" contextRef="#ctx0" brushRef="#br0">3738 14811 0,'24'0'7,"0"0"9,0 0 0,-1 0 0,1 0-8,0 0 8,24 0-8,-25-23 3,25 23-6,-24 0 7,24-24-7,-1 24 7,1 0-1,-24 0-3,23 0 8,-23 0 0,0 0-8,0 0 0,0 0 11,-1 0-6,1 0 3,0 0-8,24 0 2,-1 0-4,1 0 6,-1 0-8,1 0 7,0 0-6,-1 0 7,1 0-8,-24 0 9,0 0-9,-1 0 3,1 0 1,0 0 0,0 0 8,23 0 0,-23 0 9,24 0-24,-24 0 5,0 0 3,-1 0-2,25 0 2,-24 0 6,0 0-7,-1 0 4,1 0-1,0 0 10,0 0-1,0 0-12,-1 0 8,-23-24 8,24 24-16,0 0 8,0 0-8,0 0 140</inkml:trace>
    </iact:actionData>
  </iact:action>
  <iact:action type="add" startTime="102105">
    <iact:property name="dataType"/>
    <iact:actionData xml:id="d6">
      <inkml:trace xmlns:inkml="http://www.w3.org/2003/InkML" xml:id="stk6" contextRef="#ctx0" brushRef="#br0">12025 15311 0,'24'0'67,"23"0"-54,-23 0-5,48 0-1,-1 0 1,24-23 0,48 23 0,-48 0 1,25 0-2,-25 0 1,0 0 0,0 0 1,24 0-2,-23 0 2,-25 0-1,0 0-1,1 0 1,-24 0 1,-25 0-1,1 0-1,0 0 9,0 0 1,0 0 30</inkml:trace>
    </iact:actionData>
  </iact:action>
  <iact:action type="add" startTime="103254">
    <iact:property name="dataType"/>
    <iact:actionData xml:id="d7">
      <inkml:trace xmlns:inkml="http://www.w3.org/2003/InkML" xml:id="stk7" contextRef="#ctx0" brushRef="#br0">11144 15311 0,'48'0'3,"23"0"5,-23 0 0,23 0 1,-47 0-2,0 0 2,23 0-1,-47-23-1,24 23 1,0 0 8,0-24 0,-1 24-8,1 0 8,-24-24-8,24 24 1,24-24-2,-1 0 9,1 24-7,-24-23-2,23 23 1,1-24 0,0 24 0,23 0 0,24-24 0,-47 24 0,0 0 0,-25 0 0,1 0 0,0 0 0</inkml:trace>
    </iact:actionData>
  </iact:action>
  <iact:action type="add" startTime="104650">
    <iact:property name="dataType"/>
    <iact:actionData xml:id="d8">
      <inkml:trace xmlns:inkml="http://www.w3.org/2003/InkML" xml:id="stk8" contextRef="#ctx0" brushRef="#br0">6477 15288 0,'23'0'31,"1"0"-14,0 0-9,0 0 4,47 0-7,-23 0 2,47 0 1,0 0 0,24 0 0,24 0 0,0 0 0,0 0 0,24 0 0,-24 0-1,0 0 2,-1 0-1,1 23 1,0 1-2,-24 0 2,48-24-2,-24 24 3,0-24-4,47 0 4,-47 0-4,0 0 5,0 0-6,-48 0 6,24 0 6,-47 0-16,23 0 3,-24 0 2,24 0 3,25 0-1,-25 0 0,0 0 0,0 0 0,1 0 0,-1 0 0,24 0 0,-48-24 0,-23 24 0,-24 0 1,0 0-3,23 0 4,-23 0 5,0 0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3:13:36.1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3822">
    <iact:property name="dataType"/>
    <iact:actionData xml:id="d0">
      <inkml:trace xmlns:inkml="http://www.w3.org/2003/InkML" xml:id="stk0" contextRef="#ctx0" brushRef="#br0">14406 12454 0,'24'0'63,"0"0"-38,0 0-19,-1 0 11,1 0 10,0 0-14,0 0-5,0 0 16,-1 0-8,1-24-8,0 24 5,0 0-8,-24-24 1,48 24 2,-48-24 0,23 24 0,1 0 0,0 0 0,0-23 8,0 23 0,-1 0 24,-23-24-21</inkml:trace>
    </iact:actionData>
  </iact:action>
  <iact:action type="add" startTime="25839">
    <iact:property name="dataType"/>
    <iact:actionData xml:id="d1">
      <inkml:trace xmlns:inkml="http://www.w3.org/2003/InkML" xml:id="stk1" contextRef="#ctx0" brushRef="#br0">14501 13264 0,'24'0'224,"-24"-24"-208,24 24-8,0 0 2,-24-24-5,24 24 7,23-24 1,-23 24 2,0 0-7,0-24 6,0 24-10,-24-24 2,23 24 2,1 0 0,0-23 9,0 23 6,0 0-7,-1-24 1,1 24-2,0 0 13,-24-24-15,24 24 32,-24-24-35,24 24 26,0 0 8</inkml:trace>
    </iact:actionData>
  </iact:action>
  <iact:action type="add" startTime="77140">
    <iact:property name="dataType"/>
    <iact:actionData xml:id="d2">
      <inkml:trace xmlns:inkml="http://www.w3.org/2003/InkML" xml:id="stk2" contextRef="#ctx0" brushRef="#br0">15930 10668 0,'0'-24'6,"24"24"3,0 0 95,0 0-61,-1 0 9,1 0-11,0 0-17,0 0-8,-24-24-8,47 24 8,-23 0 0,24-23-8,0 23 8,-25 0-1,1 0 2,0 0-1,0 0 0,0 0-8,-1 0 47,-23-24-22,24 24-17,0 0 24,0 0-32,-24-24 40,24 24-40,0 0 63,-24-24-31,0 0-15,0 0 2,0 1 2,0-1 3,0 0-8,0 0-17,0 0 138,-24 24-9,0 0-113,0 0-15,0 0 9,0 0 7,1 0 0,-1 0-17,24 24 18,-24-24-18,24 24 1,-24-24 1,0 0 7,1 0 20,-1 0-16,24 24-13,-24-24 10,24 24-1,-24-24 0,0 0 24,24 23-32,-24-23 32,24 24-1,0 0-30,0 0 335,0 0-328,0 0 0,0-1 0,-23-23 359,-1 0-334,0 0 79,0 0 24,0 0-84,24-23-57,0-1 286,0 0-249,0 0-16,0 0-16,0 0 27,0 1 1,0-1 29,0 0-41,24 24-17,0 0 2,-24-24 7,24 24-9,0 0 10,-1 0-1,1 0-1,0 0 25,0 0-24,0 0 8,0 0-16,-1 0 37,1 0-25,-24 24-4,24-24-1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3:15:11.8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3633">
    <iact:property name="dataType"/>
    <iact:actionData xml:id="d0">
      <inkml:trace xmlns:inkml="http://www.w3.org/2003/InkML" xml:id="stk0" contextRef="#ctx0" brushRef="#br0">19550 8668 0,'24'0'63,"-24"-24"-55,23 24 24,1 0-24,0 0 32,0 0-16,0 0-8,-1 0-8,1 0 0,0 0 0,0 0 0,0 0 1,-1 0-2,1 0 1,0 0 8,0 0 16,-24 24 20,0 0-40,24-1-4,-24 1 9,23-24-10,-23 24 2,0 0-2,0 0 1,0-1 9,0 1 2,0 0-3,0 0-12,0 0 21,-23-24-18,-1 0 17,0 0-7,0 0-10,0 0 1,1 0 5,-1 0-2,0 0-3,0 0 2,0 0 4,1 0 14,-1 0-12,0-24-3,24 0-6,0 0 9,-24 24-7,24-24 23,0 1 55,0-1-70,0 0-2,0 0 10,24 24-18,0 0 17,0 0-15,-24-24 3,23 24-8,-23-23 11,24 23-6,0 0 7,0 0-9,0 0 17,-1 0-8,-23 23 8,24-23-8,0 24-8,0-24 17,-24 24-18,24-24 1,-24 24 0,0 0 0,0-1 8,23-23 0,-23 24-8,0 0 8,0 0-8,0 0 8,0-1 17,-23-23-25,-1 0 7,24 24 5,-48-24-16,24 0 13,1 24-6,-1-24-7,0 0 12,0 0 0,0 0 0,1 0-8,-1 0 8,0-24 0,0 24 8,24-24-15,-24 24-2,24-23 1,-23 23 9,23-24 22,0 0-31,0 0 16,0 0 8,0 1 24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3:16:20.3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0874">
    <iact:property name="dataType"/>
    <iact:actionData xml:id="d0">
      <inkml:trace xmlns:inkml="http://www.w3.org/2003/InkML" xml:id="stk0" contextRef="#ctx0" brushRef="#br0">17907 3691 0,'23'0'6,"1"0"3,0 0 7,0 0 0,0 0-8,0 0 0,-1 0 7,1 0-6,24 0 6,-24 0-4,-1 0 5,25 0-15,-24 0 4,0 0 7,-1 0-8,25 0 10,-24 0-12,0 0 6,-1 0-1,1 24 1,0-24 1,48 24-1,-1-24-1,-23 0 2,-1 0-1,1 0 0,0 0 0,-25 0-1,25 0 2,0 0-1,-25 0 2,25 0-4,-24 0 4,23 0-5,1 0 7,-24 0-7,0 0 7,47 0 4,-47 0-12,0 0 9,0 0-2,-1 0-3,1 0 12,0 0-5,0 0 30,0 0-29</inkml:trace>
    </iact:actionData>
  </iact:action>
  <iact:action type="add" startTime="12730">
    <iact:property name="dataType"/>
    <iact:actionData xml:id="d1">
      <inkml:trace xmlns:inkml="http://www.w3.org/2003/InkML" xml:id="stk1" contextRef="#ctx0" brushRef="#br0">13096 3596 0,'24'0'6,"0"0"11,0 0-9,0 0 8,0 0 0,-1 0 0,1 0-9,0 0 10,24 0-9,-25 0 0,1 0-1,24 0 2,0 0-1,-1 0 0,-23 0 0,24 0 0,-1 0 0,1 0 0,-24 0 0,-1 0 0,1 0 0,0 0 0,0 0 0,0 0 0,-1 0 0,1 0 0,0 0 0,24 0 8,-24 0 3,-1 0-14,1 0 11,0 0-9,0 0 10,0 0-1,-1 0 0,1 0-4,0 0 0,0 0 3,0 0 2,0 0-9,-1 0 27,1 0 9,0 0 84,0 0-119</inkml:trace>
    </iact:actionData>
  </iact:action>
  <iact:action type="add" startTime="14594">
    <iact:property name="dataType"/>
    <iact:actionData xml:id="d2">
      <inkml:trace xmlns:inkml="http://www.w3.org/2003/InkML" xml:id="stk2" contextRef="#ctx0" brushRef="#br0">13263 3858 0,'24'0'143,"0"0"-134,0 0-2,23 0 1,1 0 1,0 0-2,-25 0 1,25 0 1,-24 0-1,23 0 8,-23 0 3,0 0-15,0 0 5,0 0-1,23 0 8,-23 0 3,0 0-14,0 0 11,-1 0-8,1 0 8,0 0 0,0 0 8,0 0 0,0 0 0,-1 0 60,-23 23-80,24-23 43,0 0-31,0 0 33,0 0-33,-1 0 0,1 0-8,0 0 8,0 0 0,0 0 8</inkml:trace>
    </iact:actionData>
  </iact:action>
  <iact:action type="add" startTime="19860">
    <iact:property name="dataType"/>
    <iact:actionData xml:id="d3">
      <inkml:trace xmlns:inkml="http://www.w3.org/2003/InkML" xml:id="stk3" contextRef="#ctx0" brushRef="#br0">20145 5524 0,'24'0'154,"0"0"-141,23 24-5,-23-24 0,0 24 0,24-24-1,-25 0 2,1 0-1,0 0 0,24 0 0,-25 0 8,1 0 1,0 0-10,0 0 25</inkml:trace>
    </iact:actionData>
  </iact:action>
  <iact:action type="add" startTime="21900">
    <iact:property name="dataType"/>
    <iact:actionData xml:id="d4">
      <inkml:trace xmlns:inkml="http://www.w3.org/2003/InkML" xml:id="stk4" contextRef="#ctx0" brushRef="#br0">13549 4572 0,'24'0'208,"0"0"-185,-1 0 2,1 0-18,0 0 1,0 0 8,0 0-7,-1 0-2,1 0 12,0 0-14,0 0 3,0 0 12,-1 0-8,1 0-4,0 0 9,0 0-1,0 0 15,0 0-6,-1 0-1,-23-24 48</inkml:trace>
    </iact:actionData>
  </iact:action>
  <iact:action type="add" startTime="37872">
    <iact:property name="dataType"/>
    <iact:actionData xml:id="d5">
      <inkml:trace xmlns:inkml="http://www.w3.org/2003/InkML" xml:id="stk5" contextRef="#ctx0" brushRef="#br0">19954 7429 0,'-23'0'231,"-1"0"-215,0 0 8,0 0-16,0 0 8,-23 0-8,-1 0 1,48 24-2,-47 0 1,23-24 8,0 0-8,0 0 0,0 0 8,1 24-8,-1-24 0,-24 0 0,24 0 0,-23 0 0,-1 24 0,0-24 0,-23 0 0,23 0 0,1 0 0,-1 0 0,0 0 0,1 0 0,-1 0 0,-23 24 0,23-24 0,1 0 0,-1 0 0,-24 0 0,1 0 0,23 0 4,25 0-5,-25 0-2,-24 0 2,49 0 3,-25 0-3,24 0 1,-23 0 1,-1 0-2,24 0 1,0 0 0,-23 0 0,23 0 4,0 0-7,-23 0 4,-25-24-2,24 0 0,1 0 1,-1 24 5,1 0-10,-25 0 5,24 0 0,1-24 0,-25 0 0,25 1 0,-48 23 0,23 0 0,1-24 0,-25 24 0,-23-24 0,24 24 0,47-24 0,1 24 0,-1 0 0,1 0 0,23 0 0,0 0 1,0 0-2,0 0 9,1 0-8,-1 0 0,-24 0 8,24 0-8,1 0 0,-1 0 0,-24 24 0,24-24 0,-23 24 0,-1-24 0,0 24 0,1-24 0,-1 47 0,0-23 0,-23-24 0,0 24 0,-1 0 0,-23 0 0,24-1 0,23-23 0,-24 0 0,49 0 0,-1 0 0,0 24 0,-24-24 0,25 24 0,-1-24 0,-24 0 0,24 0 0,-23 0 0,-1 0 0,0 0 0,1 0 0,-1 0 0,1 0 0,-1 0 0,-23 0 0,23 0 0,0 0 0,-23 0-1,23 0 2,1 0-1,-1 0 0,-24 0 0,25 0 0,-25 0 0,1 0 0,0 0 0,23-24 0,-23 0 0,-1 1 0,24 23 0,1 0 0,23 0 0,-24-24 0,1 24 0,-1 0 8,48-24-8,-24 24 0,0 0 0,-23 0 8,23 0 0,0 0 0,0 0 0,1 0-8,-1 0 8,-24 0 0,24 0-8,1 0 0,-25 24 0,24-24 0,-23 0 0,23 0 0,-24 0 0,0 0 6,25 0-10,-1 0 2,-24 0 2,24 0 2,1 0-4,-1 0 8,-48 0-12,48 0 6,-23 0 0,-1 0 0,24 0 0,-47 0 0,47 0 0,0 0 0,1 0 3,-25 0-6,24 0 3,-23 0 0,23 0 0,-24 0 0,0 0 0,25 0 0,-25 0 0,0 0 0,25 0 0,-25 0 0,24 0 0,-24 0 0,25 0 0,-25 0 0,0 0 0,25 0 0,-49 0 3,25 0-6,-1 0 3,0 0 0,25 0 0,-1 0 0,-24 0 0,24 0 8,0 0 0,1 0-8,-1 0 0,0 0 8,0 0-8,0 0-1,1 0 10,-1 0-9,0 0 3,0 24-6,0-24 6,0 0-6,1 0 6,-1 0-4,0 23-1,0-23 2,0 24 0,1-24 0,-25 0 8,24 0 0,0 0 0,1 0-8,-1 0 48,0 0 16</inkml:trace>
    </iact:actionData>
  </iact:action>
  <iact:action type="add" startTime="41673">
    <iact:property name="dataType"/>
    <iact:actionData xml:id="d6">
      <inkml:trace xmlns:inkml="http://www.w3.org/2003/InkML" xml:id="stk6" contextRef="#ctx0" brushRef="#br0">15621 5620 0,'-24'0'119,"0"0"-100,-24 0-6,-23 24-6,-24-24 2,-1 23-1,25 25 0,-72-24 0,48 0-1,-48-1 1,48 1 1,-48-24-1,71 0 0,-23 0 0,24 0 0,-1 0-1,25 0 1,-1 0 1,0 0-2,1 0 2,-1 0-1,1 0 0,-25 0 0,1 0 0,23 0 0,-23 0 0,-25 0 0,1 0 0,24-24 0,-25 1 0,-23-1 0,24 24 0,24-24 0,-1 24-1,25 0 2,-25 0-1,25-24 0,-25 24 0,25 0-1,-25 0 5,24 0-8,1 0 5,-1 0-1,-23 0-1,23 0 2,0 0 2,1 0-6,-1 0 3,1 0-1,23 0 1,0 0 1,-24 0-1,25 0 0,-1 0-1,0 0 2,-24 0-1,1 0 0,23 0 0,0 0 0,-24 0-1,25 0 1,-1 0 1,-24 24-1,24 0 0,1-24 0,-25 0-1,0 0 9,24 0 0,1 0-7,-1 0-2,0 0 1,-24 0 9,25 0-9,-25 0-1,24 0 2,-23 0-1,-1 0 0,24 0 0,0 0 0,1 0 7,-1 0 2,24-24-9</inkml:trace>
    </iact:actionData>
  </iact:action>
  <iact:action type="add" startTime="43722">
    <iact:property name="dataType"/>
    <iact:actionData xml:id="d7">
      <inkml:trace xmlns:inkml="http://www.w3.org/2003/InkML" xml:id="stk7" contextRef="#ctx0" brushRef="#br0">22550 6620 0,'-24'0'119,"0"0"-103,1 0 0,-1 0-8,-48 0 5,1 0-9,-24 24 3,-24-1 1,23 1 0,25 0 0,0-24 0,-1 0 0,1 0-1,-25 24 2,25-24-1,-24 0 1,-1 0-2,-23 24 3,24-24-4,0 0 4,23 0-4,1 0 4,23 0-4,1 0 5,-1 0-6,0 0 8,-23 0-9,0 0 2,-1 0 3,1 0-1,23 0 0,-23 0 0,23 0-1,0 0 2,-23 0-1,23 0 0,1 0 0,-1 0 0,-23 0 0,23 0 0,-23 0 1,-1-24-2,1 24 4,-1 0-6,1 0 5,-1-24-5,25 24 7,-25 0-7,25-24 7,23 24-8,-48 0 9,25 0-9,23 0 3,-24 0 1,25 0 0,-49 0 1,48 0-2,-23 0 1,23 0-1,-24 0 2,1 0-1,23 0 1,0 0-3,-24 0 3,-23 0-1,23 0 1,1 0-2,-1 0 4,-23 0-6,23 0 6,0 0-6,1 0 6,-1 0-6,-23 0 7,23 0-8,1 0 4,23 0 0,0 0-1,-24 0 2,1 0-1,-1 0 0,0 0 0,1 0 0,-1 0 0,-23 0 0,-1-24-1,1 24 3,-1-23-3,1-1 2,-24 0-2,-1 24 3,-23-24-5,48 0 7,-24 1-7,23 23 6,25-24-7,-25 24 8,25 0-7,-1-24 8,0 0-9,25 24 3,-49 0 1,48-24 0,0 24-1,-23 0 2,23 0-1,-24 0 8,25 0-8,-25 0 8,24 0-8,-24 0 8,25 0-8,-1 0 0,0 0 0,0 0 0,0 0 0,-23 0 0,-1 0 8,24 0-9,-23 0 1,-1 0 1,24 0-1,1 24 0,-25-24 0,24 0 0,0 0 0,-47 24 0,47-24 0,-24 0 0,25 24 0,-25-24-1,0 24 1,24-24 1,1 0-1,-25 0 0,24 0 0,0 0 0,1 0 0,-1 0 0,0 0 0,-24 0-1,25 0 2,-1 0-1,0 0 0,0 0 0,0 0-1,-23 0 2,23 0-1,0 0 0,0 0 0,-47 0 0,47 0 0,0 0-1,0 0 2,-23 0-1,23 0 0,-24 0 0,24 0 0,1 0 0,-1 0 0,0 0 0,-24 0 0,25 0 8,-1 0-8,0 0 4,0 0 0,0 0 3,1 0 2,-1 0-10,0 23 1,0-23 1,0 0-1,1 0 0,23 24 0,-48-24 0,24 0 0,0 0 2,-23 24-4,23-24 4,0 0-5,0 24 6,-23-24-5,23 0 2,0 0 0,-24 0 4,24 0-7,1 24 2,-25-24 1,0 0 0,25 0-1,-25 0 1,24 0 1,-23 0-1,23 0-1,0 0 2,0 0-1,-23 0 12,23 0-9,0 0-2,0 0 1,0 0 4,0 0-7,1 0 5,-1 0-7,0 0 7,0 0-8,0 0 11,1 0 6,-1 0-9,0 0 3,0 0-6,0 0 7,0 0-8,1 0 0,-1 0 7,0 0-4,0 0-5,0 0 4,1 0-4,-25 0 10,24 0-5,0 0-6,1 0 10,-1 0-6,0 0 7,0 0-8,0 0 6,-23 0-4,23 0 6,-24 0-8,24 0-1,1 0 2,-25 0-1,24-24 1,0 24-2,24-24 3,-23 24-4,-1 0 10,-24 0-1,24 0 2,0 0-1,1 0 0,-1 0-8,0 0 24,0 0-17,0 0 9,1 0-7,-1 0 7,0 0 16,0 0-9,0 0-19</inkml:trace>
    </iact:actionData>
  </iact:action>
  <iact:action type="add" startTime="62870">
    <iact:property name="dataType"/>
    <iact:actionData xml:id="d8">
      <inkml:trace xmlns:inkml="http://www.w3.org/2003/InkML" xml:id="stk8" contextRef="#ctx0" brushRef="#br0">11572 11668 0,'0'-24'7,"24"24"33,0 0-15,0 0-6,0 0-7,0 0 4,-1 0-8,1 0 9,0 0-2,0 0 2,0 0-9,-1 0 8,1 0 2,24 0-12,-24 0 10,0 0-1,-1 0-3,1 0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3:17:36.8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6243">
    <iact:property name="dataType"/>
    <iact:actionData xml:id="d0">
      <inkml:trace xmlns:inkml="http://www.w3.org/2003/InkML" xml:id="stk0" contextRef="#ctx0" brushRef="#br0">2071 7168 0,'24'0'0,"0"0"3,0 0 5,0 0 15,-1 0-19,25 0 11,-24 0 1,23 0 1,-23 0-10,119 0 26,-95 0-19,166 0 15,-119 0-23,48 0 3,167 0 9,285 0 2,-166 0-3,285 0 12,-571 0-21,-24 0 1,71 23 9,-47 1-1,-24-24 1,24 48 1,-24-24 11,-71-24-24,0 23 2,71 1 11,-96 0-2,73 0-16,-25-24 5,1 24 7,190 23 15,-191-47-20,0 24 0,72 0 10,-47 24 2,166-48 11,-215 0-24,1 0 2,142 0 10,-47 0-2,0 0 2,71 0 9,-166 0-19,23 0-2,48 0 11,2501-167 463,-2596 167-478,-1 0 6,1 0-1,0 0 7,0 0-6,0 0 7,0 0 0,-24-24-8,47 24 0,-23 0 8,0 0 0,-24-24 16,0 0 56,24 24-80,-1 0 16,1 0 0,-24-23-16,0-1 16,24 24-17,0 0 18,-24-24-14,24 24-7,-1-24 13,-23 0-1,0 1 16,0-1 7,0 0-30,-23 24 15,-1 0-16,-24-24 3,1 0-6,-1 0 8,0 1-10,-23-1 5,-48 0 0,71 24 0,1-24 0,-1 24 0,24 0-1,-24-24 2,1 24-1,23 0 0,-24 0 1,-23 0-2,23 0 1,-23 0-1,0 0 3,23 0-3,-24 0 3,1 0-4,23 0 6,-23 0-9,23 0 9,1 0-7,-25 0 7,1 0-8,-1 0 8,-23 0-7,24 0 2,-25 0 0,25 0 1,-24 0 0,-1 0 0,1 0 1,24 0-1,-1 0 0,-23 0-1,24 0 3,-1 0-3,1 0 2,23 0-2,-23 0 2,-1 0-2,25 0 3,-25 0-5,25 0 8,-1 0-9,-23 0 3,23 0 1,-23 0 1,23 0-1,-24 0-1,25 0 2,-25 0-1,25 0 0,-25 0 0,25 0-1,-1 0 2,0 0-1,1 0 0,-1 0 0,1 0-1,-25 0 2,25 0-1,-1 0 0,-24 0 0,25 0 0,-25 0-1,49 0 2,-25 0-1,0 0 0,-23 0 0,23 0 0,1 0 0,-1 0 0,0 0-1,-23 0 1,0 0 1,23 0-1,-24 0 0,25 0 0,-25 0 0,49 0-1,-25 0 1,0 0 1,1 0-1,-1 0 0,0 0-1,-23 0 2,47 0-2,-23 0 1,-1 0 1,0 0-1,1 0 0,-25 0 0,1 0 0,23 0-1,1 0 1,-1 0 1,24 0-1,-24 0 0,25 0 11,-1 0-6,24 24-5,-24-24 8,0 0-8,0 24-1,1 0 2,-1-24-1,24 24 0,-24-1 0,24 25 0,0 0 0,0-24 0,0 47 0,24-23 0,23-25-1,1 25 1,71 0 1,24-1-1,0-23 0,47-24-1,48 24 2,1-24-1,46 0 0,1 0 0,48 0 0,-73 0-1,-22 0 1,-49 0 1,1 0-1,-72 0 0,23 0-1,-22 0 1,22 0 1,-22 0-1,-1 0 0,0 0 0,-24 0-1,-24 0 2,25 0-1,-49 0 0,25 0 0,-25 0 0,25 0 0,-1 0 0,24 0 0,24 0-1,24 0 1,-47 0 1,-1 0-1,0 0 0,-23 0-1,-1 0 5,0 0-7,1 0 3,-25 0 0,25-24-1,-25 0 2,1 24-2,0 0 10,-48-24-9,24 24 4,-24-23-1,23 23-2,-23-24-1,24 24 7,0 0-7,-24-24 9,0 0 31,-24 24-24,0 0-4,-23-24-16,-1 1 4,-23-1 0,-1 24-1,-71-24 1,24-24 1,-24 25-1,-23-25 0,-1 24-1,0-24 1,1 25 1,47 23-1,-24-24 0,47 24-1,-23 0 1,0-24 1,24 24-1,0 0 0,-24 0 0,0 0 0,23 0 0,1 0 0,-24 0 0,24 0 0,24 0 0,-25 0-1,1 0 2,24 0-2,-25 0 2,-23 0-1,24 0 0,24 0 0,-1 0 1,-23 0-3,0 0 2,-1 0 0,1 0 1,24 0-1,-1 0 0,1 24-1,-1-24 1,25 0 1,-25 0-1,49 0 0,-1 24 4,0-24-9,0 0 18,24 23 38,0 1-26,48-24-17,-1 0-8,49 24 0,23-24-1,119 24 2,-24-24-1,72 0 1,23 0-2,-23 24 3,0-24-4,-24 24 2,-48-24-1,0 0 5,-47 0-7,0 0 7,0 0-7,-72 0 1,0 0 2,0 0 6,-23 0-11,23 0 5,-24 0-1,-23 0 1,23 0 1,-23 0-1,0 0 0,-1 0 0,-23 0 0,24 0 0,-24 0 1,-1 0-2,1 0 2,0 0-3,0 0 11,0 0 10,-48 0 114,0 0-125,0 0-1,0 0-6,1 0 14</inkml:trace>
    </iact:actionData>
  </iact:action>
  <iact:action type="add" startTime="41169">
    <iact:property name="dataType"/>
    <iact:actionData xml:id="d1">
      <inkml:trace xmlns:inkml="http://www.w3.org/2003/InkML" xml:id="stk1" contextRef="#ctx0" brushRef="#br0">9644 8049 0,'24'0'22,"-24"-24"18,23 24-31,1 0 7,0 0-1,0 0-7,0 0 8,-1 0-8,25 0 0,0 0 0,23 0 0,0 0 1,1 0-2,-1 0 1,-23 0 0,23 0 0,1 0 1,-48 0-2,23 0 2,25 0-1,-48 0-1,47 0 1,-23 0 0,-1 0 0,1 0 1,23 0-2,-23 0 1,47 0 0,-23 0 0,-25 0 1,25 0-1,-1 0-1,-23 0 1,-24 0 0,-1 0 1,25 0-2,0 0 1,-25 0 0,1 0 1,24 0-2,23 0 1,1 0 0,-1 0 0,1 0 5,-1 0-9,1 0 3,47 0 1,-24 0 0,0 0 0,0 0 1,1 0-1,-1 0-1,0 0 1,0 0 4,-23 0-8,-1 0 5,-23 0-2,-24 0 1,-1 0 0,1 0 0,0 0 9,0 0-9,0 0 15,-1 0 10,1 0 58,0 0-87,0 0 13,0 0-2,0 0 5,-1 0-15,1 0 27,0 0-17,0 0 2,0 0-10,-1 0 9,1 0 1,0 0-10,0 0 1,24 0 0,-25 0 4,1 0-7,0 0 3,0 0 8,0 0 7,-24 24 97,-24-24-88,-24 0-15,24 23-10,-47-23 1,23 24 4,-23-24-8,23 0 8,-47 0-8,23 0 9,-23 0-9,0 0 10,24 0-11,-25 0 4,25 0 1,-1 0-1,1 0 2,0 0-2,-25 0 1,49 0 0,-25 0 1,1 0-1,23 0 0,-23 0-1,23 0 3,-23 0-4,23 0 4,-23 0-4,-1 0 6,1 0-8,-25 0 4,1 0 1,24-24 2,-1 1-7,-47-1 4,48 24 0,23-24 1,-47 0-2,24 0 1,-1 24 0,1 0 0,-1-23 0,-23 23 0,0-24 1,47 24-1,-23-24 0,23 24-1,0 0 1,1 0 0,-1 0 1,24 0-1,-23 0-1,23 0 1,-24 0 0,1 0 0,23 0 0,0 0 0,0 0 0,-23 0 0,23 0 0,0 0 1,0 0-1,-23 0 7,23 0 1,0 0-8,-24 0 9,25 0-1,-1 0-9,0 0 2,0 0-2,0 0 9,0 0-8,1 0 9,-1 0 6,0 0 2,0 0-18,0 0 10,1 0 22,-1 0-11,24 24-8,-24-24-3,24 24-10,0-1 1,-24-23 0,24 24 9,0 0-2,0 0 1,0 0 0,0-1-7,0 1 6,0 0 2,0 0-2,0 0-7,0-1 9,24-23-9,0 24 7,0 0-7,-1-24 4,1 0-7,0 24 3,0-24-1,23 0 1,-23 0 8,24 0-8,-24 0 0,0 0 0,23 0 1,1 0-2,-24 0 1,-1 0 1,1 0-2,0 0 2,0 0-2,0 0 3,-1 0 5,25 0 0,-24 0 1,23 0 0,-23 0 5,-24-24-10,24 24-3,0 0 32,0 0-31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3:20:02.8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0031">
    <iact:property name="dataType"/>
    <iact:actionData xml:id="d0">
      <inkml:trace xmlns:inkml="http://www.w3.org/2003/InkML" xml:id="stk0" contextRef="#ctx0" brushRef="#br0">4167 10335 0,'24'0'183,"-1"0"-150,1 0 6,0 0-25,0 0-4,0 0 14,0 0-16,23 0 17,-23 0-9,24 23 2,-25-23-5,25 0 6,-24 0-14,47 0 25,-47 0-20,24 0 13,-25 0-14,25 0 16,-24 0-9,0 0 0,0 0 18,-1 0-33,1 0 11,0 0 28,0 0 33,0 0-32,-1 0-34,1 0 32,0 0-14,0 0 6,0 0-14,0 0 7,-1 0 16,1 0-16,0 0 5,-24 24-19,24-24 6,0 0 9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9T13:23:01.5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340">
    <iact:property name="dataType"/>
    <iact:actionData xml:id="d0">
      <inkml:trace xmlns:inkml="http://www.w3.org/2003/InkML" xml:id="stk0" contextRef="#ctx0" brushRef="#br0">14216 2143 0,'24'0'59,"-1"0"-46,1 0-5,0-24 0,0 24-1,0 0 1,23 0 8,1-24-8,-1 24-1,72-23 13,-71-1-2,0 24 0,23-24 0,-23 24 10,-24 0-22,-1 0 8,25 0 5,-24 0 10</inkml:trace>
    </iact:actionData>
  </iact:action>
  <iact:action type="add" startTime="10646">
    <iact:property name="dataType"/>
    <iact:actionData xml:id="d1">
      <inkml:trace xmlns:inkml="http://www.w3.org/2003/InkML" xml:id="stk1" contextRef="#ctx0" brushRef="#br0">4286 6358 0,'0'24'55,"24"-24"-47,0 0 8,-1 0-1,1 0-6,0 0-1,24 24 0,-25-24 1,1 0-3,24 0 4,23 0-3,-23 0 3,-1 0-4,1 0 5,0 0-6,-24 0 6,23 0-6,1 0 6,-1 0-6,-23 0 7,24 0-7,0 0 2,23 0 1,0 0 0,1 0 0,-1 0-1,1 0 2,-1 0-1,1 0 0,-1 0 0,0 0 0,1 0 0,-24 0 0,23 0 0,0 0 1,1 0-2,-1 0 3,-23 0-4,-1 0 4,1 0-4,-24 0 5,24 0-6,-1 0 7,1 0-8,-24 0 9,23 0-9,1 0 3,23 0 1,-47 0 0,24 0 0,-1 0 0,-23 0 0,24 0 0,23 0 0,-23 0 0,-1 0 0,25 0 0,-1 0 2,-23 0-5,23 0 6,-23 0-5,24 0 4,-25 0-4,1 0 5,23 0-6,-23 0 7,23 0-8,-47 0 4,24 0 0,-1 0 0,1 0-1,-24 0 2,23 0 7,-23 0 0,0 0 8,0 0-16,0 0 1,-1 0 6,1 0 1,0 0 0,0 0-8,0 0 8,0 0 0,-1 0-1,1 0-3,0 0 1,0 0-5,0 0 12,-1 0-16,1 0 12,0 0 0,0 0 0,0 0 0,-1 0 24,1 0-24,24 0-8,-24 0 6,-1 0-10,25 0 2,-24 0 2,0 0 8,0 0-8,-1 0 8,1 0 176,0 0-144,0 0-40,0 0 32,-1 0-16,1 0 0,-24 23-16,24-23 8,0 0 0,0 0 24,0 0-16,-1 0-16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fld id="{0AC6A926-AD3B-4415-9BB1-CE412F22A0D6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520CAF4-254C-4815-B750-C342FD7F6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E4DBD-2159-4153-8196-70911BF46A9B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09965-2978-4D36-A14A-D942EC05B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0BAEE-94C5-4ED0-B39C-75AD1648EEB0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A4CD-7DED-4D43-A6A5-380F94048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eaLnBrk="0" hangingPunct="0"/>
                <a:endParaRPr lang="en-US" smtClean="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a-IR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rtl="0" eaLnBrk="0" hangingPunct="0"/>
              <a:endParaRPr lang="en-US" smtClean="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583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5F56E-61E7-4A41-972D-602CED57705E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E6A5D-EFD2-4088-BDD6-ECD9BF4CB1E7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72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07372-5E5E-4785-A69B-F32D03E63F51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A172A-6EB6-4A1C-9962-98F75BDE0FA6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68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3F1C-34D7-4A7C-B5AC-3468DCAD8489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3842-87C0-4FE2-A4E3-91A0C411D051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6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82508-859D-47AD-A13E-58763FC45769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9AB3D-28A4-4F77-8272-D36B860BEDA3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58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AF8AB-B440-4ADB-BC07-375A0328E42D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2E8FD-3A76-4ADA-96E1-A09241B9D35F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27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7EBDE-7257-4FB8-93C7-013019AFE599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24CB8-6FEA-4B1D-9C49-99121ED30471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33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B852D-0191-47F3-A9BC-9AE64B7B7775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F9F75-8FD6-460F-97B9-E029550268DA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3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667CD-AF88-44DC-B26A-30989DF8AE1A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BE08D-C136-48AD-807A-A9A67AB7E7E5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6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D7B67-D913-4DC2-B558-3F6E450E38BF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8A104-FB0A-47DC-90BE-65764A988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6D125-F09C-4D88-891A-D2794769B518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E57E-29E2-42BD-BBD7-5A41954A679C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7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9E854-D40A-4C6F-861E-1D4380C1B6ED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FBC54-DF68-440D-8A9A-977E0F171D32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46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C83C2-5449-4F7B-9A1E-CA3AB7A46901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1CCC4-D298-4EF6-8ABE-3FAC39D368A3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39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D76DA66-A972-4F0D-97A1-6789740D7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65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94946F0-FD7A-43AD-9EB0-D9C31ACBC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79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F64AD94-D0D1-43A2-AACA-16EB5D2BD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8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E33A1D2-9DA1-4E6F-8F25-50B568084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78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F82A962-0D46-4CC1-BCA1-63CF412E1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04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E50DBB4-E094-494F-9C88-FF6A21C00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87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FE97641-1299-41CB-A4A1-5DCA656A8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6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3DB01-095C-47EC-91B3-45C7CEDF9A3A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51E65-5449-41B1-AA65-C124374AA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16F0FFC-F569-4F45-8773-BBF4FB554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53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E04724D-D6BD-4480-8017-99B19F8A9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79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C5E60B9-8B36-49A6-BF02-67F559216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28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86C082E-4075-4B04-A97B-92D9BF800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AC762-2838-422C-976D-1050BACB37E3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04B96-DCBC-466E-B93C-07E51C62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87748-5D5E-4E86-B8FF-43DB6A1562CD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D93D2DD2-CC76-48EB-988B-940E1D77F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51C7-3F1A-48A2-BAEE-035E01D98E1C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813E0-AABA-40D4-84F6-2D2D3452F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0CB95-455B-4EF8-B64D-D088F5DFC841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8A8B7-CB64-4AAA-879C-D514CF02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F20D4828-A8E5-42A1-A9F6-79073DC48A54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183E8B9A-6934-40C0-9C76-08E1199E2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721B411B-CB13-47B3-B23E-FB0D13DC5E3A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 smtClean="0"/>
            </a:lvl1pPr>
          </a:lstStyle>
          <a:p>
            <a:pPr>
              <a:defRPr/>
            </a:pPr>
            <a:fld id="{0A1E69EE-2D89-4312-90E8-F1450DBE4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B68D48-4BD5-44B1-A11E-9C29D65FC4CF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3E9D27-A9F3-47CD-B192-7B8474439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67" r:id="rId6"/>
    <p:sldLayoutId id="2147483968" r:id="rId7"/>
    <p:sldLayoutId id="2147483976" r:id="rId8"/>
    <p:sldLayoutId id="2147483977" r:id="rId9"/>
    <p:sldLayoutId id="2147483969" r:id="rId10"/>
    <p:sldLayoutId id="2147483970" r:id="rId11"/>
  </p:sldLayoutIdLst>
  <p:txStyles>
    <p:titleStyle>
      <a:lvl1pPr marL="484188" algn="l" rtl="1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algn="l" rtl="1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r" rtl="1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r" rtl="1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r" rtl="1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r" rtl="1" fontAlgn="base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812F104-8B4E-47C0-9DF6-FB4D5401B3E4}" type="datetime8">
              <a:rPr lang="fa-IR">
                <a:solidFill>
                  <a:srgbClr val="FFFFFF"/>
                </a:solidFill>
              </a:rPr>
              <a:pPr>
                <a:defRPr/>
              </a:pPr>
              <a:t>09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E45B38-BF69-47F6-A32E-6BAD72BC574F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73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73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73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rtl="0" eaLnBrk="0" hangingPunct="0"/>
                <a:endParaRPr lang="en-US" smtClean="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73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573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a-IR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rtl="0" eaLnBrk="0" hangingPunct="0"/>
              <a:endParaRPr lang="en-US" smtClean="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573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70977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rtl="0">
              <a:defRPr/>
            </a:pPr>
            <a:fld id="{2A43243E-EE2B-45D2-9C8C-92DD6636C757}" type="datetimeFigureOut">
              <a:rPr lang="en-US"/>
              <a:pPr rtl="0">
                <a:defRPr/>
              </a:pPr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rtl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rtl="0">
              <a:defRPr/>
            </a:pPr>
            <a:fld id="{7B827EE6-604B-48E5-8E47-10C4EE58A84C}" type="slidenum">
              <a:rPr lang="en-US"/>
              <a:pPr rtl="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6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3.xml"/><Relationship Id="rId5" Type="http://schemas.openxmlformats.org/officeDocument/2006/relationships/image" Target="../media/image5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11/relationships/inkAction" Target="../ink/inkAction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11/relationships/inkAction" Target="../ink/inkAction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1.xml"/><Relationship Id="rId5" Type="http://schemas.openxmlformats.org/officeDocument/2006/relationships/image" Target="../media/image5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741F8A21-2C98-40EC-B0AF-E66AEEBF3A1D}" type="slidenum">
              <a:rPr lang="fa-IR" altLang="en-US" sz="1200" smtClean="0">
                <a:solidFill>
                  <a:srgbClr val="FFFFFF"/>
                </a:solidFill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2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a-IR" smtClean="0"/>
          </a:p>
        </p:txBody>
      </p:sp>
      <p:pic>
        <p:nvPicPr>
          <p:cNvPr id="16388" name="Picture 3" descr="behine_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62924"/>
      </p:ext>
    </p:extLst>
  </p:cSld>
  <p:clrMapOvr>
    <a:masterClrMapping/>
  </p:clrMapOvr>
  <p:transition advTm="10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295400"/>
            <a:ext cx="532246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62400" y="457200"/>
            <a:ext cx="36576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نمونه جسم اندازه گذاری شده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810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86160" y="3728880"/>
              <a:ext cx="763560" cy="104652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70320" y="3665520"/>
                <a:ext cx="795240" cy="1173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86"/>
    </mc:Choice>
    <mc:Fallback>
      <p:transition spd="slow" advTm="9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4" cstate="print"/>
          <a:srcRect l="3613"/>
          <a:stretch>
            <a:fillRect/>
          </a:stretch>
        </p:blipFill>
        <p:spPr bwMode="auto">
          <a:xfrm>
            <a:off x="431800" y="2743200"/>
            <a:ext cx="40640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5" cstate="print"/>
          <a:srcRect r="4691" b="7109"/>
          <a:stretch>
            <a:fillRect/>
          </a:stretch>
        </p:blipFill>
        <p:spPr bwMode="auto">
          <a:xfrm>
            <a:off x="4343400" y="38100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387" y="3946525"/>
            <a:ext cx="3171825" cy="288607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38000" y="3111840"/>
              <a:ext cx="145800" cy="12888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22160" y="3048480"/>
                <a:ext cx="177480" cy="255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56"/>
    </mc:Choice>
    <mc:Fallback>
      <p:transition spd="slow" advTm="6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81000"/>
            <a:ext cx="4857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895600"/>
            <a:ext cx="46053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20480" y="1294560"/>
              <a:ext cx="4097880" cy="290628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04640" y="1231200"/>
                <a:ext cx="4129560" cy="3033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39"/>
    </mc:Choice>
    <mc:Fallback>
      <p:transition spd="slow" advTm="76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71475"/>
            <a:ext cx="4495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629025"/>
            <a:ext cx="33337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447800"/>
            <a:ext cx="449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5560" y="2494440"/>
              <a:ext cx="4149720" cy="48060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9720" y="2431080"/>
                <a:ext cx="4181400" cy="607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62"/>
    </mc:Choice>
    <mc:Fallback>
      <p:transition spd="slow" advTm="4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733425"/>
            <a:ext cx="5791200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6"/>
    </mc:Choice>
    <mc:Fallback>
      <p:transition spd="slow" advTm="15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endParaRPr lang="fa-IR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 cstate="print"/>
          <a:srcRect l="5583" r="6680"/>
          <a:stretch>
            <a:fillRect/>
          </a:stretch>
        </p:blipFill>
        <p:spPr bwMode="auto">
          <a:xfrm>
            <a:off x="304800" y="985838"/>
            <a:ext cx="83820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09"/>
    </mc:Choice>
    <mc:Fallback>
      <p:transition spd="slow" advTm="8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2514600"/>
            <a:ext cx="46863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28600"/>
            <a:ext cx="50482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6" cstate="print"/>
          <a:srcRect t="15686" r="20361"/>
          <a:stretch>
            <a:fillRect/>
          </a:stretch>
        </p:blipFill>
        <p:spPr bwMode="auto">
          <a:xfrm>
            <a:off x="0" y="1143000"/>
            <a:ext cx="33528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5"/>
          <p:cNvPicPr>
            <a:picLocks noChangeAspect="1" noChangeArrowheads="1"/>
          </p:cNvPicPr>
          <p:nvPr/>
        </p:nvPicPr>
        <p:blipFill>
          <a:blip r:embed="rId7" cstate="print"/>
          <a:srcRect l="12402" r="16580"/>
          <a:stretch>
            <a:fillRect/>
          </a:stretch>
        </p:blipFill>
        <p:spPr bwMode="auto">
          <a:xfrm>
            <a:off x="457200" y="3629025"/>
            <a:ext cx="25908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6" cstate="print"/>
          <a:srcRect b="81374"/>
          <a:stretch>
            <a:fillRect/>
          </a:stretch>
        </p:blipFill>
        <p:spPr bwMode="auto">
          <a:xfrm>
            <a:off x="4343400" y="4724400"/>
            <a:ext cx="42100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00120" y="3720600"/>
              <a:ext cx="377640" cy="1728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4280" y="3657240"/>
                <a:ext cx="40932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17"/>
    </mc:Choice>
    <mc:Fallback>
      <p:transition spd="slow" advTm="4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90500"/>
            <a:ext cx="49720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 l="3200" r="7201" b="5882"/>
          <a:stretch>
            <a:fillRect/>
          </a:stretch>
        </p:blipFill>
        <p:spPr bwMode="auto">
          <a:xfrm>
            <a:off x="152400" y="2514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 cstate="print"/>
          <a:srcRect t="5351"/>
          <a:stretch>
            <a:fillRect/>
          </a:stretch>
        </p:blipFill>
        <p:spPr bwMode="auto">
          <a:xfrm>
            <a:off x="4495800" y="3019425"/>
            <a:ext cx="44958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43"/>
    </mc:Choice>
    <mc:Fallback>
      <p:transition spd="slow" advTm="16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81000"/>
            <a:ext cx="48196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362200"/>
            <a:ext cx="402907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79"/>
    </mc:Choice>
    <mc:Fallback>
      <p:transition spd="slow" advTm="3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33800" y="76200"/>
            <a:ext cx="5257800" cy="3597275"/>
          </a:xfrm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" y="3124200"/>
            <a:ext cx="46863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40"/>
    </mc:Choice>
    <mc:Fallback>
      <p:transition spd="slow" advTm="2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2A172A-6EB6-4A1C-9962-98F75BDE0FA6}" type="slidenum">
              <a:rPr lang="fa-IR" alt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6" name="10799290_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762000"/>
            <a:ext cx="8720172" cy="5105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"/>
    </mc:Choice>
    <mc:Fallback>
      <p:transition spd="slow" advTm="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76225"/>
            <a:ext cx="455295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10000"/>
            <a:ext cx="46482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1"/>
    </mc:Choice>
    <mc:Fallback>
      <p:transition spd="slow" advTm="7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38150"/>
            <a:ext cx="47339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543300"/>
            <a:ext cx="48482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0"/>
    </mc:Choice>
    <mc:Fallback>
      <p:transition spd="slow" advTm="1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76200"/>
            <a:ext cx="48006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657350"/>
            <a:ext cx="3886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971800"/>
            <a:ext cx="49530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54"/>
    </mc:Choice>
    <mc:Fallback>
      <p:transition spd="slow" advTm="24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4" cstate="print"/>
          <a:srcRect l="4810"/>
          <a:stretch>
            <a:fillRect/>
          </a:stretch>
        </p:blipFill>
        <p:spPr bwMode="auto">
          <a:xfrm>
            <a:off x="4191000" y="600075"/>
            <a:ext cx="45243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5" cstate="print"/>
          <a:srcRect l="4010" r="3758"/>
          <a:stretch>
            <a:fillRect/>
          </a:stretch>
        </p:blipFill>
        <p:spPr bwMode="auto">
          <a:xfrm>
            <a:off x="533400" y="1228725"/>
            <a:ext cx="35052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3495675"/>
            <a:ext cx="45815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86"/>
    </mc:Choice>
    <mc:Fallback>
      <p:transition spd="slow" advTm="16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981200"/>
            <a:ext cx="38100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r="6796"/>
          <a:stretch>
            <a:fillRect/>
          </a:stretch>
        </p:blipFill>
        <p:spPr>
          <a:xfrm>
            <a:off x="4637088" y="552450"/>
            <a:ext cx="4125912" cy="2114550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42960" y="728640"/>
              <a:ext cx="3840840" cy="158616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7120" y="665280"/>
                <a:ext cx="3872520" cy="17128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9"/>
    </mc:Choice>
    <mc:Fallback>
      <p:transition spd="slow" advTm="2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295400"/>
            <a:ext cx="524525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7"/>
    </mc:Choice>
    <mc:Fallback>
      <p:transition spd="slow" advTm="6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400" b="1" dirty="0" smtClean="0"/>
              <a:t>تمرین در منزل</a:t>
            </a:r>
            <a:br>
              <a:rPr lang="fa-IR" sz="2400" b="1" dirty="0" smtClean="0"/>
            </a:br>
            <a:r>
              <a:rPr lang="fa-IR" sz="2400" b="1" dirty="0" smtClean="0"/>
              <a:t>سه نمای جسم زیر را ترسیم و اندازه گذاری کنید.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" y="1666526"/>
            <a:ext cx="7215711" cy="48104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7"/>
    </mc:Choice>
    <mc:Fallback>
      <p:transition spd="slow" advTm="8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230313" cy="139610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6866" y="1981200"/>
            <a:ext cx="7490960" cy="4267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9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5"/>
    </mc:Choice>
    <mc:Fallback>
      <p:transition spd="slow" advTm="7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endParaRPr lang="fa-IR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7891" name="Picture 2" descr="C:\Users\Dell\Pictures\quote-wallpaper15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00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6"/>
    </mc:Choice>
    <mc:Fallback>
      <p:transition spd="slow" advTm="6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628775"/>
            <a:ext cx="8410575" cy="2570163"/>
          </a:xfrm>
        </p:spPr>
        <p:txBody>
          <a:bodyPr rtlCol="0">
            <a:normAutofit fontScale="90000"/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جلسه ششم درس نقشه کشی صنعتی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رشته مهندسی علوم و صنایع غذایی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sz="2325" dirty="0">
                <a:cs typeface="2  Mitra_1 (MRT)" panose="00000700000000000000" pitchFamily="2" charset="-78"/>
              </a:rPr>
              <a:t>برگرفته از کتاب </a:t>
            </a:r>
            <a:r>
              <a:rPr lang="fa-IR" sz="2325" dirty="0" smtClean="0">
                <a:cs typeface="2  Mitra_1 (MRT)" panose="00000700000000000000" pitchFamily="2" charset="-78"/>
              </a:rPr>
              <a:t>رسم فنی و نقشه کشی صنعتی 1 جلد </a:t>
            </a:r>
            <a:r>
              <a:rPr lang="fa-IR" sz="2325" dirty="0">
                <a:cs typeface="2  Mitra_1 (MRT)" panose="00000700000000000000" pitchFamily="2" charset="-78"/>
              </a:rPr>
              <a:t>اول تالیف دکتر </a:t>
            </a:r>
            <a:r>
              <a:rPr lang="fa-IR" sz="2325" dirty="0" smtClean="0">
                <a:cs typeface="2  Mitra_1 (MRT)" panose="00000700000000000000" pitchFamily="2" charset="-78"/>
              </a:rPr>
              <a:t>جلیل حسین زاده و دکتر مازیار فیض اله زاده انتشارات </a:t>
            </a:r>
            <a:r>
              <a:rPr lang="fa-IR" sz="2325" dirty="0">
                <a:cs typeface="2  Mitra_1 (MRT)" panose="00000700000000000000" pitchFamily="2" charset="-78"/>
              </a:rPr>
              <a:t>دانشگاه </a:t>
            </a:r>
            <a:r>
              <a:rPr lang="fa-IR" sz="2325" dirty="0" smtClean="0">
                <a:cs typeface="2  Mitra_1 (MRT)" panose="00000700000000000000" pitchFamily="2" charset="-78"/>
              </a:rPr>
              <a:t>ارومیه</a:t>
            </a:r>
            <a:r>
              <a:rPr lang="fa-IR" sz="2325" dirty="0">
                <a:cs typeface="2  Mitra_1 (MRT)" panose="00000700000000000000" pitchFamily="2" charset="-78"/>
              </a:rPr>
              <a:t/>
            </a:r>
            <a:br>
              <a:rPr lang="fa-IR" sz="2325" dirty="0">
                <a:cs typeface="2  Mitra_1 (MRT)" panose="00000700000000000000" pitchFamily="2" charset="-78"/>
              </a:rPr>
            </a:br>
            <a:endParaRPr lang="en-US" dirty="0">
              <a:cs typeface="2  Mitra_1 (MRT)" panose="00000700000000000000" pitchFamily="2" charset="-7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 bwMode="auto">
          <a:xfrm>
            <a:off x="447675" y="4198938"/>
            <a:ext cx="7886700" cy="7254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 rtl="1">
              <a:buFont typeface="Arial" panose="020B0604020202020204" pitchFamily="34" charset="0"/>
              <a:buNone/>
            </a:pPr>
            <a:r>
              <a:rPr lang="fa-IR" altLang="en-US" dirty="0" smtClean="0">
                <a:cs typeface="2  Mitra_1 (MRT)" panose="00000700000000000000" pitchFamily="2" charset="-78"/>
              </a:rPr>
              <a:t>مدرس: خانم مهندس ثمانه لواسانی </a:t>
            </a:r>
            <a:endParaRPr lang="en-US" altLang="en-US" dirty="0" smtClean="0">
              <a:cs typeface="2  Mitra_1 (MRT)" panose="00000700000000000000" pitchFamily="2" charset="-78"/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3288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3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8"/>
    </mc:Choice>
    <mc:Fallback>
      <p:transition spd="slow" advTm="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24000"/>
            <a:ext cx="8424334" cy="3351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0025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55"/>
    </mc:Choice>
    <mc:Fallback>
      <p:transition spd="slow" advTm="3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00200"/>
            <a:ext cx="8405906" cy="441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74920" y="2426040"/>
              <a:ext cx="814680" cy="22320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65560" y="2416680"/>
                <a:ext cx="833400" cy="241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0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45"/>
    </mc:Choice>
    <mc:Fallback>
      <p:transition spd="slow" advTm="5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7000" y="838200"/>
            <a:ext cx="4810125" cy="3506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724400"/>
            <a:ext cx="3252788" cy="102485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6212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2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46"/>
    </mc:Choice>
    <mc:Fallback>
      <p:transition spd="slow" advTm="5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8800" y="457200"/>
            <a:ext cx="4781550" cy="55673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0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88"/>
    </mc:Choice>
    <mc:Fallback>
      <p:transition spd="slow" advTm="30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33400"/>
            <a:ext cx="4791075" cy="2095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971800"/>
            <a:ext cx="4786312" cy="297142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1536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3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44"/>
    </mc:Choice>
    <mc:Fallback>
      <p:transition spd="slow" advTm="47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85800"/>
            <a:ext cx="4488051" cy="4994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685800"/>
            <a:ext cx="3581058" cy="304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45680" y="745920"/>
              <a:ext cx="3575160" cy="479232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29840" y="682560"/>
                <a:ext cx="3606840" cy="4919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6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19"/>
    </mc:Choice>
    <mc:Fallback>
      <p:transition spd="slow" advTm="107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89</TotalTime>
  <Words>16</Words>
  <Application>Microsoft Office PowerPoint</Application>
  <PresentationFormat>On-screen Show (4:3)</PresentationFormat>
  <Paragraphs>6</Paragraphs>
  <Slides>28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2  Mitra_1 (MRT)</vt:lpstr>
      <vt:lpstr>Arial</vt:lpstr>
      <vt:lpstr>Calibri</vt:lpstr>
      <vt:lpstr>Calibri Light</vt:lpstr>
      <vt:lpstr>Century Gothic</vt:lpstr>
      <vt:lpstr>Garamond</vt:lpstr>
      <vt:lpstr>Tahoma</vt:lpstr>
      <vt:lpstr>Verdana</vt:lpstr>
      <vt:lpstr>Wingdings</vt:lpstr>
      <vt:lpstr>Wingdings 2</vt:lpstr>
      <vt:lpstr>Verve</vt:lpstr>
      <vt:lpstr>Stream</vt:lpstr>
      <vt:lpstr>Office Theme</vt:lpstr>
      <vt:lpstr>PowerPoint Presentation</vt:lpstr>
      <vt:lpstr>PowerPoint Presentation</vt:lpstr>
      <vt:lpstr> جلسه ششم درس نقشه کشی صنعتی رشته مهندسی علوم و صنایع غذایی  برگرفته از کتاب رسم فنی و نقشه کشی صنعتی 1 جلد اول تالیف دکتر جلیل حسین زاده و دکتر مازیار فیض اله زاده انتشارات دانشگاه ارومیه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تمرین در منزل سه نمای جسم زیر را ترسیم و اندازه گذاری کنید.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hosseinzadeh</cp:lastModifiedBy>
  <cp:revision>32</cp:revision>
  <dcterms:created xsi:type="dcterms:W3CDTF">2006-08-16T00:00:00Z</dcterms:created>
  <dcterms:modified xsi:type="dcterms:W3CDTF">2020-04-09T13:23:58Z</dcterms:modified>
</cp:coreProperties>
</file>