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99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AAB144-5E85-47EA-B501-7A68F20FC25F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F9A2-FD4A-4357-B2E9-EB4252F4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429" y="372534"/>
            <a:ext cx="9144000" cy="587022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شرح و معانی از دکتر رقیه کاظم زاده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429" y="1444979"/>
            <a:ext cx="9144000" cy="4714160"/>
          </a:xfrm>
        </p:spPr>
        <p:txBody>
          <a:bodyPr>
            <a:normAutofit/>
          </a:bodyPr>
          <a:lstStyle/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ادامه ابیات ناصرخسرو بادیانی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12. صفت چند گویی به شمشاد و لاله             رخ چون مه و زلفک عنبری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13. به علم و به گوهر کنی مدحت آن را          که مایه ست مر جهل و بد گوهری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14. به نظم اندر آری دروغی، طمع را            دروغ است سرمایه مر کافری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15. بسنده ست با زهد عمار و بوذر               کند مدح محمود مر عنصری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16. من آنم که در پای خوکان نریزم               مر این قیمتی دُرّ لفظ دری را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معنی کلمه ها: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صفت چند گویی: چقدر وصف می کنی    شمشاد: نوعی درخت      مه: ماه    عنبر:مادّه خوشبو و سیاه رنگ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بسنده: سزاوار    زهد: تقوا   خوکان: استعاره از صاحبان قدرت   دُرّ: مروارید    لفظ  دَری: زبان فارسی</a:t>
            </a:r>
          </a:p>
          <a:p>
            <a:pPr algn="r"/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endParaRPr lang="fa-I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ش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56" y="349956"/>
            <a:ext cx="1298222" cy="1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200" y="675673"/>
            <a:ext cx="8946541" cy="4144683"/>
          </a:xfrm>
        </p:spPr>
        <p:txBody>
          <a:bodyPr/>
          <a:lstStyle/>
          <a:p>
            <a:pPr marL="0" indent="0" algn="r">
              <a:buNone/>
            </a:pPr>
            <a:r>
              <a:rPr lang="fa-IR" b="1" dirty="0" smtClean="0"/>
              <a:t>معنی ابیات:</a:t>
            </a:r>
          </a:p>
          <a:p>
            <a:pPr marL="0" indent="0" algn="r">
              <a:buNone/>
            </a:pPr>
            <a:endParaRPr lang="fa-IR" b="1" dirty="0" smtClean="0"/>
          </a:p>
          <a:p>
            <a:pPr marL="0" indent="0" algn="r">
              <a:buNone/>
            </a:pPr>
            <a:r>
              <a:rPr lang="fa-IR" b="1" dirty="0" smtClean="0"/>
              <a:t>بیت دوازدهم: چقدر چهرۀ همانند ماه و زلف خوشبوی یار را به شمشاد و لاله تشبیه می کنی</a:t>
            </a:r>
          </a:p>
          <a:p>
            <a:pPr marL="0" indent="0" algn="r">
              <a:buNone/>
            </a:pPr>
            <a:r>
              <a:rPr lang="fa-IR" b="1" dirty="0" smtClean="0"/>
              <a:t>بیت سیزدهم: کسی را با اصل و نسب و عالم معرفی می کنی در حالی که مایۀ جهل و نادانی و بدذاتی است</a:t>
            </a:r>
          </a:p>
          <a:p>
            <a:pPr marL="0" indent="0" algn="r">
              <a:buNone/>
            </a:pPr>
            <a:r>
              <a:rPr lang="fa-IR" b="1" dirty="0" smtClean="0"/>
              <a:t>بیت چهاردهم: به خاطر حرص و طمع، سخن دروغی را به نظم میکشی در حالی که خوب می دانی دروغ، پایه و اساس کافری است.</a:t>
            </a:r>
          </a:p>
          <a:p>
            <a:pPr marL="0" indent="0" algn="r">
              <a:buNone/>
            </a:pPr>
            <a:r>
              <a:rPr lang="fa-IR" b="1" dirty="0" smtClean="0"/>
              <a:t>بیت پانزدهم: آیا با وجود عمار و ابوذر که هر دو نماد تقوا هستند، شایسته است که عنصری، محمود غزنوی را مدح کند؟</a:t>
            </a:r>
          </a:p>
          <a:p>
            <a:pPr marL="0" indent="0" algn="r">
              <a:buNone/>
            </a:pPr>
            <a:r>
              <a:rPr lang="fa-IR" b="1" dirty="0" smtClean="0"/>
              <a:t>بیت شانزدهم: من هرگز مروارید باارزش سخن فارسی را در پای صاحبان قدرت نمی ریزم.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4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250</Words>
  <Application>Microsoft Office PowerPoint</Application>
  <PresentationFormat>Widescreen</PresentationFormat>
  <Paragraphs>17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 Nazanin</vt:lpstr>
      <vt:lpstr>Century Gothic</vt:lpstr>
      <vt:lpstr>Times New Roman</vt:lpstr>
      <vt:lpstr>Wingdings 3</vt:lpstr>
      <vt:lpstr>Ion</vt:lpstr>
      <vt:lpstr> شرح و معانی از دکتر رقیه کاظم زاده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منبع درس ادبیات فارسی: کتاب زبان و ادبیات فارسی تالیف آقای دکتر منصور مرتضوی استاد درس: دکتر رقیه کاظم زاده</dc:title>
  <dc:creator>Windows User</dc:creator>
  <cp:lastModifiedBy>Windows User</cp:lastModifiedBy>
  <cp:revision>22</cp:revision>
  <dcterms:created xsi:type="dcterms:W3CDTF">2020-04-05T20:32:55Z</dcterms:created>
  <dcterms:modified xsi:type="dcterms:W3CDTF">2020-04-18T07:16:48Z</dcterms:modified>
</cp:coreProperties>
</file>