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99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8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3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5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9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6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2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429" y="625974"/>
            <a:ext cx="9144000" cy="745626"/>
          </a:xfrm>
        </p:spPr>
        <p:txBody>
          <a:bodyPr>
            <a:noAutofit/>
          </a:bodyPr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شرح و معانی از دکتر رقیه کاظم زاده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429" y="1693333"/>
            <a:ext cx="9144000" cy="4465805"/>
          </a:xfrm>
        </p:spPr>
        <p:txBody>
          <a:bodyPr>
            <a:normAutofit/>
          </a:bodyPr>
          <a:lstStyle/>
          <a:p>
            <a:pPr algn="r"/>
            <a:r>
              <a:rPr lang="fa-IR" b="1" dirty="0" smtClean="0">
                <a:solidFill>
                  <a:schemeClr val="tx1"/>
                </a:solidFill>
              </a:rPr>
              <a:t>ادامۀ درس ابیاتی از خاقانی</a:t>
            </a:r>
          </a:p>
          <a:p>
            <a:pPr algn="r"/>
            <a:endParaRPr lang="fa-IR" b="1" dirty="0" smtClean="0">
              <a:solidFill>
                <a:schemeClr val="tx1"/>
              </a:solidFill>
            </a:endParaRPr>
          </a:p>
          <a:p>
            <a:pPr algn="r"/>
            <a:r>
              <a:rPr lang="fa-IR" b="1" dirty="0" smtClean="0">
                <a:solidFill>
                  <a:schemeClr val="tx1"/>
                </a:solidFill>
              </a:rPr>
              <a:t>11. یارب ز حال آدم و رنج من آگهی             خود کن عذاب گندم و خو ده جزای نان</a:t>
            </a:r>
          </a:p>
          <a:p>
            <a:pPr algn="r"/>
            <a:r>
              <a:rPr lang="fa-IR" b="1" dirty="0" smtClean="0">
                <a:solidFill>
                  <a:schemeClr val="tx1"/>
                </a:solidFill>
              </a:rPr>
              <a:t>12. نانم نداد چرخ ندانم چه موجب است         ای چرخ ناسزا، نبدم من سزای نان</a:t>
            </a:r>
          </a:p>
          <a:p>
            <a:pPr algn="r"/>
            <a:r>
              <a:rPr lang="fa-IR" b="1" dirty="0" smtClean="0">
                <a:solidFill>
                  <a:schemeClr val="tx1"/>
                </a:solidFill>
              </a:rPr>
              <a:t>13. بر آسمان، فرشته روزی به بخت من        منسوخ کرد آیت رزق از ادای نان</a:t>
            </a:r>
          </a:p>
          <a:p>
            <a:pPr algn="r"/>
            <a:r>
              <a:rPr lang="fa-IR" b="1" dirty="0" smtClean="0">
                <a:solidFill>
                  <a:schemeClr val="tx1"/>
                </a:solidFill>
              </a:rPr>
              <a:t>14. خاقانیا هوا و هوان هم طویله اند        تا نشکند قدر تو بشکن هوای نان</a:t>
            </a:r>
          </a:p>
          <a:p>
            <a:pPr algn="r"/>
            <a:r>
              <a:rPr lang="fa-IR" b="1" dirty="0" smtClean="0">
                <a:solidFill>
                  <a:schemeClr val="tx1"/>
                </a:solidFill>
              </a:rPr>
              <a:t>معنی کلمه ها:</a:t>
            </a:r>
          </a:p>
          <a:p>
            <a:pPr algn="r"/>
            <a:r>
              <a:rPr lang="fa-IR" b="1" dirty="0" smtClean="0">
                <a:solidFill>
                  <a:schemeClr val="tx1"/>
                </a:solidFill>
              </a:rPr>
              <a:t>چرخ: روزگار     منسوخ کرد: مقرر نکرد       هوا: میل و هوس        هوان: ذلت </a:t>
            </a:r>
          </a:p>
          <a:p>
            <a:pPr algn="r"/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4" name="سه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822" y="389187"/>
            <a:ext cx="1304146" cy="13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812800"/>
            <a:ext cx="8946541" cy="4707467"/>
          </a:xfrm>
        </p:spPr>
        <p:txBody>
          <a:bodyPr/>
          <a:lstStyle/>
          <a:p>
            <a:pPr algn="r"/>
            <a:endParaRPr lang="fa-IR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/>
            <a:endParaRPr lang="fa-IR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معانی ابیات: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</a:t>
            </a:r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یازدهم: پروردگارا از حال حضرت آدم و رنج و سختی های من آگاهی داری؛ پس خودت به گندم عذاب بده و جزای نان را هم بده(خاقانی در این مصراع از طنز استفاده کرده است</a:t>
            </a:r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  <a:endParaRPr lang="fa-IR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دوازدهم: روزگار به من روزی نداد و نمی دانم علتش چیست! ای روزگار ناشایست، آیا من لایق روزی نبودم؟ 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سیزدهم: میکائیل (فرشته روزی رسان) برای من روزیی مقرر نکرد.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چهاردهم: ای خاقانی؛ هوا و هوس و خواری و ذلت باهم همدست شده اند تا قدر و منزلت ترا بشکنند؛ پس خودت میل به مادیات را در خودت بشکن.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74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</TotalTime>
  <Words>209</Words>
  <Application>Microsoft Office PowerPoint</Application>
  <PresentationFormat>Widescreen</PresentationFormat>
  <Paragraphs>17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 Nazanin</vt:lpstr>
      <vt:lpstr>Century Gothic</vt:lpstr>
      <vt:lpstr>Times New Roman</vt:lpstr>
      <vt:lpstr>Wingdings 3</vt:lpstr>
      <vt:lpstr>Ion</vt:lpstr>
      <vt:lpstr> شرح و معانی از دکتر رقیه کاظم زاده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منبع درس ادبیات فارسی: کتاب زبان و ادبیات فارسی تالیف آقای دکتر منصور مرتضوی استاد درس: دکتر رقیه کاظم زاده</dc:title>
  <dc:creator>Windows User</dc:creator>
  <cp:lastModifiedBy>Windows User</cp:lastModifiedBy>
  <cp:revision>16</cp:revision>
  <dcterms:created xsi:type="dcterms:W3CDTF">2020-04-05T20:32:55Z</dcterms:created>
  <dcterms:modified xsi:type="dcterms:W3CDTF">2020-04-18T07:14:56Z</dcterms:modified>
</cp:coreProperties>
</file>