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5DF39-A07A-42D6-BEBA-1CBBDEECD21B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0E82F-66F9-4D5C-876C-1C4CAD08C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198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26B-C0B0-4421-A7B7-EA93CD85D01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22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235AF-9B08-40D7-89D3-30FF49B84AEC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D92-E285-4ADE-B39D-4D3B151A6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07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235AF-9B08-40D7-89D3-30FF49B84AEC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D92-E285-4ADE-B39D-4D3B151A6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92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235AF-9B08-40D7-89D3-30FF49B84AEC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D92-E285-4ADE-B39D-4D3B151A6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7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235AF-9B08-40D7-89D3-30FF49B84AEC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D92-E285-4ADE-B39D-4D3B151A6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0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235AF-9B08-40D7-89D3-30FF49B84AEC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D92-E285-4ADE-B39D-4D3B151A6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03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235AF-9B08-40D7-89D3-30FF49B84AEC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D92-E285-4ADE-B39D-4D3B151A6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65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235AF-9B08-40D7-89D3-30FF49B84AEC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D92-E285-4ADE-B39D-4D3B151A6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22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235AF-9B08-40D7-89D3-30FF49B84AEC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D92-E285-4ADE-B39D-4D3B151A6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996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235AF-9B08-40D7-89D3-30FF49B84AEC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D92-E285-4ADE-B39D-4D3B151A6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87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235AF-9B08-40D7-89D3-30FF49B84AEC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D92-E285-4ADE-B39D-4D3B151A6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187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235AF-9B08-40D7-89D3-30FF49B84AEC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D92-E285-4ADE-B39D-4D3B151A6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4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235AF-9B08-40D7-89D3-30FF49B84AEC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74D92-E285-4ADE-B39D-4D3B151A6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4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219200"/>
          </a:xfrm>
        </p:spPr>
        <p:txBody>
          <a:bodyPr/>
          <a:lstStyle/>
          <a:p>
            <a:r>
              <a:rPr lang="en-US" dirty="0" smtClean="0"/>
              <a:t>In The Name Of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915400" cy="5638800"/>
          </a:xfrm>
        </p:spPr>
        <p:txBody>
          <a:bodyPr/>
          <a:lstStyle/>
          <a:p>
            <a:pPr algn="r"/>
            <a:endParaRPr lang="fa-IR" dirty="0" smtClean="0"/>
          </a:p>
          <a:p>
            <a:pPr algn="r"/>
            <a:endParaRPr lang="fa-IR" dirty="0"/>
          </a:p>
          <a:p>
            <a:pPr algn="r"/>
            <a:r>
              <a:rPr lang="fa-IR" b="1" dirty="0"/>
              <a:t> </a:t>
            </a:r>
            <a:r>
              <a:rPr lang="fa-IR" b="1" dirty="0" smtClean="0"/>
              <a:t>                </a:t>
            </a:r>
            <a:r>
              <a:rPr lang="fa-IR" sz="3600" b="1" dirty="0" smtClean="0">
                <a:solidFill>
                  <a:srgbClr val="FF0000"/>
                </a:solidFill>
              </a:rPr>
              <a:t>زبان انگلیسی</a:t>
            </a:r>
          </a:p>
          <a:p>
            <a:pPr algn="r"/>
            <a:r>
              <a:rPr lang="fa-IR" sz="3600" b="1" dirty="0" smtClean="0">
                <a:solidFill>
                  <a:srgbClr val="FF0000"/>
                </a:solidFill>
              </a:rPr>
              <a:t>     استاد مربوطه:شیلا ناطقی</a:t>
            </a:r>
          </a:p>
          <a:p>
            <a:pPr algn="r"/>
            <a:r>
              <a:rPr lang="fa-IR" sz="3600" b="1" dirty="0" smtClean="0">
                <a:solidFill>
                  <a:srgbClr val="FF0000"/>
                </a:solidFill>
              </a:rPr>
              <a:t>              درس </a:t>
            </a:r>
            <a:r>
              <a:rPr lang="fa-IR" sz="3600" b="1" smtClean="0">
                <a:solidFill>
                  <a:srgbClr val="FF0000"/>
                </a:solidFill>
              </a:rPr>
              <a:t>: </a:t>
            </a:r>
            <a:r>
              <a:rPr lang="fa-IR" sz="3600" b="1" smtClean="0">
                <a:solidFill>
                  <a:srgbClr val="FF0000"/>
                </a:solidFill>
              </a:rPr>
              <a:t>5</a:t>
            </a:r>
            <a:endParaRPr lang="fa-IR" sz="3600" b="1" dirty="0" smtClean="0">
              <a:solidFill>
                <a:srgbClr val="FF0000"/>
              </a:solidFill>
            </a:endParaRPr>
          </a:p>
          <a:p>
            <a:pPr algn="r"/>
            <a:r>
              <a:rPr lang="fa-IR" sz="3600" b="1" dirty="0" smtClean="0">
                <a:solidFill>
                  <a:srgbClr val="FF0000"/>
                </a:solidFill>
              </a:rPr>
              <a:t>    دانشگاه:فنی و حرفه ای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Shila\Desktop\WipeOut52_03_2020_105212.7720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40386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731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Vocabulary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3317333"/>
              </p:ext>
            </p:extLst>
          </p:nvPr>
        </p:nvGraphicFramePr>
        <p:xfrm>
          <a:off x="76200" y="762000"/>
          <a:ext cx="8991600" cy="6096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495800"/>
                <a:gridCol w="4495800"/>
              </a:tblGrid>
              <a:tr h="752475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4400" b="1" dirty="0" smtClean="0"/>
                        <a:t>جنس مونث</a:t>
                      </a:r>
                      <a:endParaRPr lang="en-US" sz="4400" b="1" dirty="0"/>
                    </a:p>
                  </a:txBody>
                  <a:tcPr/>
                </a:tc>
              </a:tr>
              <a:tr h="752475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Arial" pitchFamily="34" charset="0"/>
                          <a:cs typeface="Arial" pitchFamily="34" charset="0"/>
                        </a:rPr>
                        <a:t>Assist</a:t>
                      </a:r>
                      <a:endParaRPr lang="en-US" sz="4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4400" b="1" baseline="0" dirty="0" smtClean="0"/>
                        <a:t>کمک </a:t>
                      </a:r>
                      <a:endParaRPr lang="en-US" sz="4400" b="1" dirty="0"/>
                    </a:p>
                  </a:txBody>
                  <a:tcPr/>
                </a:tc>
              </a:tr>
              <a:tr h="752475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Arial" pitchFamily="34" charset="0"/>
                          <a:cs typeface="Arial" pitchFamily="34" charset="0"/>
                        </a:rPr>
                        <a:t>Relative</a:t>
                      </a:r>
                      <a:endParaRPr lang="en-US" sz="4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4400" b="1" dirty="0" smtClean="0"/>
                        <a:t>اقوام ، فامیل</a:t>
                      </a:r>
                      <a:endParaRPr lang="en-US" sz="4400" b="1" dirty="0"/>
                    </a:p>
                  </a:txBody>
                  <a:tcPr/>
                </a:tc>
              </a:tr>
              <a:tr h="752475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Arial" pitchFamily="34" charset="0"/>
                          <a:cs typeface="Arial" pitchFamily="34" charset="0"/>
                        </a:rPr>
                        <a:t>Tribe</a:t>
                      </a:r>
                      <a:endParaRPr lang="en-US" sz="4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4400" b="1" dirty="0" smtClean="0"/>
                        <a:t>قبیله</a:t>
                      </a:r>
                      <a:endParaRPr lang="en-US" sz="4400" b="1" dirty="0"/>
                    </a:p>
                  </a:txBody>
                  <a:tcPr/>
                </a:tc>
              </a:tr>
              <a:tr h="752475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Arial" pitchFamily="34" charset="0"/>
                          <a:cs typeface="Arial" pitchFamily="34" charset="0"/>
                        </a:rPr>
                        <a:t>Traditionally</a:t>
                      </a:r>
                      <a:endParaRPr lang="en-US" sz="4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4400" b="1" dirty="0" smtClean="0"/>
                        <a:t>سنتی</a:t>
                      </a:r>
                      <a:endParaRPr lang="en-US" sz="4400" b="1" dirty="0"/>
                    </a:p>
                  </a:txBody>
                  <a:tcPr/>
                </a:tc>
              </a:tr>
              <a:tr h="752475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Arial" pitchFamily="34" charset="0"/>
                          <a:cs typeface="Arial" pitchFamily="34" charset="0"/>
                        </a:rPr>
                        <a:t>Respect</a:t>
                      </a:r>
                      <a:endParaRPr lang="en-US" sz="4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4400" b="1" dirty="0" smtClean="0"/>
                        <a:t>احترام</a:t>
                      </a:r>
                      <a:endParaRPr lang="en-US" sz="4400" b="1" dirty="0"/>
                    </a:p>
                  </a:txBody>
                  <a:tcPr/>
                </a:tc>
              </a:tr>
              <a:tr h="752475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Arial" pitchFamily="34" charset="0"/>
                          <a:cs typeface="Arial" pitchFamily="34" charset="0"/>
                        </a:rPr>
                        <a:t>Ritual</a:t>
                      </a:r>
                      <a:endParaRPr lang="en-US" sz="4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4400" b="1" dirty="0" smtClean="0"/>
                        <a:t>مراسم اشرافی</a:t>
                      </a:r>
                      <a:endParaRPr lang="en-US" sz="4400" b="1" dirty="0"/>
                    </a:p>
                  </a:txBody>
                  <a:tcPr/>
                </a:tc>
              </a:tr>
              <a:tr h="752475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Arial" pitchFamily="34" charset="0"/>
                          <a:cs typeface="Arial" pitchFamily="34" charset="0"/>
                        </a:rPr>
                        <a:t>Elders</a:t>
                      </a:r>
                      <a:endParaRPr lang="en-US" sz="4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4400" b="1" dirty="0" smtClean="0"/>
                        <a:t>افراد ارشد و بزرگ</a:t>
                      </a:r>
                      <a:endParaRPr lang="en-US" sz="4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407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974861"/>
              </p:ext>
            </p:extLst>
          </p:nvPr>
        </p:nvGraphicFramePr>
        <p:xfrm>
          <a:off x="76200" y="76200"/>
          <a:ext cx="8991600" cy="662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1600"/>
              </a:tblGrid>
              <a:tr h="331470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Peggy Bartels is asleep in her apartment near Washington D. C.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     It is 4:00 a. m . The telephone rings.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    The caller is a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relative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from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Otuam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in Ghana, West Africa.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    He has bad news .Peggy’s elderly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uncle,the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king of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Otuam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,is dead.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    The caller also has good news for Peggy.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    She is the new king.</a:t>
                      </a:r>
                    </a:p>
                    <a:p>
                      <a:pPr marL="0" indent="0">
                        <a:buNone/>
                      </a:pPr>
                      <a:endParaRPr lang="fa-IR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314700">
                <a:tc>
                  <a:txBody>
                    <a:bodyPr/>
                    <a:lstStyle/>
                    <a:p>
                      <a:pPr algn="r"/>
                      <a:r>
                        <a:rPr lang="fa-IR" sz="2800" b="1" dirty="0" smtClean="0"/>
                        <a:t>پگی</a:t>
                      </a:r>
                      <a:r>
                        <a:rPr lang="fa-IR" sz="2800" b="1" baseline="0" dirty="0" smtClean="0"/>
                        <a:t> بارتلز در آپارتمانش نزدیک واشنگتون دی سی خوابیده است.</a:t>
                      </a:r>
                    </a:p>
                    <a:p>
                      <a:pPr algn="r"/>
                      <a:r>
                        <a:rPr lang="fa-IR" sz="2800" b="1" baseline="0" dirty="0" smtClean="0"/>
                        <a:t>ساعت 4 صبح است. تلفن زنگ میخورد.</a:t>
                      </a:r>
                    </a:p>
                    <a:p>
                      <a:pPr algn="r"/>
                      <a:r>
                        <a:rPr lang="fa-IR" sz="2800" b="1" baseline="0" dirty="0" smtClean="0"/>
                        <a:t>زنگ زننده یکی از اقوام از آتوم در گانا در غرب آفریقا است.ا</a:t>
                      </a:r>
                    </a:p>
                    <a:p>
                      <a:pPr algn="r"/>
                      <a:r>
                        <a:rPr lang="fa-IR" sz="2800" b="1" baseline="0" dirty="0" smtClean="0"/>
                        <a:t>او خبر بدی دارد. عموی پگی ، پادشاه آتوم فوت شده است.</a:t>
                      </a:r>
                    </a:p>
                    <a:p>
                      <a:pPr algn="r"/>
                      <a:r>
                        <a:rPr lang="fa-IR" sz="2800" b="1" baseline="0" dirty="0" smtClean="0"/>
                        <a:t>همچنین تماس گیرنده خبر خوبی برای پگی دارد.</a:t>
                      </a:r>
                    </a:p>
                    <a:p>
                      <a:pPr algn="r"/>
                      <a:r>
                        <a:rPr lang="fa-IR" sz="2800" b="1" baseline="0" dirty="0" smtClean="0"/>
                        <a:t>او پادشاه چدید است</a:t>
                      </a:r>
                      <a:r>
                        <a:rPr lang="fa-IR" baseline="0" dirty="0" smtClean="0"/>
                        <a:t>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4258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718567"/>
              </p:ext>
            </p:extLst>
          </p:nvPr>
        </p:nvGraphicFramePr>
        <p:xfrm>
          <a:off x="76200" y="76200"/>
          <a:ext cx="8991600" cy="6705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991600"/>
              </a:tblGrid>
              <a:tr h="3352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2. Peggy is very surprised.</a:t>
                      </a:r>
                    </a:p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Why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is she the new king?</a:t>
                      </a:r>
                    </a:p>
                    <a:p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She is not the king’s only relative.</a:t>
                      </a:r>
                    </a:p>
                    <a:p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There are many other relatives in the tribe in 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Otuam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Also she is woman.</a:t>
                      </a:r>
                    </a:p>
                    <a:p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Traditionally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, kings are men. </a:t>
                      </a:r>
                    </a:p>
                  </a:txBody>
                  <a:tcPr/>
                </a:tc>
              </a:tr>
              <a:tr h="3352800">
                <a:tc>
                  <a:txBody>
                    <a:bodyPr/>
                    <a:lstStyle/>
                    <a:p>
                      <a:pPr algn="r"/>
                      <a:r>
                        <a:rPr lang="fa-IR" b="1" dirty="0" smtClean="0"/>
                        <a:t>پگی خیلی شگفت زده است.</a:t>
                      </a:r>
                    </a:p>
                    <a:p>
                      <a:pPr algn="r"/>
                      <a:r>
                        <a:rPr lang="fa-IR" b="1" dirty="0" smtClean="0"/>
                        <a:t>چرا</a:t>
                      </a:r>
                      <a:r>
                        <a:rPr lang="fa-IR" b="1" baseline="0" dirty="0" smtClean="0"/>
                        <a:t> او پادشاه جدید است؟</a:t>
                      </a:r>
                    </a:p>
                    <a:p>
                      <a:pPr algn="r"/>
                      <a:r>
                        <a:rPr lang="fa-IR" b="1" baseline="0" dirty="0" smtClean="0"/>
                        <a:t>او تنها فامیل پادشاه نیست.</a:t>
                      </a:r>
                    </a:p>
                    <a:p>
                      <a:pPr algn="r"/>
                      <a:r>
                        <a:rPr lang="fa-IR" b="1" baseline="0" dirty="0" smtClean="0"/>
                        <a:t>اقوام دیگر زیادی در آن قبیله در آتوم وجود دارد.</a:t>
                      </a:r>
                    </a:p>
                    <a:p>
                      <a:pPr algn="r"/>
                      <a:r>
                        <a:rPr lang="fa-IR" b="1" baseline="0" dirty="0" smtClean="0"/>
                        <a:t>همچنین او یک خانم است.</a:t>
                      </a:r>
                    </a:p>
                    <a:p>
                      <a:pPr algn="r"/>
                      <a:r>
                        <a:rPr lang="fa-IR" b="1" baseline="0" dirty="0" smtClean="0"/>
                        <a:t>به طور سنتی ، پادشاهان آقایان هستند.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88049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8300125"/>
              </p:ext>
            </p:extLst>
          </p:nvPr>
        </p:nvGraphicFramePr>
        <p:xfrm>
          <a:off x="76200" y="76200"/>
          <a:ext cx="8991600" cy="680272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991600"/>
              </a:tblGrid>
              <a:tr h="357571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Peggy’s tribe has a special way to decide on anew king.</a:t>
                      </a:r>
                    </a:p>
                    <a:p>
                      <a:r>
                        <a:rPr lang="fa-IR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The elders of the tribe meet and perform a ritual.</a:t>
                      </a:r>
                    </a:p>
                    <a:p>
                      <a:r>
                        <a:rPr lang="fa-IR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They say the names of all the king’s relatives and wait for </a:t>
                      </a:r>
                      <a:r>
                        <a:rPr lang="fa-IR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the sign.</a:t>
                      </a:r>
                    </a:p>
                    <a:p>
                      <a:r>
                        <a:rPr lang="fa-IR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When they say Peggy’s name, they see a sign.</a:t>
                      </a:r>
                    </a:p>
                    <a:p>
                      <a:r>
                        <a:rPr lang="fa-IR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At first they don’t believe it.</a:t>
                      </a:r>
                    </a:p>
                    <a:p>
                      <a:r>
                        <a:rPr lang="fa-IR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They say her name two more times. </a:t>
                      </a:r>
                    </a:p>
                    <a:p>
                      <a:r>
                        <a:rPr lang="fa-IR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They see the sign again both times.</a:t>
                      </a:r>
                    </a:p>
                    <a:p>
                      <a:r>
                        <a:rPr lang="fa-IR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The answer is clear to the elders.</a:t>
                      </a:r>
                    </a:p>
                    <a:p>
                      <a:r>
                        <a:rPr lang="fa-IR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Peggy is the new king.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53686">
                <a:tc>
                  <a:txBody>
                    <a:bodyPr/>
                    <a:lstStyle/>
                    <a:p>
                      <a:pPr algn="r"/>
                      <a:r>
                        <a:rPr lang="fa-IR" sz="2000" b="1" dirty="0" smtClean="0"/>
                        <a:t>قبیله پگی راه مخصوصی برای تصمیم گیری برای پادشاه جدید را دارد.</a:t>
                      </a:r>
                    </a:p>
                    <a:p>
                      <a:pPr algn="r"/>
                      <a:r>
                        <a:rPr lang="fa-IR" sz="2000" b="1" dirty="0" smtClean="0"/>
                        <a:t>افراد</a:t>
                      </a:r>
                      <a:r>
                        <a:rPr lang="fa-IR" sz="2000" b="1" baseline="0" dirty="0" smtClean="0"/>
                        <a:t> ارشد قبیله مراسم اشرافی برگزار می کنند.</a:t>
                      </a:r>
                    </a:p>
                    <a:p>
                      <a:pPr algn="r"/>
                      <a:r>
                        <a:rPr lang="fa-IR" sz="2000" b="1" baseline="0" dirty="0" smtClean="0"/>
                        <a:t>آن ها اسامی اقوام پادشاه را می گویند و منتظر نشانه می ایستند.</a:t>
                      </a:r>
                    </a:p>
                    <a:p>
                      <a:pPr algn="r"/>
                      <a:r>
                        <a:rPr lang="fa-IR" sz="2000" b="1" baseline="0" dirty="0" smtClean="0"/>
                        <a:t>وقتی که آنها اسم پگی را گفتند ، آن ها نشانه دیدند.</a:t>
                      </a:r>
                    </a:p>
                    <a:p>
                      <a:pPr algn="r"/>
                      <a:r>
                        <a:rPr lang="fa-IR" sz="2000" b="1" baseline="0" dirty="0" smtClean="0"/>
                        <a:t>در اول باور نکردند.</a:t>
                      </a:r>
                    </a:p>
                    <a:p>
                      <a:pPr algn="r"/>
                      <a:r>
                        <a:rPr lang="fa-IR" sz="2000" b="1" baseline="0" dirty="0" smtClean="0"/>
                        <a:t>آن ها اسم او را دوباره می گویند.</a:t>
                      </a:r>
                    </a:p>
                    <a:p>
                      <a:pPr algn="r"/>
                      <a:r>
                        <a:rPr lang="fa-IR" sz="2000" b="1" baseline="0" dirty="0" smtClean="0"/>
                        <a:t>آن ها در هر دوبار نشانه میبینند.</a:t>
                      </a:r>
                    </a:p>
                    <a:p>
                      <a:pPr algn="r"/>
                      <a:r>
                        <a:rPr lang="fa-IR" sz="2000" b="1" baseline="0" dirty="0" smtClean="0"/>
                        <a:t>جواب واضح است.</a:t>
                      </a:r>
                    </a:p>
                    <a:p>
                      <a:pPr algn="r"/>
                      <a:r>
                        <a:rPr lang="fa-IR" sz="2000" b="1" baseline="0" dirty="0" smtClean="0"/>
                        <a:t>پگی پادشاه جدید است.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29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591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20113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err="1" smtClean="0">
                <a:solidFill>
                  <a:srgbClr val="FF0000"/>
                </a:solidFill>
              </a:rPr>
              <a:t>Shila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Nateghi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endParaRPr lang="en-US" sz="6600" b="1" dirty="0">
              <a:solidFill>
                <a:srgbClr val="FF0000"/>
              </a:solidFill>
            </a:endParaRPr>
          </a:p>
        </p:txBody>
      </p:sp>
      <p:pic>
        <p:nvPicPr>
          <p:cNvPr id="3075" name="Picture 3" descr="C:\Users\Shila\Desktop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14400"/>
            <a:ext cx="70866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5903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444</Words>
  <Application>Microsoft Office PowerPoint</Application>
  <PresentationFormat>On-screen Show (4:3)</PresentationFormat>
  <Paragraphs>68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 The Name Of God</vt:lpstr>
      <vt:lpstr>Vocabulary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Name Of God</dc:title>
  <dc:creator>Shila</dc:creator>
  <cp:lastModifiedBy>Shila</cp:lastModifiedBy>
  <cp:revision>10</cp:revision>
  <dcterms:created xsi:type="dcterms:W3CDTF">2020-03-07T06:34:51Z</dcterms:created>
  <dcterms:modified xsi:type="dcterms:W3CDTF">2020-03-07T07:47:26Z</dcterms:modified>
</cp:coreProperties>
</file>